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852" r:id="rId2"/>
  </p:sldMasterIdLst>
  <p:notesMasterIdLst>
    <p:notesMasterId r:id="rId53"/>
  </p:notesMasterIdLst>
  <p:handoutMasterIdLst>
    <p:handoutMasterId r:id="rId54"/>
  </p:handoutMasterIdLst>
  <p:sldIdLst>
    <p:sldId id="374" r:id="rId3"/>
    <p:sldId id="597" r:id="rId4"/>
    <p:sldId id="649" r:id="rId5"/>
    <p:sldId id="754" r:id="rId6"/>
    <p:sldId id="747" r:id="rId7"/>
    <p:sldId id="748" r:id="rId8"/>
    <p:sldId id="751" r:id="rId9"/>
    <p:sldId id="806" r:id="rId10"/>
    <p:sldId id="756" r:id="rId11"/>
    <p:sldId id="750" r:id="rId12"/>
    <p:sldId id="752" r:id="rId13"/>
    <p:sldId id="799" r:id="rId14"/>
    <p:sldId id="774" r:id="rId15"/>
    <p:sldId id="796" r:id="rId16"/>
    <p:sldId id="793" r:id="rId17"/>
    <p:sldId id="794" r:id="rId18"/>
    <p:sldId id="795" r:id="rId19"/>
    <p:sldId id="797" r:id="rId20"/>
    <p:sldId id="798" r:id="rId21"/>
    <p:sldId id="755" r:id="rId22"/>
    <p:sldId id="757" r:id="rId23"/>
    <p:sldId id="729" r:id="rId24"/>
    <p:sldId id="753" r:id="rId25"/>
    <p:sldId id="758" r:id="rId26"/>
    <p:sldId id="761" r:id="rId27"/>
    <p:sldId id="762" r:id="rId28"/>
    <p:sldId id="764" r:id="rId29"/>
    <p:sldId id="801" r:id="rId30"/>
    <p:sldId id="800" r:id="rId31"/>
    <p:sldId id="775" r:id="rId32"/>
    <p:sldId id="766" r:id="rId33"/>
    <p:sldId id="777" r:id="rId34"/>
    <p:sldId id="776" r:id="rId35"/>
    <p:sldId id="778" r:id="rId36"/>
    <p:sldId id="780" r:id="rId37"/>
    <p:sldId id="802" r:id="rId38"/>
    <p:sldId id="781" r:id="rId39"/>
    <p:sldId id="782" r:id="rId40"/>
    <p:sldId id="783" r:id="rId41"/>
    <p:sldId id="769" r:id="rId42"/>
    <p:sldId id="770" r:id="rId43"/>
    <p:sldId id="803" r:id="rId44"/>
    <p:sldId id="804" r:id="rId45"/>
    <p:sldId id="763" r:id="rId46"/>
    <p:sldId id="785" r:id="rId47"/>
    <p:sldId id="784" r:id="rId48"/>
    <p:sldId id="789" r:id="rId49"/>
    <p:sldId id="790" r:id="rId50"/>
    <p:sldId id="791" r:id="rId51"/>
    <p:sldId id="792" r:id="rId52"/>
  </p:sldIdLst>
  <p:sldSz cx="9144000" cy="6858000" type="screen4x3"/>
  <p:notesSz cx="6845300" cy="9396413"/>
  <p:defaultTextStyle>
    <a:defPPr>
      <a:defRPr lang="en-US"/>
    </a:defPPr>
    <a:lvl1pPr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accent2"/>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accent2"/>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accent2"/>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BCA7E5"/>
    <a:srgbClr val="FFC000"/>
    <a:srgbClr val="0070C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3795E-C3F4-AF4D-BB94-4EE5A9F08965}" v="50" dt="2024-03-31T16:55:22.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13"/>
    <p:restoredTop sz="74856"/>
  </p:normalViewPr>
  <p:slideViewPr>
    <p:cSldViewPr snapToGrid="0" snapToObjects="1">
      <p:cViewPr varScale="1">
        <p:scale>
          <a:sx n="84" d="100"/>
          <a:sy n="84" d="100"/>
        </p:scale>
        <p:origin x="2240" y="184"/>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958"/>
        <p:guide pos="215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u Lei" userId="f083b2a8aea23a2f" providerId="LiveId" clId="{14F4AD1E-3E8C-034C-982F-E7C895435306}"/>
    <pc:docChg chg="undo custSel addSld modSld">
      <pc:chgData name="Wu Lei" userId="f083b2a8aea23a2f" providerId="LiveId" clId="{14F4AD1E-3E8C-034C-982F-E7C895435306}" dt="2022-04-19T14:59:09.535" v="106" actId="20577"/>
      <pc:docMkLst>
        <pc:docMk/>
      </pc:docMkLst>
      <pc:sldChg chg="addSp delSp modSp mod modAnim">
        <pc:chgData name="Wu Lei" userId="f083b2a8aea23a2f" providerId="LiveId" clId="{14F4AD1E-3E8C-034C-982F-E7C895435306}" dt="2022-04-14T12:28:07.001" v="21"/>
        <pc:sldMkLst>
          <pc:docMk/>
          <pc:sldMk cId="2468491244" sldId="729"/>
        </pc:sldMkLst>
        <pc:graphicFrameChg chg="del mod">
          <ac:chgData name="Wu Lei" userId="f083b2a8aea23a2f" providerId="LiveId" clId="{14F4AD1E-3E8C-034C-982F-E7C895435306}" dt="2022-04-14T12:27:13.599" v="11" actId="478"/>
          <ac:graphicFrameMkLst>
            <pc:docMk/>
            <pc:sldMk cId="2468491244" sldId="729"/>
            <ac:graphicFrameMk id="6" creationId="{58413105-CBFC-4F26-A9FA-D4D5989B98AF}"/>
          </ac:graphicFrameMkLst>
        </pc:graphicFrameChg>
        <pc:graphicFrameChg chg="add del mod">
          <ac:chgData name="Wu Lei" userId="f083b2a8aea23a2f" providerId="LiveId" clId="{14F4AD1E-3E8C-034C-982F-E7C895435306}" dt="2022-04-14T12:26:53.540" v="3" actId="478"/>
          <ac:graphicFrameMkLst>
            <pc:docMk/>
            <pc:sldMk cId="2468491244" sldId="729"/>
            <ac:graphicFrameMk id="7" creationId="{A171D01B-8EBD-E941-96D6-1276BA8C6757}"/>
          </ac:graphicFrameMkLst>
        </pc:graphicFrameChg>
        <pc:graphicFrameChg chg="add del mod">
          <ac:chgData name="Wu Lei" userId="f083b2a8aea23a2f" providerId="LiveId" clId="{14F4AD1E-3E8C-034C-982F-E7C895435306}" dt="2022-04-14T12:27:02.804" v="5"/>
          <ac:graphicFrameMkLst>
            <pc:docMk/>
            <pc:sldMk cId="2468491244" sldId="729"/>
            <ac:graphicFrameMk id="8" creationId="{D68BBBCD-D272-354B-8A93-60383DD87909}"/>
          </ac:graphicFrameMkLst>
        </pc:graphicFrameChg>
        <pc:picChg chg="add mod modCrop">
          <ac:chgData name="Wu Lei" userId="f083b2a8aea23a2f" providerId="LiveId" clId="{14F4AD1E-3E8C-034C-982F-E7C895435306}" dt="2022-04-14T12:27:59.187" v="19" actId="1076"/>
          <ac:picMkLst>
            <pc:docMk/>
            <pc:sldMk cId="2468491244" sldId="729"/>
            <ac:picMk id="4" creationId="{B47F7271-8D01-3D40-A03C-5D1C1DAA7ED1}"/>
          </ac:picMkLst>
        </pc:picChg>
        <pc:picChg chg="add mod modCrop">
          <ac:chgData name="Wu Lei" userId="f083b2a8aea23a2f" providerId="LiveId" clId="{14F4AD1E-3E8C-034C-982F-E7C895435306}" dt="2022-04-14T12:28:00.846" v="20" actId="1076"/>
          <ac:picMkLst>
            <pc:docMk/>
            <pc:sldMk cId="2468491244" sldId="729"/>
            <ac:picMk id="9" creationId="{340717B8-DBD8-2E48-9B68-1E8304AC5CDF}"/>
          </ac:picMkLst>
        </pc:picChg>
      </pc:sldChg>
      <pc:sldChg chg="addSp modSp mod modAnim">
        <pc:chgData name="Wu Lei" userId="f083b2a8aea23a2f" providerId="LiveId" clId="{14F4AD1E-3E8C-034C-982F-E7C895435306}" dt="2022-04-14T13:46:48.123" v="46" actId="1076"/>
        <pc:sldMkLst>
          <pc:docMk/>
          <pc:sldMk cId="3377664543" sldId="761"/>
        </pc:sldMkLst>
        <pc:spChg chg="mod">
          <ac:chgData name="Wu Lei" userId="f083b2a8aea23a2f" providerId="LiveId" clId="{14F4AD1E-3E8C-034C-982F-E7C895435306}" dt="2022-04-14T13:45:39.133" v="34" actId="14100"/>
          <ac:spMkLst>
            <pc:docMk/>
            <pc:sldMk cId="3377664543" sldId="761"/>
            <ac:spMk id="3" creationId="{00000000-0000-0000-0000-000000000000}"/>
          </ac:spMkLst>
        </pc:spChg>
        <pc:spChg chg="add mod">
          <ac:chgData name="Wu Lei" userId="f083b2a8aea23a2f" providerId="LiveId" clId="{14F4AD1E-3E8C-034C-982F-E7C895435306}" dt="2022-04-14T13:46:48.123" v="46" actId="1076"/>
          <ac:spMkLst>
            <pc:docMk/>
            <pc:sldMk cId="3377664543" sldId="761"/>
            <ac:spMk id="7" creationId="{4A2FE7F2-696A-1B4B-82A6-2569A1A91CD8}"/>
          </ac:spMkLst>
        </pc:spChg>
        <pc:graphicFrameChg chg="mod">
          <ac:chgData name="Wu Lei" userId="f083b2a8aea23a2f" providerId="LiveId" clId="{14F4AD1E-3E8C-034C-982F-E7C895435306}" dt="2022-04-14T13:46:41.271" v="45" actId="1035"/>
          <ac:graphicFrameMkLst>
            <pc:docMk/>
            <pc:sldMk cId="3377664543" sldId="761"/>
            <ac:graphicFrameMk id="9" creationId="{8F30B936-5AA7-40FA-AD47-8B4C364A6760}"/>
          </ac:graphicFrameMkLst>
        </pc:graphicFrameChg>
      </pc:sldChg>
      <pc:sldChg chg="modNotesTx">
        <pc:chgData name="Wu Lei" userId="f083b2a8aea23a2f" providerId="LiveId" clId="{14F4AD1E-3E8C-034C-982F-E7C895435306}" dt="2022-04-19T14:59:04.322" v="105" actId="20577"/>
        <pc:sldMkLst>
          <pc:docMk/>
          <pc:sldMk cId="2294450242" sldId="784"/>
        </pc:sldMkLst>
      </pc:sldChg>
      <pc:sldChg chg="modNotesTx">
        <pc:chgData name="Wu Lei" userId="f083b2a8aea23a2f" providerId="LiveId" clId="{14F4AD1E-3E8C-034C-982F-E7C895435306}" dt="2022-04-19T14:59:09.535" v="106" actId="20577"/>
        <pc:sldMkLst>
          <pc:docMk/>
          <pc:sldMk cId="2120296529" sldId="785"/>
        </pc:sldMkLst>
      </pc:sldChg>
      <pc:sldChg chg="addSp delSp modSp add mod modAnim">
        <pc:chgData name="Wu Lei" userId="f083b2a8aea23a2f" providerId="LiveId" clId="{14F4AD1E-3E8C-034C-982F-E7C895435306}" dt="2022-04-19T14:56:04.397" v="104"/>
        <pc:sldMkLst>
          <pc:docMk/>
          <pc:sldMk cId="98898622" sldId="803"/>
        </pc:sldMkLst>
        <pc:spChg chg="mod">
          <ac:chgData name="Wu Lei" userId="f083b2a8aea23a2f" providerId="LiveId" clId="{14F4AD1E-3E8C-034C-982F-E7C895435306}" dt="2022-04-19T14:56:04.397" v="104"/>
          <ac:spMkLst>
            <pc:docMk/>
            <pc:sldMk cId="98898622" sldId="803"/>
            <ac:spMk id="2" creationId="{00000000-0000-0000-0000-000000000000}"/>
          </ac:spMkLst>
        </pc:spChg>
        <pc:spChg chg="add del mod">
          <ac:chgData name="Wu Lei" userId="f083b2a8aea23a2f" providerId="LiveId" clId="{14F4AD1E-3E8C-034C-982F-E7C895435306}" dt="2022-04-19T14:52:48.346" v="72" actId="478"/>
          <ac:spMkLst>
            <pc:docMk/>
            <pc:sldMk cId="98898622" sldId="803"/>
            <ac:spMk id="3" creationId="{75B79AFC-1C95-8F47-B08E-E3950F464A5C}"/>
          </ac:spMkLst>
        </pc:spChg>
        <pc:spChg chg="del">
          <ac:chgData name="Wu Lei" userId="f083b2a8aea23a2f" providerId="LiveId" clId="{14F4AD1E-3E8C-034C-982F-E7C895435306}" dt="2022-04-19T14:52:49.899" v="73" actId="478"/>
          <ac:spMkLst>
            <pc:docMk/>
            <pc:sldMk cId="98898622" sldId="803"/>
            <ac:spMk id="83" creationId="{813645B6-3906-475F-AB8F-18A78E8F06F5}"/>
          </ac:spMkLst>
        </pc:spChg>
        <pc:spChg chg="del">
          <ac:chgData name="Wu Lei" userId="f083b2a8aea23a2f" providerId="LiveId" clId="{14F4AD1E-3E8C-034C-982F-E7C895435306}" dt="2022-04-19T14:52:46.424" v="71" actId="478"/>
          <ac:spMkLst>
            <pc:docMk/>
            <pc:sldMk cId="98898622" sldId="803"/>
            <ac:spMk id="88" creationId="{1B67E9FD-DEC7-4683-ABB1-16BB59139155}"/>
          </ac:spMkLst>
        </pc:spChg>
        <pc:spChg chg="del">
          <ac:chgData name="Wu Lei" userId="f083b2a8aea23a2f" providerId="LiveId" clId="{14F4AD1E-3E8C-034C-982F-E7C895435306}" dt="2022-04-19T14:52:42.589" v="70" actId="478"/>
          <ac:spMkLst>
            <pc:docMk/>
            <pc:sldMk cId="98898622" sldId="803"/>
            <ac:spMk id="89" creationId="{703D10E8-473E-46C2-B609-35A86434CCDB}"/>
          </ac:spMkLst>
        </pc:spChg>
        <pc:spChg chg="del">
          <ac:chgData name="Wu Lei" userId="f083b2a8aea23a2f" providerId="LiveId" clId="{14F4AD1E-3E8C-034C-982F-E7C895435306}" dt="2022-04-19T14:52:42.589" v="70" actId="478"/>
          <ac:spMkLst>
            <pc:docMk/>
            <pc:sldMk cId="98898622" sldId="803"/>
            <ac:spMk id="90" creationId="{D2D6B72E-8DA5-426F-B079-157741B240AE}"/>
          </ac:spMkLst>
        </pc:spChg>
        <pc:spChg chg="del">
          <ac:chgData name="Wu Lei" userId="f083b2a8aea23a2f" providerId="LiveId" clId="{14F4AD1E-3E8C-034C-982F-E7C895435306}" dt="2022-04-19T14:52:42.589" v="70" actId="478"/>
          <ac:spMkLst>
            <pc:docMk/>
            <pc:sldMk cId="98898622" sldId="803"/>
            <ac:spMk id="91" creationId="{DD6C734A-CA92-4FF3-9E92-2747F436143D}"/>
          </ac:spMkLst>
        </pc:spChg>
        <pc:spChg chg="del">
          <ac:chgData name="Wu Lei" userId="f083b2a8aea23a2f" providerId="LiveId" clId="{14F4AD1E-3E8C-034C-982F-E7C895435306}" dt="2022-04-19T14:52:42.589" v="70" actId="478"/>
          <ac:spMkLst>
            <pc:docMk/>
            <pc:sldMk cId="98898622" sldId="803"/>
            <ac:spMk id="92" creationId="{89B36C69-0071-45C0-A609-B1171DDA6292}"/>
          </ac:spMkLst>
        </pc:spChg>
        <pc:spChg chg="del">
          <ac:chgData name="Wu Lei" userId="f083b2a8aea23a2f" providerId="LiveId" clId="{14F4AD1E-3E8C-034C-982F-E7C895435306}" dt="2022-04-19T14:52:42.589" v="70" actId="478"/>
          <ac:spMkLst>
            <pc:docMk/>
            <pc:sldMk cId="98898622" sldId="803"/>
            <ac:spMk id="93" creationId="{4E4CDF9A-3A99-427B-88B8-D44819A3C1AA}"/>
          </ac:spMkLst>
        </pc:spChg>
        <pc:spChg chg="del">
          <ac:chgData name="Wu Lei" userId="f083b2a8aea23a2f" providerId="LiveId" clId="{14F4AD1E-3E8C-034C-982F-E7C895435306}" dt="2022-04-19T14:52:42.589" v="70" actId="478"/>
          <ac:spMkLst>
            <pc:docMk/>
            <pc:sldMk cId="98898622" sldId="803"/>
            <ac:spMk id="94" creationId="{68B4D089-DA14-44E8-899C-14DF0930FD77}"/>
          </ac:spMkLst>
        </pc:spChg>
        <pc:spChg chg="del">
          <ac:chgData name="Wu Lei" userId="f083b2a8aea23a2f" providerId="LiveId" clId="{14F4AD1E-3E8C-034C-982F-E7C895435306}" dt="2022-04-19T14:52:42.589" v="70" actId="478"/>
          <ac:spMkLst>
            <pc:docMk/>
            <pc:sldMk cId="98898622" sldId="803"/>
            <ac:spMk id="95" creationId="{977178F1-D62B-4BF9-9D49-3E49D4238894}"/>
          </ac:spMkLst>
        </pc:spChg>
        <pc:spChg chg="del">
          <ac:chgData name="Wu Lei" userId="f083b2a8aea23a2f" providerId="LiveId" clId="{14F4AD1E-3E8C-034C-982F-E7C895435306}" dt="2022-04-19T14:52:42.589" v="70" actId="478"/>
          <ac:spMkLst>
            <pc:docMk/>
            <pc:sldMk cId="98898622" sldId="803"/>
            <ac:spMk id="96" creationId="{20194F0A-A828-4205-AA36-71C36B9D5106}"/>
          </ac:spMkLst>
        </pc:spChg>
        <pc:spChg chg="del">
          <ac:chgData name="Wu Lei" userId="f083b2a8aea23a2f" providerId="LiveId" clId="{14F4AD1E-3E8C-034C-982F-E7C895435306}" dt="2022-04-19T14:52:42.589" v="70" actId="478"/>
          <ac:spMkLst>
            <pc:docMk/>
            <pc:sldMk cId="98898622" sldId="803"/>
            <ac:spMk id="97" creationId="{2902A590-FE75-49C1-AA9A-4E2AEF0902D3}"/>
          </ac:spMkLst>
        </pc:spChg>
        <pc:spChg chg="del">
          <ac:chgData name="Wu Lei" userId="f083b2a8aea23a2f" providerId="LiveId" clId="{14F4AD1E-3E8C-034C-982F-E7C895435306}" dt="2022-04-19T14:52:42.589" v="70" actId="478"/>
          <ac:spMkLst>
            <pc:docMk/>
            <pc:sldMk cId="98898622" sldId="803"/>
            <ac:spMk id="98" creationId="{A69F020D-DC00-4C12-B8AD-52D73DD553BB}"/>
          </ac:spMkLst>
        </pc:spChg>
        <pc:spChg chg="del">
          <ac:chgData name="Wu Lei" userId="f083b2a8aea23a2f" providerId="LiveId" clId="{14F4AD1E-3E8C-034C-982F-E7C895435306}" dt="2022-04-19T14:52:42.589" v="70" actId="478"/>
          <ac:spMkLst>
            <pc:docMk/>
            <pc:sldMk cId="98898622" sldId="803"/>
            <ac:spMk id="99" creationId="{C6EC32EC-4BD7-4B7E-87E8-C162259C35E9}"/>
          </ac:spMkLst>
        </pc:spChg>
        <pc:spChg chg="del">
          <ac:chgData name="Wu Lei" userId="f083b2a8aea23a2f" providerId="LiveId" clId="{14F4AD1E-3E8C-034C-982F-E7C895435306}" dt="2022-04-19T14:52:42.589" v="70" actId="478"/>
          <ac:spMkLst>
            <pc:docMk/>
            <pc:sldMk cId="98898622" sldId="803"/>
            <ac:spMk id="100" creationId="{925E9D94-E8D7-47F0-BDD2-1D8C512232A0}"/>
          </ac:spMkLst>
        </pc:spChg>
        <pc:spChg chg="del">
          <ac:chgData name="Wu Lei" userId="f083b2a8aea23a2f" providerId="LiveId" clId="{14F4AD1E-3E8C-034C-982F-E7C895435306}" dt="2022-04-19T14:52:42.589" v="70" actId="478"/>
          <ac:spMkLst>
            <pc:docMk/>
            <pc:sldMk cId="98898622" sldId="803"/>
            <ac:spMk id="101" creationId="{36AAEFB6-8C80-4D22-827A-F70B91D6AE86}"/>
          </ac:spMkLst>
        </pc:spChg>
        <pc:spChg chg="del">
          <ac:chgData name="Wu Lei" userId="f083b2a8aea23a2f" providerId="LiveId" clId="{14F4AD1E-3E8C-034C-982F-E7C895435306}" dt="2022-04-19T14:52:42.589" v="70" actId="478"/>
          <ac:spMkLst>
            <pc:docMk/>
            <pc:sldMk cId="98898622" sldId="803"/>
            <ac:spMk id="102" creationId="{F29DB967-2688-4317-A04D-CDC1C3B96757}"/>
          </ac:spMkLst>
        </pc:spChg>
        <pc:spChg chg="del">
          <ac:chgData name="Wu Lei" userId="f083b2a8aea23a2f" providerId="LiveId" clId="{14F4AD1E-3E8C-034C-982F-E7C895435306}" dt="2022-04-19T14:52:42.589" v="70" actId="478"/>
          <ac:spMkLst>
            <pc:docMk/>
            <pc:sldMk cId="98898622" sldId="803"/>
            <ac:spMk id="103" creationId="{23528BFA-3231-47F6-AB68-E5A2F3834F48}"/>
          </ac:spMkLst>
        </pc:spChg>
        <pc:spChg chg="del">
          <ac:chgData name="Wu Lei" userId="f083b2a8aea23a2f" providerId="LiveId" clId="{14F4AD1E-3E8C-034C-982F-E7C895435306}" dt="2022-04-19T14:52:42.589" v="70" actId="478"/>
          <ac:spMkLst>
            <pc:docMk/>
            <pc:sldMk cId="98898622" sldId="803"/>
            <ac:spMk id="104" creationId="{772219FE-6838-4097-8FE9-4BC4ACB7473B}"/>
          </ac:spMkLst>
        </pc:spChg>
        <pc:spChg chg="del">
          <ac:chgData name="Wu Lei" userId="f083b2a8aea23a2f" providerId="LiveId" clId="{14F4AD1E-3E8C-034C-982F-E7C895435306}" dt="2022-04-19T14:52:42.589" v="70" actId="478"/>
          <ac:spMkLst>
            <pc:docMk/>
            <pc:sldMk cId="98898622" sldId="803"/>
            <ac:spMk id="105" creationId="{1B988243-0C87-44B8-AF04-545AE97FF062}"/>
          </ac:spMkLst>
        </pc:spChg>
        <pc:spChg chg="del">
          <ac:chgData name="Wu Lei" userId="f083b2a8aea23a2f" providerId="LiveId" clId="{14F4AD1E-3E8C-034C-982F-E7C895435306}" dt="2022-04-19T14:52:42.589" v="70" actId="478"/>
          <ac:spMkLst>
            <pc:docMk/>
            <pc:sldMk cId="98898622" sldId="803"/>
            <ac:spMk id="106" creationId="{7D58D821-00B8-4F79-B75B-5E298319EE8F}"/>
          </ac:spMkLst>
        </pc:spChg>
        <pc:spChg chg="del">
          <ac:chgData name="Wu Lei" userId="f083b2a8aea23a2f" providerId="LiveId" clId="{14F4AD1E-3E8C-034C-982F-E7C895435306}" dt="2022-04-19T14:52:42.589" v="70" actId="478"/>
          <ac:spMkLst>
            <pc:docMk/>
            <pc:sldMk cId="98898622" sldId="803"/>
            <ac:spMk id="107" creationId="{EB1F487D-2359-49EC-BBD3-6640710C4985}"/>
          </ac:spMkLst>
        </pc:spChg>
        <pc:spChg chg="del">
          <ac:chgData name="Wu Lei" userId="f083b2a8aea23a2f" providerId="LiveId" clId="{14F4AD1E-3E8C-034C-982F-E7C895435306}" dt="2022-04-19T14:52:42.589" v="70" actId="478"/>
          <ac:spMkLst>
            <pc:docMk/>
            <pc:sldMk cId="98898622" sldId="803"/>
            <ac:spMk id="108" creationId="{29490B84-802F-41FA-9FA6-C67651C289E1}"/>
          </ac:spMkLst>
        </pc:spChg>
        <pc:spChg chg="del">
          <ac:chgData name="Wu Lei" userId="f083b2a8aea23a2f" providerId="LiveId" clId="{14F4AD1E-3E8C-034C-982F-E7C895435306}" dt="2022-04-19T14:52:42.589" v="70" actId="478"/>
          <ac:spMkLst>
            <pc:docMk/>
            <pc:sldMk cId="98898622" sldId="803"/>
            <ac:spMk id="109" creationId="{B5409A47-57B5-431A-B332-0C1247CB6D55}"/>
          </ac:spMkLst>
        </pc:spChg>
        <pc:spChg chg="del">
          <ac:chgData name="Wu Lei" userId="f083b2a8aea23a2f" providerId="LiveId" clId="{14F4AD1E-3E8C-034C-982F-E7C895435306}" dt="2022-04-19T14:52:42.589" v="70" actId="478"/>
          <ac:spMkLst>
            <pc:docMk/>
            <pc:sldMk cId="98898622" sldId="803"/>
            <ac:spMk id="110" creationId="{0F2B8E51-A4C2-4AAB-81A5-15888242EC71}"/>
          </ac:spMkLst>
        </pc:spChg>
        <pc:spChg chg="del">
          <ac:chgData name="Wu Lei" userId="f083b2a8aea23a2f" providerId="LiveId" clId="{14F4AD1E-3E8C-034C-982F-E7C895435306}" dt="2022-04-19T14:52:42.589" v="70" actId="478"/>
          <ac:spMkLst>
            <pc:docMk/>
            <pc:sldMk cId="98898622" sldId="803"/>
            <ac:spMk id="111" creationId="{D42EE2B0-48B1-4CAB-B723-B163BAEAD196}"/>
          </ac:spMkLst>
        </pc:spChg>
        <pc:spChg chg="del">
          <ac:chgData name="Wu Lei" userId="f083b2a8aea23a2f" providerId="LiveId" clId="{14F4AD1E-3E8C-034C-982F-E7C895435306}" dt="2022-04-19T14:52:42.589" v="70" actId="478"/>
          <ac:spMkLst>
            <pc:docMk/>
            <pc:sldMk cId="98898622" sldId="803"/>
            <ac:spMk id="112" creationId="{843A9099-2B30-4961-8387-821FC347A49D}"/>
          </ac:spMkLst>
        </pc:spChg>
        <pc:spChg chg="del">
          <ac:chgData name="Wu Lei" userId="f083b2a8aea23a2f" providerId="LiveId" clId="{14F4AD1E-3E8C-034C-982F-E7C895435306}" dt="2022-04-19T14:52:42.589" v="70" actId="478"/>
          <ac:spMkLst>
            <pc:docMk/>
            <pc:sldMk cId="98898622" sldId="803"/>
            <ac:spMk id="113" creationId="{FE264260-F5E6-4453-84B5-493C37D3FDB4}"/>
          </ac:spMkLst>
        </pc:spChg>
        <pc:spChg chg="del">
          <ac:chgData name="Wu Lei" userId="f083b2a8aea23a2f" providerId="LiveId" clId="{14F4AD1E-3E8C-034C-982F-E7C895435306}" dt="2022-04-19T14:52:42.589" v="70" actId="478"/>
          <ac:spMkLst>
            <pc:docMk/>
            <pc:sldMk cId="98898622" sldId="803"/>
            <ac:spMk id="114" creationId="{E9F0E79A-0036-4A4F-9DC3-11E12150E61D}"/>
          </ac:spMkLst>
        </pc:spChg>
        <pc:spChg chg="del">
          <ac:chgData name="Wu Lei" userId="f083b2a8aea23a2f" providerId="LiveId" clId="{14F4AD1E-3E8C-034C-982F-E7C895435306}" dt="2022-04-19T14:52:42.589" v="70" actId="478"/>
          <ac:spMkLst>
            <pc:docMk/>
            <pc:sldMk cId="98898622" sldId="803"/>
            <ac:spMk id="115" creationId="{AFE55045-B2BB-4286-8A20-BCF871A1E9C0}"/>
          </ac:spMkLst>
        </pc:spChg>
        <pc:spChg chg="del">
          <ac:chgData name="Wu Lei" userId="f083b2a8aea23a2f" providerId="LiveId" clId="{14F4AD1E-3E8C-034C-982F-E7C895435306}" dt="2022-04-19T14:52:42.589" v="70" actId="478"/>
          <ac:spMkLst>
            <pc:docMk/>
            <pc:sldMk cId="98898622" sldId="803"/>
            <ac:spMk id="116" creationId="{CB12BCFC-52E1-4C48-B041-C1379BE15AE3}"/>
          </ac:spMkLst>
        </pc:spChg>
        <pc:spChg chg="del">
          <ac:chgData name="Wu Lei" userId="f083b2a8aea23a2f" providerId="LiveId" clId="{14F4AD1E-3E8C-034C-982F-E7C895435306}" dt="2022-04-19T14:52:42.589" v="70" actId="478"/>
          <ac:spMkLst>
            <pc:docMk/>
            <pc:sldMk cId="98898622" sldId="803"/>
            <ac:spMk id="117" creationId="{D15AFE84-B691-4534-B821-3468A662310E}"/>
          </ac:spMkLst>
        </pc:spChg>
        <pc:spChg chg="del">
          <ac:chgData name="Wu Lei" userId="f083b2a8aea23a2f" providerId="LiveId" clId="{14F4AD1E-3E8C-034C-982F-E7C895435306}" dt="2022-04-19T14:52:42.589" v="70" actId="478"/>
          <ac:spMkLst>
            <pc:docMk/>
            <pc:sldMk cId="98898622" sldId="803"/>
            <ac:spMk id="118" creationId="{AAAF0351-CFA7-4A51-9E78-C2A404F97086}"/>
          </ac:spMkLst>
        </pc:spChg>
        <pc:spChg chg="del">
          <ac:chgData name="Wu Lei" userId="f083b2a8aea23a2f" providerId="LiveId" clId="{14F4AD1E-3E8C-034C-982F-E7C895435306}" dt="2022-04-19T14:52:42.589" v="70" actId="478"/>
          <ac:spMkLst>
            <pc:docMk/>
            <pc:sldMk cId="98898622" sldId="803"/>
            <ac:spMk id="119" creationId="{0133E531-F91E-4742-8E90-D4E13ECF2DD4}"/>
          </ac:spMkLst>
        </pc:spChg>
        <pc:spChg chg="del">
          <ac:chgData name="Wu Lei" userId="f083b2a8aea23a2f" providerId="LiveId" clId="{14F4AD1E-3E8C-034C-982F-E7C895435306}" dt="2022-04-19T14:52:42.589" v="70" actId="478"/>
          <ac:spMkLst>
            <pc:docMk/>
            <pc:sldMk cId="98898622" sldId="803"/>
            <ac:spMk id="120" creationId="{C9365AF3-839B-4646-93C2-0D6BEFE1BA41}"/>
          </ac:spMkLst>
        </pc:spChg>
        <pc:spChg chg="del">
          <ac:chgData name="Wu Lei" userId="f083b2a8aea23a2f" providerId="LiveId" clId="{14F4AD1E-3E8C-034C-982F-E7C895435306}" dt="2022-04-19T14:52:42.589" v="70" actId="478"/>
          <ac:spMkLst>
            <pc:docMk/>
            <pc:sldMk cId="98898622" sldId="803"/>
            <ac:spMk id="121" creationId="{4140D295-1E9E-47F5-A96D-82BC489DE4CC}"/>
          </ac:spMkLst>
        </pc:spChg>
        <pc:spChg chg="del">
          <ac:chgData name="Wu Lei" userId="f083b2a8aea23a2f" providerId="LiveId" clId="{14F4AD1E-3E8C-034C-982F-E7C895435306}" dt="2022-04-19T14:52:42.589" v="70" actId="478"/>
          <ac:spMkLst>
            <pc:docMk/>
            <pc:sldMk cId="98898622" sldId="803"/>
            <ac:spMk id="122" creationId="{0D957076-C627-4484-9553-28EF5ABBE9D3}"/>
          </ac:spMkLst>
        </pc:spChg>
        <pc:spChg chg="del">
          <ac:chgData name="Wu Lei" userId="f083b2a8aea23a2f" providerId="LiveId" clId="{14F4AD1E-3E8C-034C-982F-E7C895435306}" dt="2022-04-19T14:52:42.589" v="70" actId="478"/>
          <ac:spMkLst>
            <pc:docMk/>
            <pc:sldMk cId="98898622" sldId="803"/>
            <ac:spMk id="123" creationId="{4143E6C7-7478-4EEC-9D6D-3C8970978021}"/>
          </ac:spMkLst>
        </pc:spChg>
        <pc:spChg chg="del">
          <ac:chgData name="Wu Lei" userId="f083b2a8aea23a2f" providerId="LiveId" clId="{14F4AD1E-3E8C-034C-982F-E7C895435306}" dt="2022-04-19T14:52:42.589" v="70" actId="478"/>
          <ac:spMkLst>
            <pc:docMk/>
            <pc:sldMk cId="98898622" sldId="803"/>
            <ac:spMk id="124" creationId="{C36892A2-5112-4CED-A6C9-F9B03186F032}"/>
          </ac:spMkLst>
        </pc:spChg>
        <pc:spChg chg="del">
          <ac:chgData name="Wu Lei" userId="f083b2a8aea23a2f" providerId="LiveId" clId="{14F4AD1E-3E8C-034C-982F-E7C895435306}" dt="2022-04-19T14:52:42.589" v="70" actId="478"/>
          <ac:spMkLst>
            <pc:docMk/>
            <pc:sldMk cId="98898622" sldId="803"/>
            <ac:spMk id="125" creationId="{AA440592-097C-45BE-8A1A-40BA8B00B786}"/>
          </ac:spMkLst>
        </pc:spChg>
        <pc:spChg chg="del">
          <ac:chgData name="Wu Lei" userId="f083b2a8aea23a2f" providerId="LiveId" clId="{14F4AD1E-3E8C-034C-982F-E7C895435306}" dt="2022-04-19T14:52:42.589" v="70" actId="478"/>
          <ac:spMkLst>
            <pc:docMk/>
            <pc:sldMk cId="98898622" sldId="803"/>
            <ac:spMk id="126" creationId="{19ADD040-D9D9-43CA-90A3-0B4D0BF651AE}"/>
          </ac:spMkLst>
        </pc:spChg>
        <pc:spChg chg="del">
          <ac:chgData name="Wu Lei" userId="f083b2a8aea23a2f" providerId="LiveId" clId="{14F4AD1E-3E8C-034C-982F-E7C895435306}" dt="2022-04-19T14:52:42.589" v="70" actId="478"/>
          <ac:spMkLst>
            <pc:docMk/>
            <pc:sldMk cId="98898622" sldId="803"/>
            <ac:spMk id="127" creationId="{52673AD5-00C1-41EC-AD28-4F7D27536ECF}"/>
          </ac:spMkLst>
        </pc:spChg>
        <pc:spChg chg="del">
          <ac:chgData name="Wu Lei" userId="f083b2a8aea23a2f" providerId="LiveId" clId="{14F4AD1E-3E8C-034C-982F-E7C895435306}" dt="2022-04-19T14:52:42.589" v="70" actId="478"/>
          <ac:spMkLst>
            <pc:docMk/>
            <pc:sldMk cId="98898622" sldId="803"/>
            <ac:spMk id="128" creationId="{3D618DD0-E179-4011-8FF1-57AFDFE6AD91}"/>
          </ac:spMkLst>
        </pc:spChg>
        <pc:spChg chg="del">
          <ac:chgData name="Wu Lei" userId="f083b2a8aea23a2f" providerId="LiveId" clId="{14F4AD1E-3E8C-034C-982F-E7C895435306}" dt="2022-04-19T14:52:42.589" v="70" actId="478"/>
          <ac:spMkLst>
            <pc:docMk/>
            <pc:sldMk cId="98898622" sldId="803"/>
            <ac:spMk id="129" creationId="{5AC49198-F54C-4F10-A7CF-C6F6F9B6870D}"/>
          </ac:spMkLst>
        </pc:spChg>
        <pc:spChg chg="del">
          <ac:chgData name="Wu Lei" userId="f083b2a8aea23a2f" providerId="LiveId" clId="{14F4AD1E-3E8C-034C-982F-E7C895435306}" dt="2022-04-19T14:52:42.589" v="70" actId="478"/>
          <ac:spMkLst>
            <pc:docMk/>
            <pc:sldMk cId="98898622" sldId="803"/>
            <ac:spMk id="130" creationId="{55F0B307-76F9-42CE-B4B3-3BE78882A415}"/>
          </ac:spMkLst>
        </pc:spChg>
        <pc:spChg chg="del">
          <ac:chgData name="Wu Lei" userId="f083b2a8aea23a2f" providerId="LiveId" clId="{14F4AD1E-3E8C-034C-982F-E7C895435306}" dt="2022-04-19T14:52:42.589" v="70" actId="478"/>
          <ac:spMkLst>
            <pc:docMk/>
            <pc:sldMk cId="98898622" sldId="803"/>
            <ac:spMk id="131" creationId="{C054A1F5-8058-4808-A834-D41CF9E74ABA}"/>
          </ac:spMkLst>
        </pc:spChg>
        <pc:spChg chg="del">
          <ac:chgData name="Wu Lei" userId="f083b2a8aea23a2f" providerId="LiveId" clId="{14F4AD1E-3E8C-034C-982F-E7C895435306}" dt="2022-04-19T14:52:42.589" v="70" actId="478"/>
          <ac:spMkLst>
            <pc:docMk/>
            <pc:sldMk cId="98898622" sldId="803"/>
            <ac:spMk id="132" creationId="{9D5CA563-855F-4A11-B5C4-981129B2BB62}"/>
          </ac:spMkLst>
        </pc:spChg>
        <pc:spChg chg="del">
          <ac:chgData name="Wu Lei" userId="f083b2a8aea23a2f" providerId="LiveId" clId="{14F4AD1E-3E8C-034C-982F-E7C895435306}" dt="2022-04-19T14:52:42.589" v="70" actId="478"/>
          <ac:spMkLst>
            <pc:docMk/>
            <pc:sldMk cId="98898622" sldId="803"/>
            <ac:spMk id="133" creationId="{B716402A-2C00-4F88-86D4-B545A480DB06}"/>
          </ac:spMkLst>
        </pc:spChg>
        <pc:spChg chg="del">
          <ac:chgData name="Wu Lei" userId="f083b2a8aea23a2f" providerId="LiveId" clId="{14F4AD1E-3E8C-034C-982F-E7C895435306}" dt="2022-04-19T14:52:42.589" v="70" actId="478"/>
          <ac:spMkLst>
            <pc:docMk/>
            <pc:sldMk cId="98898622" sldId="803"/>
            <ac:spMk id="134" creationId="{017264E2-1D98-4079-8E95-C06BD35BED9B}"/>
          </ac:spMkLst>
        </pc:spChg>
        <pc:spChg chg="del">
          <ac:chgData name="Wu Lei" userId="f083b2a8aea23a2f" providerId="LiveId" clId="{14F4AD1E-3E8C-034C-982F-E7C895435306}" dt="2022-04-19T14:52:42.589" v="70" actId="478"/>
          <ac:spMkLst>
            <pc:docMk/>
            <pc:sldMk cId="98898622" sldId="803"/>
            <ac:spMk id="135" creationId="{503E62EE-5614-43D1-8069-608241205FE9}"/>
          </ac:spMkLst>
        </pc:spChg>
        <pc:spChg chg="del">
          <ac:chgData name="Wu Lei" userId="f083b2a8aea23a2f" providerId="LiveId" clId="{14F4AD1E-3E8C-034C-982F-E7C895435306}" dt="2022-04-19T14:52:42.589" v="70" actId="478"/>
          <ac:spMkLst>
            <pc:docMk/>
            <pc:sldMk cId="98898622" sldId="803"/>
            <ac:spMk id="136" creationId="{26104C09-A7B7-4637-A279-1E44EFE3AA16}"/>
          </ac:spMkLst>
        </pc:spChg>
        <pc:spChg chg="del">
          <ac:chgData name="Wu Lei" userId="f083b2a8aea23a2f" providerId="LiveId" clId="{14F4AD1E-3E8C-034C-982F-E7C895435306}" dt="2022-04-19T14:52:42.589" v="70" actId="478"/>
          <ac:spMkLst>
            <pc:docMk/>
            <pc:sldMk cId="98898622" sldId="803"/>
            <ac:spMk id="137" creationId="{F33AB639-5B14-4002-9CD7-F6D014DBF649}"/>
          </ac:spMkLst>
        </pc:spChg>
        <pc:spChg chg="del">
          <ac:chgData name="Wu Lei" userId="f083b2a8aea23a2f" providerId="LiveId" clId="{14F4AD1E-3E8C-034C-982F-E7C895435306}" dt="2022-04-19T14:52:42.589" v="70" actId="478"/>
          <ac:spMkLst>
            <pc:docMk/>
            <pc:sldMk cId="98898622" sldId="803"/>
            <ac:spMk id="138" creationId="{5B84B7BE-B564-4724-8EAC-C03409BF1C8E}"/>
          </ac:spMkLst>
        </pc:spChg>
        <pc:spChg chg="del">
          <ac:chgData name="Wu Lei" userId="f083b2a8aea23a2f" providerId="LiveId" clId="{14F4AD1E-3E8C-034C-982F-E7C895435306}" dt="2022-04-19T14:52:42.589" v="70" actId="478"/>
          <ac:spMkLst>
            <pc:docMk/>
            <pc:sldMk cId="98898622" sldId="803"/>
            <ac:spMk id="139" creationId="{446B5D22-0349-445B-BB33-B4021F0E74DE}"/>
          </ac:spMkLst>
        </pc:spChg>
        <pc:spChg chg="del">
          <ac:chgData name="Wu Lei" userId="f083b2a8aea23a2f" providerId="LiveId" clId="{14F4AD1E-3E8C-034C-982F-E7C895435306}" dt="2022-04-19T14:52:42.589" v="70" actId="478"/>
          <ac:spMkLst>
            <pc:docMk/>
            <pc:sldMk cId="98898622" sldId="803"/>
            <ac:spMk id="140" creationId="{058000C4-60A8-4250-B336-9D8A192D8597}"/>
          </ac:spMkLst>
        </pc:spChg>
        <pc:spChg chg="del">
          <ac:chgData name="Wu Lei" userId="f083b2a8aea23a2f" providerId="LiveId" clId="{14F4AD1E-3E8C-034C-982F-E7C895435306}" dt="2022-04-19T14:52:42.589" v="70" actId="478"/>
          <ac:spMkLst>
            <pc:docMk/>
            <pc:sldMk cId="98898622" sldId="803"/>
            <ac:spMk id="141" creationId="{D255F942-7BA5-4CF4-BBBC-B048E98249EC}"/>
          </ac:spMkLst>
        </pc:spChg>
        <pc:spChg chg="del">
          <ac:chgData name="Wu Lei" userId="f083b2a8aea23a2f" providerId="LiveId" clId="{14F4AD1E-3E8C-034C-982F-E7C895435306}" dt="2022-04-19T14:52:42.589" v="70" actId="478"/>
          <ac:spMkLst>
            <pc:docMk/>
            <pc:sldMk cId="98898622" sldId="803"/>
            <ac:spMk id="142" creationId="{D1A90581-3580-4C48-A1DF-4FC16A54B54C}"/>
          </ac:spMkLst>
        </pc:spChg>
        <pc:spChg chg="del">
          <ac:chgData name="Wu Lei" userId="f083b2a8aea23a2f" providerId="LiveId" clId="{14F4AD1E-3E8C-034C-982F-E7C895435306}" dt="2022-04-19T14:52:42.589" v="70" actId="478"/>
          <ac:spMkLst>
            <pc:docMk/>
            <pc:sldMk cId="98898622" sldId="803"/>
            <ac:spMk id="143" creationId="{FD9FCD1D-E7B0-4C06-85C3-F924EA4ECAF2}"/>
          </ac:spMkLst>
        </pc:spChg>
        <pc:spChg chg="del">
          <ac:chgData name="Wu Lei" userId="f083b2a8aea23a2f" providerId="LiveId" clId="{14F4AD1E-3E8C-034C-982F-E7C895435306}" dt="2022-04-19T14:52:42.589" v="70" actId="478"/>
          <ac:spMkLst>
            <pc:docMk/>
            <pc:sldMk cId="98898622" sldId="803"/>
            <ac:spMk id="144" creationId="{E2CFE04A-362E-43C0-BF98-F5B76DD141B3}"/>
          </ac:spMkLst>
        </pc:spChg>
        <pc:spChg chg="del">
          <ac:chgData name="Wu Lei" userId="f083b2a8aea23a2f" providerId="LiveId" clId="{14F4AD1E-3E8C-034C-982F-E7C895435306}" dt="2022-04-19T14:52:42.589" v="70" actId="478"/>
          <ac:spMkLst>
            <pc:docMk/>
            <pc:sldMk cId="98898622" sldId="803"/>
            <ac:spMk id="145" creationId="{6802B800-0E92-48D1-9586-EA8DC9AA20D5}"/>
          </ac:spMkLst>
        </pc:spChg>
        <pc:spChg chg="del">
          <ac:chgData name="Wu Lei" userId="f083b2a8aea23a2f" providerId="LiveId" clId="{14F4AD1E-3E8C-034C-982F-E7C895435306}" dt="2022-04-19T14:52:42.589" v="70" actId="478"/>
          <ac:spMkLst>
            <pc:docMk/>
            <pc:sldMk cId="98898622" sldId="803"/>
            <ac:spMk id="146" creationId="{B12C296F-0067-4E10-8B68-C4DB8E099290}"/>
          </ac:spMkLst>
        </pc:spChg>
        <pc:spChg chg="del">
          <ac:chgData name="Wu Lei" userId="f083b2a8aea23a2f" providerId="LiveId" clId="{14F4AD1E-3E8C-034C-982F-E7C895435306}" dt="2022-04-19T14:52:42.589" v="70" actId="478"/>
          <ac:spMkLst>
            <pc:docMk/>
            <pc:sldMk cId="98898622" sldId="803"/>
            <ac:spMk id="147" creationId="{F0B87399-6DC1-4226-8F51-0B5973640FBF}"/>
          </ac:spMkLst>
        </pc:spChg>
        <pc:spChg chg="del">
          <ac:chgData name="Wu Lei" userId="f083b2a8aea23a2f" providerId="LiveId" clId="{14F4AD1E-3E8C-034C-982F-E7C895435306}" dt="2022-04-19T14:52:42.589" v="70" actId="478"/>
          <ac:spMkLst>
            <pc:docMk/>
            <pc:sldMk cId="98898622" sldId="803"/>
            <ac:spMk id="148" creationId="{9580A4DA-0FD5-4DA4-820C-FDEE0A61885E}"/>
          </ac:spMkLst>
        </pc:spChg>
        <pc:spChg chg="del">
          <ac:chgData name="Wu Lei" userId="f083b2a8aea23a2f" providerId="LiveId" clId="{14F4AD1E-3E8C-034C-982F-E7C895435306}" dt="2022-04-19T14:52:42.589" v="70" actId="478"/>
          <ac:spMkLst>
            <pc:docMk/>
            <pc:sldMk cId="98898622" sldId="803"/>
            <ac:spMk id="149" creationId="{B5D09F9E-876F-4AD0-9194-E2007780E2F4}"/>
          </ac:spMkLst>
        </pc:spChg>
        <pc:spChg chg="del">
          <ac:chgData name="Wu Lei" userId="f083b2a8aea23a2f" providerId="LiveId" clId="{14F4AD1E-3E8C-034C-982F-E7C895435306}" dt="2022-04-19T14:52:42.589" v="70" actId="478"/>
          <ac:spMkLst>
            <pc:docMk/>
            <pc:sldMk cId="98898622" sldId="803"/>
            <ac:spMk id="150" creationId="{CAC8FF9E-CCF4-48E3-B36F-AF7CA57842CA}"/>
          </ac:spMkLst>
        </pc:spChg>
        <pc:spChg chg="del">
          <ac:chgData name="Wu Lei" userId="f083b2a8aea23a2f" providerId="LiveId" clId="{14F4AD1E-3E8C-034C-982F-E7C895435306}" dt="2022-04-19T14:52:42.589" v="70" actId="478"/>
          <ac:spMkLst>
            <pc:docMk/>
            <pc:sldMk cId="98898622" sldId="803"/>
            <ac:spMk id="151" creationId="{EC928922-B359-4B28-BE03-20ED8F848070}"/>
          </ac:spMkLst>
        </pc:spChg>
        <pc:spChg chg="del">
          <ac:chgData name="Wu Lei" userId="f083b2a8aea23a2f" providerId="LiveId" clId="{14F4AD1E-3E8C-034C-982F-E7C895435306}" dt="2022-04-19T14:52:42.589" v="70" actId="478"/>
          <ac:spMkLst>
            <pc:docMk/>
            <pc:sldMk cId="98898622" sldId="803"/>
            <ac:spMk id="152" creationId="{0A2FB314-8B11-4A6E-AE19-629A0441839D}"/>
          </ac:spMkLst>
        </pc:spChg>
        <pc:spChg chg="del">
          <ac:chgData name="Wu Lei" userId="f083b2a8aea23a2f" providerId="LiveId" clId="{14F4AD1E-3E8C-034C-982F-E7C895435306}" dt="2022-04-19T14:52:42.589" v="70" actId="478"/>
          <ac:spMkLst>
            <pc:docMk/>
            <pc:sldMk cId="98898622" sldId="803"/>
            <ac:spMk id="153" creationId="{93345E80-751B-4C82-A4FA-A6C8D167BA7E}"/>
          </ac:spMkLst>
        </pc:spChg>
        <pc:spChg chg="del">
          <ac:chgData name="Wu Lei" userId="f083b2a8aea23a2f" providerId="LiveId" clId="{14F4AD1E-3E8C-034C-982F-E7C895435306}" dt="2022-04-19T14:52:42.589" v="70" actId="478"/>
          <ac:spMkLst>
            <pc:docMk/>
            <pc:sldMk cId="98898622" sldId="803"/>
            <ac:spMk id="154" creationId="{45684816-C8E3-4973-B5F5-D8B14A36BF83}"/>
          </ac:spMkLst>
        </pc:spChg>
        <pc:spChg chg="del">
          <ac:chgData name="Wu Lei" userId="f083b2a8aea23a2f" providerId="LiveId" clId="{14F4AD1E-3E8C-034C-982F-E7C895435306}" dt="2022-04-19T14:52:42.589" v="70" actId="478"/>
          <ac:spMkLst>
            <pc:docMk/>
            <pc:sldMk cId="98898622" sldId="803"/>
            <ac:spMk id="155" creationId="{EED2F412-5E14-40F9-8390-3C4415517A62}"/>
          </ac:spMkLst>
        </pc:spChg>
        <pc:spChg chg="del">
          <ac:chgData name="Wu Lei" userId="f083b2a8aea23a2f" providerId="LiveId" clId="{14F4AD1E-3E8C-034C-982F-E7C895435306}" dt="2022-04-19T14:52:42.589" v="70" actId="478"/>
          <ac:spMkLst>
            <pc:docMk/>
            <pc:sldMk cId="98898622" sldId="803"/>
            <ac:spMk id="156" creationId="{506A4955-EFC0-4DFE-B181-48DB101923C9}"/>
          </ac:spMkLst>
        </pc:spChg>
        <pc:spChg chg="del">
          <ac:chgData name="Wu Lei" userId="f083b2a8aea23a2f" providerId="LiveId" clId="{14F4AD1E-3E8C-034C-982F-E7C895435306}" dt="2022-04-19T14:52:42.589" v="70" actId="478"/>
          <ac:spMkLst>
            <pc:docMk/>
            <pc:sldMk cId="98898622" sldId="803"/>
            <ac:spMk id="157" creationId="{D42AF964-6177-4E81-A118-3FA141C2394E}"/>
          </ac:spMkLst>
        </pc:spChg>
        <pc:spChg chg="del">
          <ac:chgData name="Wu Lei" userId="f083b2a8aea23a2f" providerId="LiveId" clId="{14F4AD1E-3E8C-034C-982F-E7C895435306}" dt="2022-04-19T14:52:42.589" v="70" actId="478"/>
          <ac:spMkLst>
            <pc:docMk/>
            <pc:sldMk cId="98898622" sldId="803"/>
            <ac:spMk id="158" creationId="{73360DC7-2360-4A97-9E3C-B6D306E30A90}"/>
          </ac:spMkLst>
        </pc:spChg>
        <pc:spChg chg="del">
          <ac:chgData name="Wu Lei" userId="f083b2a8aea23a2f" providerId="LiveId" clId="{14F4AD1E-3E8C-034C-982F-E7C895435306}" dt="2022-04-19T14:52:42.589" v="70" actId="478"/>
          <ac:spMkLst>
            <pc:docMk/>
            <pc:sldMk cId="98898622" sldId="803"/>
            <ac:spMk id="159" creationId="{55A50684-94DB-4B4E-BAD4-E83EF3149D7E}"/>
          </ac:spMkLst>
        </pc:spChg>
        <pc:spChg chg="del">
          <ac:chgData name="Wu Lei" userId="f083b2a8aea23a2f" providerId="LiveId" clId="{14F4AD1E-3E8C-034C-982F-E7C895435306}" dt="2022-04-19T14:52:42.589" v="70" actId="478"/>
          <ac:spMkLst>
            <pc:docMk/>
            <pc:sldMk cId="98898622" sldId="803"/>
            <ac:spMk id="160" creationId="{994F1BA9-7E1B-4733-8A4E-A829B9E30120}"/>
          </ac:spMkLst>
        </pc:spChg>
        <pc:spChg chg="del">
          <ac:chgData name="Wu Lei" userId="f083b2a8aea23a2f" providerId="LiveId" clId="{14F4AD1E-3E8C-034C-982F-E7C895435306}" dt="2022-04-19T14:52:42.589" v="70" actId="478"/>
          <ac:spMkLst>
            <pc:docMk/>
            <pc:sldMk cId="98898622" sldId="803"/>
            <ac:spMk id="161" creationId="{EF1CA8E9-F598-44A9-9335-0F7E0535706C}"/>
          </ac:spMkLst>
        </pc:spChg>
        <pc:spChg chg="del">
          <ac:chgData name="Wu Lei" userId="f083b2a8aea23a2f" providerId="LiveId" clId="{14F4AD1E-3E8C-034C-982F-E7C895435306}" dt="2022-04-19T14:52:42.589" v="70" actId="478"/>
          <ac:spMkLst>
            <pc:docMk/>
            <pc:sldMk cId="98898622" sldId="803"/>
            <ac:spMk id="162" creationId="{6CC7C9E2-5F9D-4646-98C6-8A5DA69E4022}"/>
          </ac:spMkLst>
        </pc:spChg>
        <pc:spChg chg="del">
          <ac:chgData name="Wu Lei" userId="f083b2a8aea23a2f" providerId="LiveId" clId="{14F4AD1E-3E8C-034C-982F-E7C895435306}" dt="2022-04-19T14:52:42.589" v="70" actId="478"/>
          <ac:spMkLst>
            <pc:docMk/>
            <pc:sldMk cId="98898622" sldId="803"/>
            <ac:spMk id="163" creationId="{0C864F4F-1CAC-436B-8A6D-438621D33EDA}"/>
          </ac:spMkLst>
        </pc:spChg>
        <pc:spChg chg="del">
          <ac:chgData name="Wu Lei" userId="f083b2a8aea23a2f" providerId="LiveId" clId="{14F4AD1E-3E8C-034C-982F-E7C895435306}" dt="2022-04-19T14:52:42.589" v="70" actId="478"/>
          <ac:spMkLst>
            <pc:docMk/>
            <pc:sldMk cId="98898622" sldId="803"/>
            <ac:spMk id="164" creationId="{AB1CEEA2-4E54-4B36-BB98-B7066DA8334E}"/>
          </ac:spMkLst>
        </pc:spChg>
        <pc:spChg chg="del">
          <ac:chgData name="Wu Lei" userId="f083b2a8aea23a2f" providerId="LiveId" clId="{14F4AD1E-3E8C-034C-982F-E7C895435306}" dt="2022-04-19T14:52:42.589" v="70" actId="478"/>
          <ac:spMkLst>
            <pc:docMk/>
            <pc:sldMk cId="98898622" sldId="803"/>
            <ac:spMk id="165" creationId="{E1F934F2-3A1E-4340-8C7A-246DB3D5B67A}"/>
          </ac:spMkLst>
        </pc:spChg>
        <pc:spChg chg="del">
          <ac:chgData name="Wu Lei" userId="f083b2a8aea23a2f" providerId="LiveId" clId="{14F4AD1E-3E8C-034C-982F-E7C895435306}" dt="2022-04-19T14:52:42.589" v="70" actId="478"/>
          <ac:spMkLst>
            <pc:docMk/>
            <pc:sldMk cId="98898622" sldId="803"/>
            <ac:spMk id="166" creationId="{7F2BE03E-346F-4597-B4C4-A8DC8DCD1168}"/>
          </ac:spMkLst>
        </pc:spChg>
        <pc:picChg chg="add mod">
          <ac:chgData name="Wu Lei" userId="f083b2a8aea23a2f" providerId="LiveId" clId="{14F4AD1E-3E8C-034C-982F-E7C895435306}" dt="2022-04-19T14:55:21.576" v="89" actId="1076"/>
          <ac:picMkLst>
            <pc:docMk/>
            <pc:sldMk cId="98898622" sldId="803"/>
            <ac:picMk id="4" creationId="{09397A67-25A7-8048-B905-8326073D1427}"/>
          </ac:picMkLst>
        </pc:picChg>
      </pc:sldChg>
      <pc:sldChg chg="addSp delSp modSp add mod">
        <pc:chgData name="Wu Lei" userId="f083b2a8aea23a2f" providerId="LiveId" clId="{14F4AD1E-3E8C-034C-982F-E7C895435306}" dt="2022-04-19T14:55:52.366" v="103" actId="20577"/>
        <pc:sldMkLst>
          <pc:docMk/>
          <pc:sldMk cId="2615454679" sldId="804"/>
        </pc:sldMkLst>
        <pc:spChg chg="mod">
          <ac:chgData name="Wu Lei" userId="f083b2a8aea23a2f" providerId="LiveId" clId="{14F4AD1E-3E8C-034C-982F-E7C895435306}" dt="2022-04-19T14:55:52.366" v="103" actId="20577"/>
          <ac:spMkLst>
            <pc:docMk/>
            <pc:sldMk cId="2615454679" sldId="804"/>
            <ac:spMk id="2" creationId="{00000000-0000-0000-0000-000000000000}"/>
          </ac:spMkLst>
        </pc:spChg>
        <pc:picChg chg="add mod">
          <ac:chgData name="Wu Lei" userId="f083b2a8aea23a2f" providerId="LiveId" clId="{14F4AD1E-3E8C-034C-982F-E7C895435306}" dt="2022-04-19T14:54:21.848" v="83" actId="1076"/>
          <ac:picMkLst>
            <pc:docMk/>
            <pc:sldMk cId="2615454679" sldId="804"/>
            <ac:picMk id="3" creationId="{BD0D45DA-0FE0-3348-86D1-F1E3C1B02F7A}"/>
          </ac:picMkLst>
        </pc:picChg>
        <pc:picChg chg="del">
          <ac:chgData name="Wu Lei" userId="f083b2a8aea23a2f" providerId="LiveId" clId="{14F4AD1E-3E8C-034C-982F-E7C895435306}" dt="2022-04-19T14:53:58.841" v="79" actId="478"/>
          <ac:picMkLst>
            <pc:docMk/>
            <pc:sldMk cId="2615454679" sldId="804"/>
            <ac:picMk id="4" creationId="{09397A67-25A7-8048-B905-8326073D1427}"/>
          </ac:picMkLst>
        </pc:picChg>
      </pc:sldChg>
    </pc:docChg>
  </pc:docChgLst>
  <pc:docChgLst>
    <pc:chgData name="Lei Wu" userId="f083b2a8aea23a2f" providerId="LiveId" clId="{3A5E1E79-48B8-4C72-B3C7-5DF85258361B}"/>
    <pc:docChg chg="undo custSel addSld delSld modSld modMainMaster">
      <pc:chgData name="Lei Wu" userId="f083b2a8aea23a2f" providerId="LiveId" clId="{3A5E1E79-48B8-4C72-B3C7-5DF85258361B}" dt="2021-03-24T22:21:05.460" v="11113" actId="20577"/>
      <pc:docMkLst>
        <pc:docMk/>
      </pc:docMkLst>
      <pc:sldChg chg="addSp delSp modSp add del mod modTransition">
        <pc:chgData name="Lei Wu" userId="f083b2a8aea23a2f" providerId="LiveId" clId="{3A5E1E79-48B8-4C72-B3C7-5DF85258361B}" dt="2021-03-22T21:56:30.981" v="6639" actId="47"/>
        <pc:sldMkLst>
          <pc:docMk/>
          <pc:sldMk cId="0" sldId="257"/>
        </pc:sldMkLst>
        <pc:spChg chg="del">
          <ac:chgData name="Lei Wu" userId="f083b2a8aea23a2f" providerId="LiveId" clId="{3A5E1E79-48B8-4C72-B3C7-5DF85258361B}" dt="2021-03-20T08:48:35.863" v="4" actId="478"/>
          <ac:spMkLst>
            <pc:docMk/>
            <pc:sldMk cId="0" sldId="257"/>
            <ac:spMk id="7" creationId="{00000000-0000-0000-0000-000000000000}"/>
          </ac:spMkLst>
        </pc:spChg>
        <pc:spChg chg="del mod">
          <ac:chgData name="Lei Wu" userId="f083b2a8aea23a2f" providerId="LiveId" clId="{3A5E1E79-48B8-4C72-B3C7-5DF85258361B}" dt="2021-03-20T08:48:38.743" v="6" actId="478"/>
          <ac:spMkLst>
            <pc:docMk/>
            <pc:sldMk cId="0" sldId="257"/>
            <ac:spMk id="8" creationId="{00000000-0000-0000-0000-000000000000}"/>
          </ac:spMkLst>
        </pc:spChg>
        <pc:spChg chg="del mod">
          <ac:chgData name="Lei Wu" userId="f083b2a8aea23a2f" providerId="LiveId" clId="{3A5E1E79-48B8-4C72-B3C7-5DF85258361B}" dt="2021-03-20T08:48:37.409" v="5" actId="478"/>
          <ac:spMkLst>
            <pc:docMk/>
            <pc:sldMk cId="0" sldId="257"/>
            <ac:spMk id="9" creationId="{00000000-0000-0000-0000-000000000000}"/>
          </ac:spMkLst>
        </pc:spChg>
        <pc:spChg chg="add mod">
          <ac:chgData name="Lei Wu" userId="f083b2a8aea23a2f" providerId="LiveId" clId="{3A5E1E79-48B8-4C72-B3C7-5DF85258361B}" dt="2021-03-20T08:51:07.610" v="42"/>
          <ac:spMkLst>
            <pc:docMk/>
            <pc:sldMk cId="0" sldId="257"/>
            <ac:spMk id="10" creationId="{CB733690-AC77-4530-83B4-878802810A30}"/>
          </ac:spMkLst>
        </pc:spChg>
      </pc:sldChg>
      <pc:sldChg chg="del">
        <pc:chgData name="Lei Wu" userId="f083b2a8aea23a2f" providerId="LiveId" clId="{3A5E1E79-48B8-4C72-B3C7-5DF85258361B}" dt="2021-03-20T08:50:56.926" v="40" actId="47"/>
        <pc:sldMkLst>
          <pc:docMk/>
          <pc:sldMk cId="0" sldId="258"/>
        </pc:sldMkLst>
      </pc:sldChg>
      <pc:sldChg chg="del">
        <pc:chgData name="Lei Wu" userId="f083b2a8aea23a2f" providerId="LiveId" clId="{3A5E1E79-48B8-4C72-B3C7-5DF85258361B}" dt="2021-03-20T08:50:56.926" v="40" actId="47"/>
        <pc:sldMkLst>
          <pc:docMk/>
          <pc:sldMk cId="0" sldId="268"/>
        </pc:sldMkLst>
      </pc:sldChg>
      <pc:sldChg chg="del">
        <pc:chgData name="Lei Wu" userId="f083b2a8aea23a2f" providerId="LiveId" clId="{3A5E1E79-48B8-4C72-B3C7-5DF85258361B}" dt="2021-03-20T08:50:56.926" v="40" actId="47"/>
        <pc:sldMkLst>
          <pc:docMk/>
          <pc:sldMk cId="0" sldId="269"/>
        </pc:sldMkLst>
      </pc:sldChg>
      <pc:sldChg chg="del">
        <pc:chgData name="Lei Wu" userId="f083b2a8aea23a2f" providerId="LiveId" clId="{3A5E1E79-48B8-4C72-B3C7-5DF85258361B}" dt="2021-03-20T08:50:56.926" v="40" actId="47"/>
        <pc:sldMkLst>
          <pc:docMk/>
          <pc:sldMk cId="613975427" sldId="270"/>
        </pc:sldMkLst>
      </pc:sldChg>
      <pc:sldChg chg="del">
        <pc:chgData name="Lei Wu" userId="f083b2a8aea23a2f" providerId="LiveId" clId="{3A5E1E79-48B8-4C72-B3C7-5DF85258361B}" dt="2021-03-20T08:50:56.926" v="40" actId="47"/>
        <pc:sldMkLst>
          <pc:docMk/>
          <pc:sldMk cId="0" sldId="271"/>
        </pc:sldMkLst>
      </pc:sldChg>
      <pc:sldChg chg="del">
        <pc:chgData name="Lei Wu" userId="f083b2a8aea23a2f" providerId="LiveId" clId="{3A5E1E79-48B8-4C72-B3C7-5DF85258361B}" dt="2021-03-20T08:50:56.926" v="40" actId="47"/>
        <pc:sldMkLst>
          <pc:docMk/>
          <pc:sldMk cId="3717366971" sldId="284"/>
        </pc:sldMkLst>
      </pc:sldChg>
      <pc:sldChg chg="addSp delSp modSp add del mod modTransition">
        <pc:chgData name="Lei Wu" userId="f083b2a8aea23a2f" providerId="LiveId" clId="{3A5E1E79-48B8-4C72-B3C7-5DF85258361B}" dt="2021-03-22T22:35:59.248" v="10278" actId="47"/>
        <pc:sldMkLst>
          <pc:docMk/>
          <pc:sldMk cId="0" sldId="294"/>
        </pc:sldMkLst>
        <pc:spChg chg="del">
          <ac:chgData name="Lei Wu" userId="f083b2a8aea23a2f" providerId="LiveId" clId="{3A5E1E79-48B8-4C72-B3C7-5DF85258361B}" dt="2021-03-20T08:50:43.718" v="39" actId="478"/>
          <ac:spMkLst>
            <pc:docMk/>
            <pc:sldMk cId="0" sldId="294"/>
            <ac:spMk id="7" creationId="{00000000-0000-0000-0000-000000000000}"/>
          </ac:spMkLst>
        </pc:spChg>
        <pc:spChg chg="del mod">
          <ac:chgData name="Lei Wu" userId="f083b2a8aea23a2f" providerId="LiveId" clId="{3A5E1E79-48B8-4C72-B3C7-5DF85258361B}" dt="2021-03-20T08:50:43.718" v="39" actId="478"/>
          <ac:spMkLst>
            <pc:docMk/>
            <pc:sldMk cId="0" sldId="294"/>
            <ac:spMk id="8" creationId="{00000000-0000-0000-0000-000000000000}"/>
          </ac:spMkLst>
        </pc:spChg>
        <pc:spChg chg="del mod">
          <ac:chgData name="Lei Wu" userId="f083b2a8aea23a2f" providerId="LiveId" clId="{3A5E1E79-48B8-4C72-B3C7-5DF85258361B}" dt="2021-03-20T08:50:43.718" v="39" actId="478"/>
          <ac:spMkLst>
            <pc:docMk/>
            <pc:sldMk cId="0" sldId="294"/>
            <ac:spMk id="9" creationId="{00000000-0000-0000-0000-000000000000}"/>
          </ac:spMkLst>
        </pc:spChg>
        <pc:spChg chg="add mod">
          <ac:chgData name="Lei Wu" userId="f083b2a8aea23a2f" providerId="LiveId" clId="{3A5E1E79-48B8-4C72-B3C7-5DF85258361B}" dt="2021-03-20T08:51:38.851" v="65"/>
          <ac:spMkLst>
            <pc:docMk/>
            <pc:sldMk cId="0" sldId="294"/>
            <ac:spMk id="10" creationId="{BFED1A5F-E79B-44DD-8472-D85171D13E5D}"/>
          </ac:spMkLst>
        </pc:spChg>
      </pc:sldChg>
      <pc:sldChg chg="del">
        <pc:chgData name="Lei Wu" userId="f083b2a8aea23a2f" providerId="LiveId" clId="{3A5E1E79-48B8-4C72-B3C7-5DF85258361B}" dt="2021-03-20T08:50:56.926" v="40" actId="47"/>
        <pc:sldMkLst>
          <pc:docMk/>
          <pc:sldMk cId="0" sldId="322"/>
        </pc:sldMkLst>
      </pc:sldChg>
      <pc:sldChg chg="addSp delSp modSp add del mod modTransition">
        <pc:chgData name="Lei Wu" userId="f083b2a8aea23a2f" providerId="LiveId" clId="{3A5E1E79-48B8-4C72-B3C7-5DF85258361B}" dt="2021-03-22T22:35:59.248" v="10278" actId="47"/>
        <pc:sldMkLst>
          <pc:docMk/>
          <pc:sldMk cId="0" sldId="323"/>
        </pc:sldMkLst>
        <pc:spChg chg="del">
          <ac:chgData name="Lei Wu" userId="f083b2a8aea23a2f" providerId="LiveId" clId="{3A5E1E79-48B8-4C72-B3C7-5DF85258361B}" dt="2021-03-20T08:49:54.665" v="27" actId="478"/>
          <ac:spMkLst>
            <pc:docMk/>
            <pc:sldMk cId="0" sldId="323"/>
            <ac:spMk id="7" creationId="{00000000-0000-0000-0000-000000000000}"/>
          </ac:spMkLst>
        </pc:spChg>
        <pc:spChg chg="del mod">
          <ac:chgData name="Lei Wu" userId="f083b2a8aea23a2f" providerId="LiveId" clId="{3A5E1E79-48B8-4C72-B3C7-5DF85258361B}" dt="2021-03-20T08:49:52.501" v="26" actId="478"/>
          <ac:spMkLst>
            <pc:docMk/>
            <pc:sldMk cId="0" sldId="323"/>
            <ac:spMk id="8" creationId="{00000000-0000-0000-0000-000000000000}"/>
          </ac:spMkLst>
        </pc:spChg>
        <pc:spChg chg="del mod">
          <ac:chgData name="Lei Wu" userId="f083b2a8aea23a2f" providerId="LiveId" clId="{3A5E1E79-48B8-4C72-B3C7-5DF85258361B}" dt="2021-03-20T08:49:52.501" v="26" actId="478"/>
          <ac:spMkLst>
            <pc:docMk/>
            <pc:sldMk cId="0" sldId="323"/>
            <ac:spMk id="9" creationId="{00000000-0000-0000-0000-000000000000}"/>
          </ac:spMkLst>
        </pc:spChg>
        <pc:spChg chg="add mod">
          <ac:chgData name="Lei Wu" userId="f083b2a8aea23a2f" providerId="LiveId" clId="{3A5E1E79-48B8-4C72-B3C7-5DF85258361B}" dt="2021-03-20T08:51:25.912" v="54"/>
          <ac:spMkLst>
            <pc:docMk/>
            <pc:sldMk cId="0" sldId="323"/>
            <ac:spMk id="10" creationId="{1DC3DBD6-EFBB-4354-AF00-6728A4DCDB2F}"/>
          </ac:spMkLst>
        </pc:spChg>
      </pc:sldChg>
      <pc:sldChg chg="addSp delSp modSp add del mod modTransition">
        <pc:chgData name="Lei Wu" userId="f083b2a8aea23a2f" providerId="LiveId" clId="{3A5E1E79-48B8-4C72-B3C7-5DF85258361B}" dt="2021-03-22T22:35:59.248" v="10278" actId="47"/>
        <pc:sldMkLst>
          <pc:docMk/>
          <pc:sldMk cId="0" sldId="325"/>
        </pc:sldMkLst>
        <pc:spChg chg="del">
          <ac:chgData name="Lei Wu" userId="f083b2a8aea23a2f" providerId="LiveId" clId="{3A5E1E79-48B8-4C72-B3C7-5DF85258361B}" dt="2021-03-20T08:49:26.070" v="19" actId="478"/>
          <ac:spMkLst>
            <pc:docMk/>
            <pc:sldMk cId="0" sldId="325"/>
            <ac:spMk id="7" creationId="{00000000-0000-0000-0000-000000000000}"/>
          </ac:spMkLst>
        </pc:spChg>
        <pc:spChg chg="del mod">
          <ac:chgData name="Lei Wu" userId="f083b2a8aea23a2f" providerId="LiveId" clId="{3A5E1E79-48B8-4C72-B3C7-5DF85258361B}" dt="2021-03-20T08:49:26.070" v="19" actId="478"/>
          <ac:spMkLst>
            <pc:docMk/>
            <pc:sldMk cId="0" sldId="325"/>
            <ac:spMk id="8" creationId="{00000000-0000-0000-0000-000000000000}"/>
          </ac:spMkLst>
        </pc:spChg>
        <pc:spChg chg="del mod">
          <ac:chgData name="Lei Wu" userId="f083b2a8aea23a2f" providerId="LiveId" clId="{3A5E1E79-48B8-4C72-B3C7-5DF85258361B}" dt="2021-03-20T08:49:26.070" v="19" actId="478"/>
          <ac:spMkLst>
            <pc:docMk/>
            <pc:sldMk cId="0" sldId="325"/>
            <ac:spMk id="9" creationId="{00000000-0000-0000-0000-000000000000}"/>
          </ac:spMkLst>
        </pc:spChg>
        <pc:spChg chg="add mod">
          <ac:chgData name="Lei Wu" userId="f083b2a8aea23a2f" providerId="LiveId" clId="{3A5E1E79-48B8-4C72-B3C7-5DF85258361B}" dt="2021-03-20T08:51:16.229" v="49"/>
          <ac:spMkLst>
            <pc:docMk/>
            <pc:sldMk cId="0" sldId="325"/>
            <ac:spMk id="26" creationId="{BF75BE1D-6028-4D96-BB4B-1496F1EA48B4}"/>
          </ac:spMkLst>
        </pc:spChg>
      </pc:sldChg>
      <pc:sldChg chg="addSp delSp modSp add del mod modTransition">
        <pc:chgData name="Lei Wu" userId="f083b2a8aea23a2f" providerId="LiveId" clId="{3A5E1E79-48B8-4C72-B3C7-5DF85258361B}" dt="2021-03-22T22:35:59.248" v="10278" actId="47"/>
        <pc:sldMkLst>
          <pc:docMk/>
          <pc:sldMk cId="0" sldId="326"/>
        </pc:sldMkLst>
        <pc:spChg chg="del">
          <ac:chgData name="Lei Wu" userId="f083b2a8aea23a2f" providerId="LiveId" clId="{3A5E1E79-48B8-4C72-B3C7-5DF85258361B}" dt="2021-03-20T08:50:05.193" v="29" actId="478"/>
          <ac:spMkLst>
            <pc:docMk/>
            <pc:sldMk cId="0" sldId="326"/>
            <ac:spMk id="7" creationId="{00000000-0000-0000-0000-000000000000}"/>
          </ac:spMkLst>
        </pc:spChg>
        <pc:spChg chg="del mod">
          <ac:chgData name="Lei Wu" userId="f083b2a8aea23a2f" providerId="LiveId" clId="{3A5E1E79-48B8-4C72-B3C7-5DF85258361B}" dt="2021-03-20T08:50:05.193" v="29" actId="478"/>
          <ac:spMkLst>
            <pc:docMk/>
            <pc:sldMk cId="0" sldId="326"/>
            <ac:spMk id="8" creationId="{00000000-0000-0000-0000-000000000000}"/>
          </ac:spMkLst>
        </pc:spChg>
        <pc:spChg chg="del mod">
          <ac:chgData name="Lei Wu" userId="f083b2a8aea23a2f" providerId="LiveId" clId="{3A5E1E79-48B8-4C72-B3C7-5DF85258361B}" dt="2021-03-20T08:50:05.193" v="29" actId="478"/>
          <ac:spMkLst>
            <pc:docMk/>
            <pc:sldMk cId="0" sldId="326"/>
            <ac:spMk id="9" creationId="{00000000-0000-0000-0000-000000000000}"/>
          </ac:spMkLst>
        </pc:spChg>
        <pc:spChg chg="add mod">
          <ac:chgData name="Lei Wu" userId="f083b2a8aea23a2f" providerId="LiveId" clId="{3A5E1E79-48B8-4C72-B3C7-5DF85258361B}" dt="2021-03-20T08:51:28.424" v="56"/>
          <ac:spMkLst>
            <pc:docMk/>
            <pc:sldMk cId="0" sldId="326"/>
            <ac:spMk id="10" creationId="{2E520061-29B0-40F7-9FF2-BF55A410429B}"/>
          </ac:spMkLst>
        </pc:spChg>
      </pc:sldChg>
      <pc:sldChg chg="addSp delSp modSp add del mod modTransition">
        <pc:chgData name="Lei Wu" userId="f083b2a8aea23a2f" providerId="LiveId" clId="{3A5E1E79-48B8-4C72-B3C7-5DF85258361B}" dt="2021-03-22T22:35:59.248" v="10278" actId="47"/>
        <pc:sldMkLst>
          <pc:docMk/>
          <pc:sldMk cId="0" sldId="327"/>
        </pc:sldMkLst>
        <pc:spChg chg="del">
          <ac:chgData name="Lei Wu" userId="f083b2a8aea23a2f" providerId="LiveId" clId="{3A5E1E79-48B8-4C72-B3C7-5DF85258361B}" dt="2021-03-20T08:48:56.273" v="11" actId="478"/>
          <ac:spMkLst>
            <pc:docMk/>
            <pc:sldMk cId="0" sldId="327"/>
            <ac:spMk id="7" creationId="{00000000-0000-0000-0000-000000000000}"/>
          </ac:spMkLst>
        </pc:spChg>
        <pc:spChg chg="del mod">
          <ac:chgData name="Lei Wu" userId="f083b2a8aea23a2f" providerId="LiveId" clId="{3A5E1E79-48B8-4C72-B3C7-5DF85258361B}" dt="2021-03-20T08:48:57.757" v="12" actId="478"/>
          <ac:spMkLst>
            <pc:docMk/>
            <pc:sldMk cId="0" sldId="327"/>
            <ac:spMk id="8" creationId="{00000000-0000-0000-0000-000000000000}"/>
          </ac:spMkLst>
        </pc:spChg>
        <pc:spChg chg="del mod">
          <ac:chgData name="Lei Wu" userId="f083b2a8aea23a2f" providerId="LiveId" clId="{3A5E1E79-48B8-4C72-B3C7-5DF85258361B}" dt="2021-03-20T08:48:54.574" v="10" actId="478"/>
          <ac:spMkLst>
            <pc:docMk/>
            <pc:sldMk cId="0" sldId="327"/>
            <ac:spMk id="9" creationId="{00000000-0000-0000-0000-000000000000}"/>
          </ac:spMkLst>
        </pc:spChg>
        <pc:spChg chg="add mod">
          <ac:chgData name="Lei Wu" userId="f083b2a8aea23a2f" providerId="LiveId" clId="{3A5E1E79-48B8-4C72-B3C7-5DF85258361B}" dt="2021-03-20T08:51:09.776" v="44"/>
          <ac:spMkLst>
            <pc:docMk/>
            <pc:sldMk cId="0" sldId="327"/>
            <ac:spMk id="10" creationId="{A1DD38F3-A9E8-4DE3-B137-CF1C894A0DE2}"/>
          </ac:spMkLst>
        </pc:spChg>
      </pc:sldChg>
      <pc:sldChg chg="addSp delSp modSp add del mod modTransition">
        <pc:chgData name="Lei Wu" userId="f083b2a8aea23a2f" providerId="LiveId" clId="{3A5E1E79-48B8-4C72-B3C7-5DF85258361B}" dt="2021-03-22T22:35:59.248" v="10278" actId="47"/>
        <pc:sldMkLst>
          <pc:docMk/>
          <pc:sldMk cId="0" sldId="328"/>
        </pc:sldMkLst>
        <pc:spChg chg="del">
          <ac:chgData name="Lei Wu" userId="f083b2a8aea23a2f" providerId="LiveId" clId="{3A5E1E79-48B8-4C72-B3C7-5DF85258361B}" dt="2021-03-20T08:49:06.082" v="14" actId="478"/>
          <ac:spMkLst>
            <pc:docMk/>
            <pc:sldMk cId="0" sldId="328"/>
            <ac:spMk id="7" creationId="{00000000-0000-0000-0000-000000000000}"/>
          </ac:spMkLst>
        </pc:spChg>
        <pc:spChg chg="del mod">
          <ac:chgData name="Lei Wu" userId="f083b2a8aea23a2f" providerId="LiveId" clId="{3A5E1E79-48B8-4C72-B3C7-5DF85258361B}" dt="2021-03-20T08:49:02.736" v="13" actId="478"/>
          <ac:spMkLst>
            <pc:docMk/>
            <pc:sldMk cId="0" sldId="328"/>
            <ac:spMk id="8" creationId="{00000000-0000-0000-0000-000000000000}"/>
          </ac:spMkLst>
        </pc:spChg>
        <pc:spChg chg="del mod">
          <ac:chgData name="Lei Wu" userId="f083b2a8aea23a2f" providerId="LiveId" clId="{3A5E1E79-48B8-4C72-B3C7-5DF85258361B}" dt="2021-03-20T08:49:02.736" v="13" actId="478"/>
          <ac:spMkLst>
            <pc:docMk/>
            <pc:sldMk cId="0" sldId="328"/>
            <ac:spMk id="9" creationId="{00000000-0000-0000-0000-000000000000}"/>
          </ac:spMkLst>
        </pc:spChg>
        <pc:spChg chg="add mod">
          <ac:chgData name="Lei Wu" userId="f083b2a8aea23a2f" providerId="LiveId" clId="{3A5E1E79-48B8-4C72-B3C7-5DF85258361B}" dt="2021-03-20T08:51:11.312" v="45"/>
          <ac:spMkLst>
            <pc:docMk/>
            <pc:sldMk cId="0" sldId="328"/>
            <ac:spMk id="10" creationId="{CCEE6ED3-0E8A-4563-B978-8CAB40480BD2}"/>
          </ac:spMkLst>
        </pc:spChg>
      </pc:sldChg>
      <pc:sldChg chg="addSp delSp modSp add del mod modTransition">
        <pc:chgData name="Lei Wu" userId="f083b2a8aea23a2f" providerId="LiveId" clId="{3A5E1E79-48B8-4C72-B3C7-5DF85258361B}" dt="2021-03-22T22:35:59.248" v="10278" actId="47"/>
        <pc:sldMkLst>
          <pc:docMk/>
          <pc:sldMk cId="0" sldId="329"/>
        </pc:sldMkLst>
        <pc:spChg chg="del">
          <ac:chgData name="Lei Wu" userId="f083b2a8aea23a2f" providerId="LiveId" clId="{3A5E1E79-48B8-4C72-B3C7-5DF85258361B}" dt="2021-03-20T08:49:11.098" v="15" actId="478"/>
          <ac:spMkLst>
            <pc:docMk/>
            <pc:sldMk cId="0" sldId="329"/>
            <ac:spMk id="7" creationId="{00000000-0000-0000-0000-000000000000}"/>
          </ac:spMkLst>
        </pc:spChg>
        <pc:spChg chg="del mod">
          <ac:chgData name="Lei Wu" userId="f083b2a8aea23a2f" providerId="LiveId" clId="{3A5E1E79-48B8-4C72-B3C7-5DF85258361B}" dt="2021-03-20T08:49:11.098" v="15" actId="478"/>
          <ac:spMkLst>
            <pc:docMk/>
            <pc:sldMk cId="0" sldId="329"/>
            <ac:spMk id="8" creationId="{00000000-0000-0000-0000-000000000000}"/>
          </ac:spMkLst>
        </pc:spChg>
        <pc:spChg chg="del mod">
          <ac:chgData name="Lei Wu" userId="f083b2a8aea23a2f" providerId="LiveId" clId="{3A5E1E79-48B8-4C72-B3C7-5DF85258361B}" dt="2021-03-20T08:49:11.098" v="15" actId="478"/>
          <ac:spMkLst>
            <pc:docMk/>
            <pc:sldMk cId="0" sldId="329"/>
            <ac:spMk id="9" creationId="{00000000-0000-0000-0000-000000000000}"/>
          </ac:spMkLst>
        </pc:spChg>
        <pc:spChg chg="add mod">
          <ac:chgData name="Lei Wu" userId="f083b2a8aea23a2f" providerId="LiveId" clId="{3A5E1E79-48B8-4C72-B3C7-5DF85258361B}" dt="2021-03-20T08:51:12.873" v="46"/>
          <ac:spMkLst>
            <pc:docMk/>
            <pc:sldMk cId="0" sldId="329"/>
            <ac:spMk id="10" creationId="{58AF54EC-AA50-4BB1-BDF9-774E55801780}"/>
          </ac:spMkLst>
        </pc:spChg>
      </pc:sldChg>
      <pc:sldChg chg="addSp delSp modSp add del mod modTransition">
        <pc:chgData name="Lei Wu" userId="f083b2a8aea23a2f" providerId="LiveId" clId="{3A5E1E79-48B8-4C72-B3C7-5DF85258361B}" dt="2021-03-22T22:35:59.248" v="10278" actId="47"/>
        <pc:sldMkLst>
          <pc:docMk/>
          <pc:sldMk cId="0" sldId="330"/>
        </pc:sldMkLst>
        <pc:spChg chg="del">
          <ac:chgData name="Lei Wu" userId="f083b2a8aea23a2f" providerId="LiveId" clId="{3A5E1E79-48B8-4C72-B3C7-5DF85258361B}" dt="2021-03-20T08:49:14.809" v="16" actId="478"/>
          <ac:spMkLst>
            <pc:docMk/>
            <pc:sldMk cId="0" sldId="330"/>
            <ac:spMk id="7" creationId="{00000000-0000-0000-0000-000000000000}"/>
          </ac:spMkLst>
        </pc:spChg>
        <pc:spChg chg="del mod">
          <ac:chgData name="Lei Wu" userId="f083b2a8aea23a2f" providerId="LiveId" clId="{3A5E1E79-48B8-4C72-B3C7-5DF85258361B}" dt="2021-03-20T08:49:14.809" v="16" actId="478"/>
          <ac:spMkLst>
            <pc:docMk/>
            <pc:sldMk cId="0" sldId="330"/>
            <ac:spMk id="8" creationId="{00000000-0000-0000-0000-000000000000}"/>
          </ac:spMkLst>
        </pc:spChg>
        <pc:spChg chg="del mod">
          <ac:chgData name="Lei Wu" userId="f083b2a8aea23a2f" providerId="LiveId" clId="{3A5E1E79-48B8-4C72-B3C7-5DF85258361B}" dt="2021-03-20T08:49:14.809" v="16" actId="478"/>
          <ac:spMkLst>
            <pc:docMk/>
            <pc:sldMk cId="0" sldId="330"/>
            <ac:spMk id="9" creationId="{00000000-0000-0000-0000-000000000000}"/>
          </ac:spMkLst>
        </pc:spChg>
        <pc:spChg chg="add mod">
          <ac:chgData name="Lei Wu" userId="f083b2a8aea23a2f" providerId="LiveId" clId="{3A5E1E79-48B8-4C72-B3C7-5DF85258361B}" dt="2021-03-20T08:51:13.836" v="47"/>
          <ac:spMkLst>
            <pc:docMk/>
            <pc:sldMk cId="0" sldId="330"/>
            <ac:spMk id="10" creationId="{A4EBC80B-2E5E-430E-82BA-2F4DF0A144BD}"/>
          </ac:spMkLst>
        </pc:spChg>
      </pc:sldChg>
      <pc:sldChg chg="addSp delSp modSp add del mod modTransition">
        <pc:chgData name="Lei Wu" userId="f083b2a8aea23a2f" providerId="LiveId" clId="{3A5E1E79-48B8-4C72-B3C7-5DF85258361B}" dt="2021-03-22T22:35:59.248" v="10278" actId="47"/>
        <pc:sldMkLst>
          <pc:docMk/>
          <pc:sldMk cId="0" sldId="331"/>
        </pc:sldMkLst>
        <pc:spChg chg="del">
          <ac:chgData name="Lei Wu" userId="f083b2a8aea23a2f" providerId="LiveId" clId="{3A5E1E79-48B8-4C72-B3C7-5DF85258361B}" dt="2021-03-20T08:49:21.207" v="18" actId="478"/>
          <ac:spMkLst>
            <pc:docMk/>
            <pc:sldMk cId="0" sldId="331"/>
            <ac:spMk id="7" creationId="{00000000-0000-0000-0000-000000000000}"/>
          </ac:spMkLst>
        </pc:spChg>
        <pc:spChg chg="del mod">
          <ac:chgData name="Lei Wu" userId="f083b2a8aea23a2f" providerId="LiveId" clId="{3A5E1E79-48B8-4C72-B3C7-5DF85258361B}" dt="2021-03-20T08:49:19.364" v="17" actId="478"/>
          <ac:spMkLst>
            <pc:docMk/>
            <pc:sldMk cId="0" sldId="331"/>
            <ac:spMk id="8" creationId="{00000000-0000-0000-0000-000000000000}"/>
          </ac:spMkLst>
        </pc:spChg>
        <pc:spChg chg="del mod">
          <ac:chgData name="Lei Wu" userId="f083b2a8aea23a2f" providerId="LiveId" clId="{3A5E1E79-48B8-4C72-B3C7-5DF85258361B}" dt="2021-03-20T08:49:19.364" v="17" actId="478"/>
          <ac:spMkLst>
            <pc:docMk/>
            <pc:sldMk cId="0" sldId="331"/>
            <ac:spMk id="9" creationId="{00000000-0000-0000-0000-000000000000}"/>
          </ac:spMkLst>
        </pc:spChg>
        <pc:spChg chg="add mod">
          <ac:chgData name="Lei Wu" userId="f083b2a8aea23a2f" providerId="LiveId" clId="{3A5E1E79-48B8-4C72-B3C7-5DF85258361B}" dt="2021-03-20T08:51:15.283" v="48"/>
          <ac:spMkLst>
            <pc:docMk/>
            <pc:sldMk cId="0" sldId="331"/>
            <ac:spMk id="10" creationId="{F76CF8D4-E3AF-49F2-A951-9A5032EFC9D3}"/>
          </ac:spMkLst>
        </pc:spChg>
      </pc:sldChg>
      <pc:sldChg chg="del">
        <pc:chgData name="Lei Wu" userId="f083b2a8aea23a2f" providerId="LiveId" clId="{3A5E1E79-48B8-4C72-B3C7-5DF85258361B}" dt="2021-03-20T08:50:56.926" v="40" actId="47"/>
        <pc:sldMkLst>
          <pc:docMk/>
          <pc:sldMk cId="1011993453" sldId="336"/>
        </pc:sldMkLst>
      </pc:sldChg>
      <pc:sldChg chg="addSp delSp modSp add del mod modTransition">
        <pc:chgData name="Lei Wu" userId="f083b2a8aea23a2f" providerId="LiveId" clId="{3A5E1E79-48B8-4C72-B3C7-5DF85258361B}" dt="2021-03-22T22:35:59.248" v="10278" actId="47"/>
        <pc:sldMkLst>
          <pc:docMk/>
          <pc:sldMk cId="0" sldId="339"/>
        </pc:sldMkLst>
        <pc:spChg chg="del">
          <ac:chgData name="Lei Wu" userId="f083b2a8aea23a2f" providerId="LiveId" clId="{3A5E1E79-48B8-4C72-B3C7-5DF85258361B}" dt="2021-03-20T08:49:38.784" v="23" actId="478"/>
          <ac:spMkLst>
            <pc:docMk/>
            <pc:sldMk cId="0" sldId="339"/>
            <ac:spMk id="7" creationId="{00000000-0000-0000-0000-000000000000}"/>
          </ac:spMkLst>
        </pc:spChg>
        <pc:spChg chg="del mod">
          <ac:chgData name="Lei Wu" userId="f083b2a8aea23a2f" providerId="LiveId" clId="{3A5E1E79-48B8-4C72-B3C7-5DF85258361B}" dt="2021-03-20T08:49:36.689" v="22" actId="478"/>
          <ac:spMkLst>
            <pc:docMk/>
            <pc:sldMk cId="0" sldId="339"/>
            <ac:spMk id="8" creationId="{00000000-0000-0000-0000-000000000000}"/>
          </ac:spMkLst>
        </pc:spChg>
        <pc:spChg chg="del mod">
          <ac:chgData name="Lei Wu" userId="f083b2a8aea23a2f" providerId="LiveId" clId="{3A5E1E79-48B8-4C72-B3C7-5DF85258361B}" dt="2021-03-20T08:49:36.689" v="22" actId="478"/>
          <ac:spMkLst>
            <pc:docMk/>
            <pc:sldMk cId="0" sldId="339"/>
            <ac:spMk id="9" creationId="{00000000-0000-0000-0000-000000000000}"/>
          </ac:spMkLst>
        </pc:spChg>
        <pc:spChg chg="add mod">
          <ac:chgData name="Lei Wu" userId="f083b2a8aea23a2f" providerId="LiveId" clId="{3A5E1E79-48B8-4C72-B3C7-5DF85258361B}" dt="2021-03-20T08:51:21.457" v="51"/>
          <ac:spMkLst>
            <pc:docMk/>
            <pc:sldMk cId="0" sldId="339"/>
            <ac:spMk id="10" creationId="{EF4CB222-66E0-4A4A-9367-A5280F618317}"/>
          </ac:spMkLst>
        </pc:spChg>
      </pc:sldChg>
      <pc:sldChg chg="addSp delSp modSp add del mod modTransition">
        <pc:chgData name="Lei Wu" userId="f083b2a8aea23a2f" providerId="LiveId" clId="{3A5E1E79-48B8-4C72-B3C7-5DF85258361B}" dt="2021-03-22T22:35:59.248" v="10278" actId="47"/>
        <pc:sldMkLst>
          <pc:docMk/>
          <pc:sldMk cId="0" sldId="340"/>
        </pc:sldMkLst>
        <pc:spChg chg="del">
          <ac:chgData name="Lei Wu" userId="f083b2a8aea23a2f" providerId="LiveId" clId="{3A5E1E79-48B8-4C72-B3C7-5DF85258361B}" dt="2021-03-20T08:49:43.541" v="24" actId="478"/>
          <ac:spMkLst>
            <pc:docMk/>
            <pc:sldMk cId="0" sldId="340"/>
            <ac:spMk id="7" creationId="{00000000-0000-0000-0000-000000000000}"/>
          </ac:spMkLst>
        </pc:spChg>
        <pc:spChg chg="del mod">
          <ac:chgData name="Lei Wu" userId="f083b2a8aea23a2f" providerId="LiveId" clId="{3A5E1E79-48B8-4C72-B3C7-5DF85258361B}" dt="2021-03-20T08:49:43.541" v="24" actId="478"/>
          <ac:spMkLst>
            <pc:docMk/>
            <pc:sldMk cId="0" sldId="340"/>
            <ac:spMk id="8" creationId="{00000000-0000-0000-0000-000000000000}"/>
          </ac:spMkLst>
        </pc:spChg>
        <pc:spChg chg="del mod">
          <ac:chgData name="Lei Wu" userId="f083b2a8aea23a2f" providerId="LiveId" clId="{3A5E1E79-48B8-4C72-B3C7-5DF85258361B}" dt="2021-03-20T08:49:43.541" v="24" actId="478"/>
          <ac:spMkLst>
            <pc:docMk/>
            <pc:sldMk cId="0" sldId="340"/>
            <ac:spMk id="9" creationId="{00000000-0000-0000-0000-000000000000}"/>
          </ac:spMkLst>
        </pc:spChg>
        <pc:spChg chg="add mod">
          <ac:chgData name="Lei Wu" userId="f083b2a8aea23a2f" providerId="LiveId" clId="{3A5E1E79-48B8-4C72-B3C7-5DF85258361B}" dt="2021-03-20T08:51:22.825" v="52"/>
          <ac:spMkLst>
            <pc:docMk/>
            <pc:sldMk cId="0" sldId="340"/>
            <ac:spMk id="11" creationId="{EA53087C-9A7E-4EDC-A0A5-7CCDA968E6C8}"/>
          </ac:spMkLst>
        </pc:spChg>
      </pc:sldChg>
      <pc:sldChg chg="addSp delSp modSp add del mod modTransition">
        <pc:chgData name="Lei Wu" userId="f083b2a8aea23a2f" providerId="LiveId" clId="{3A5E1E79-48B8-4C72-B3C7-5DF85258361B}" dt="2021-03-22T22:35:59.248" v="10278" actId="47"/>
        <pc:sldMkLst>
          <pc:docMk/>
          <pc:sldMk cId="0" sldId="341"/>
        </pc:sldMkLst>
        <pc:spChg chg="del">
          <ac:chgData name="Lei Wu" userId="f083b2a8aea23a2f" providerId="LiveId" clId="{3A5E1E79-48B8-4C72-B3C7-5DF85258361B}" dt="2021-03-20T08:49:47.418" v="25" actId="478"/>
          <ac:spMkLst>
            <pc:docMk/>
            <pc:sldMk cId="0" sldId="341"/>
            <ac:spMk id="7" creationId="{00000000-0000-0000-0000-000000000000}"/>
          </ac:spMkLst>
        </pc:spChg>
        <pc:spChg chg="del mod">
          <ac:chgData name="Lei Wu" userId="f083b2a8aea23a2f" providerId="LiveId" clId="{3A5E1E79-48B8-4C72-B3C7-5DF85258361B}" dt="2021-03-20T08:49:47.418" v="25" actId="478"/>
          <ac:spMkLst>
            <pc:docMk/>
            <pc:sldMk cId="0" sldId="341"/>
            <ac:spMk id="8" creationId="{00000000-0000-0000-0000-000000000000}"/>
          </ac:spMkLst>
        </pc:spChg>
        <pc:spChg chg="del mod">
          <ac:chgData name="Lei Wu" userId="f083b2a8aea23a2f" providerId="LiveId" clId="{3A5E1E79-48B8-4C72-B3C7-5DF85258361B}" dt="2021-03-20T08:49:47.418" v="25" actId="478"/>
          <ac:spMkLst>
            <pc:docMk/>
            <pc:sldMk cId="0" sldId="341"/>
            <ac:spMk id="9" creationId="{00000000-0000-0000-0000-000000000000}"/>
          </ac:spMkLst>
        </pc:spChg>
        <pc:spChg chg="add mod">
          <ac:chgData name="Lei Wu" userId="f083b2a8aea23a2f" providerId="LiveId" clId="{3A5E1E79-48B8-4C72-B3C7-5DF85258361B}" dt="2021-03-20T08:51:24.328" v="53"/>
          <ac:spMkLst>
            <pc:docMk/>
            <pc:sldMk cId="0" sldId="341"/>
            <ac:spMk id="10" creationId="{9EF61237-38B4-4443-8350-AA2F188F9544}"/>
          </ac:spMkLst>
        </pc:spChg>
      </pc:sldChg>
      <pc:sldChg chg="addSp delSp modSp add del mod modTransition">
        <pc:chgData name="Lei Wu" userId="f083b2a8aea23a2f" providerId="LiveId" clId="{3A5E1E79-48B8-4C72-B3C7-5DF85258361B}" dt="2021-03-22T22:35:59.248" v="10278" actId="47"/>
        <pc:sldMkLst>
          <pc:docMk/>
          <pc:sldMk cId="0" sldId="342"/>
        </pc:sldMkLst>
        <pc:spChg chg="mod">
          <ac:chgData name="Lei Wu" userId="f083b2a8aea23a2f" providerId="LiveId" clId="{3A5E1E79-48B8-4C72-B3C7-5DF85258361B}" dt="2021-03-22T05:57:55.504" v="87"/>
          <ac:spMkLst>
            <pc:docMk/>
            <pc:sldMk cId="0" sldId="342"/>
            <ac:spMk id="5" creationId="{00000000-0000-0000-0000-000000000000}"/>
          </ac:spMkLst>
        </pc:spChg>
        <pc:spChg chg="del">
          <ac:chgData name="Lei Wu" userId="f083b2a8aea23a2f" providerId="LiveId" clId="{3A5E1E79-48B8-4C72-B3C7-5DF85258361B}" dt="2021-03-20T08:49:58.754" v="28" actId="478"/>
          <ac:spMkLst>
            <pc:docMk/>
            <pc:sldMk cId="0" sldId="342"/>
            <ac:spMk id="7" creationId="{00000000-0000-0000-0000-000000000000}"/>
          </ac:spMkLst>
        </pc:spChg>
        <pc:spChg chg="del mod">
          <ac:chgData name="Lei Wu" userId="f083b2a8aea23a2f" providerId="LiveId" clId="{3A5E1E79-48B8-4C72-B3C7-5DF85258361B}" dt="2021-03-20T08:49:58.754" v="28" actId="478"/>
          <ac:spMkLst>
            <pc:docMk/>
            <pc:sldMk cId="0" sldId="342"/>
            <ac:spMk id="8" creationId="{00000000-0000-0000-0000-000000000000}"/>
          </ac:spMkLst>
        </pc:spChg>
        <pc:spChg chg="del mod">
          <ac:chgData name="Lei Wu" userId="f083b2a8aea23a2f" providerId="LiveId" clId="{3A5E1E79-48B8-4C72-B3C7-5DF85258361B}" dt="2021-03-20T08:49:58.754" v="28" actId="478"/>
          <ac:spMkLst>
            <pc:docMk/>
            <pc:sldMk cId="0" sldId="342"/>
            <ac:spMk id="9" creationId="{00000000-0000-0000-0000-000000000000}"/>
          </ac:spMkLst>
        </pc:spChg>
        <pc:spChg chg="add mod">
          <ac:chgData name="Lei Wu" userId="f083b2a8aea23a2f" providerId="LiveId" clId="{3A5E1E79-48B8-4C72-B3C7-5DF85258361B}" dt="2021-03-20T08:51:26.837" v="55"/>
          <ac:spMkLst>
            <pc:docMk/>
            <pc:sldMk cId="0" sldId="342"/>
            <ac:spMk id="10" creationId="{A326103E-2269-4090-9DC7-4BC9F3F007E2}"/>
          </ac:spMkLst>
        </pc:spChg>
      </pc:sldChg>
      <pc:sldChg chg="addSp delSp modSp add del mod modTransition">
        <pc:chgData name="Lei Wu" userId="f083b2a8aea23a2f" providerId="LiveId" clId="{3A5E1E79-48B8-4C72-B3C7-5DF85258361B}" dt="2021-03-22T22:35:59.248" v="10278" actId="47"/>
        <pc:sldMkLst>
          <pc:docMk/>
          <pc:sldMk cId="0" sldId="343"/>
        </pc:sldMkLst>
        <pc:spChg chg="del">
          <ac:chgData name="Lei Wu" userId="f083b2a8aea23a2f" providerId="LiveId" clId="{3A5E1E79-48B8-4C72-B3C7-5DF85258361B}" dt="2021-03-20T08:49:32.488" v="21" actId="478"/>
          <ac:spMkLst>
            <pc:docMk/>
            <pc:sldMk cId="0" sldId="343"/>
            <ac:spMk id="7" creationId="{00000000-0000-0000-0000-000000000000}"/>
          </ac:spMkLst>
        </pc:spChg>
        <pc:spChg chg="del mod">
          <ac:chgData name="Lei Wu" userId="f083b2a8aea23a2f" providerId="LiveId" clId="{3A5E1E79-48B8-4C72-B3C7-5DF85258361B}" dt="2021-03-20T08:49:30.648" v="20" actId="478"/>
          <ac:spMkLst>
            <pc:docMk/>
            <pc:sldMk cId="0" sldId="343"/>
            <ac:spMk id="8" creationId="{00000000-0000-0000-0000-000000000000}"/>
          </ac:spMkLst>
        </pc:spChg>
        <pc:spChg chg="del mod">
          <ac:chgData name="Lei Wu" userId="f083b2a8aea23a2f" providerId="LiveId" clId="{3A5E1E79-48B8-4C72-B3C7-5DF85258361B}" dt="2021-03-20T08:49:30.648" v="20" actId="478"/>
          <ac:spMkLst>
            <pc:docMk/>
            <pc:sldMk cId="0" sldId="343"/>
            <ac:spMk id="9" creationId="{00000000-0000-0000-0000-000000000000}"/>
          </ac:spMkLst>
        </pc:spChg>
        <pc:spChg chg="add mod">
          <ac:chgData name="Lei Wu" userId="f083b2a8aea23a2f" providerId="LiveId" clId="{3A5E1E79-48B8-4C72-B3C7-5DF85258361B}" dt="2021-03-20T08:51:19.138" v="50"/>
          <ac:spMkLst>
            <pc:docMk/>
            <pc:sldMk cId="0" sldId="343"/>
            <ac:spMk id="10" creationId="{CD97F5E2-81B8-4502-8434-C4AC20501413}"/>
          </ac:spMkLst>
        </pc:spChg>
      </pc:sldChg>
      <pc:sldChg chg="addSp delSp modSp add del mod modTransition">
        <pc:chgData name="Lei Wu" userId="f083b2a8aea23a2f" providerId="LiveId" clId="{3A5E1E79-48B8-4C72-B3C7-5DF85258361B}" dt="2021-03-22T22:35:59.248" v="10278" actId="47"/>
        <pc:sldMkLst>
          <pc:docMk/>
          <pc:sldMk cId="0" sldId="344"/>
        </pc:sldMkLst>
        <pc:spChg chg="del">
          <ac:chgData name="Lei Wu" userId="f083b2a8aea23a2f" providerId="LiveId" clId="{3A5E1E79-48B8-4C72-B3C7-5DF85258361B}" dt="2021-03-20T08:50:10.865" v="30" actId="478"/>
          <ac:spMkLst>
            <pc:docMk/>
            <pc:sldMk cId="0" sldId="344"/>
            <ac:spMk id="7" creationId="{00000000-0000-0000-0000-000000000000}"/>
          </ac:spMkLst>
        </pc:spChg>
        <pc:spChg chg="del mod">
          <ac:chgData name="Lei Wu" userId="f083b2a8aea23a2f" providerId="LiveId" clId="{3A5E1E79-48B8-4C72-B3C7-5DF85258361B}" dt="2021-03-20T08:50:10.865" v="30" actId="478"/>
          <ac:spMkLst>
            <pc:docMk/>
            <pc:sldMk cId="0" sldId="344"/>
            <ac:spMk id="8" creationId="{00000000-0000-0000-0000-000000000000}"/>
          </ac:spMkLst>
        </pc:spChg>
        <pc:spChg chg="del mod">
          <ac:chgData name="Lei Wu" userId="f083b2a8aea23a2f" providerId="LiveId" clId="{3A5E1E79-48B8-4C72-B3C7-5DF85258361B}" dt="2021-03-20T08:50:10.865" v="30" actId="478"/>
          <ac:spMkLst>
            <pc:docMk/>
            <pc:sldMk cId="0" sldId="344"/>
            <ac:spMk id="9" creationId="{00000000-0000-0000-0000-000000000000}"/>
          </ac:spMkLst>
        </pc:spChg>
        <pc:spChg chg="add mod">
          <ac:chgData name="Lei Wu" userId="f083b2a8aea23a2f" providerId="LiveId" clId="{3A5E1E79-48B8-4C72-B3C7-5DF85258361B}" dt="2021-03-20T08:51:29.188" v="57"/>
          <ac:spMkLst>
            <pc:docMk/>
            <pc:sldMk cId="0" sldId="344"/>
            <ac:spMk id="10" creationId="{127C4F9A-7B47-4803-AF1E-B45FF228D23C}"/>
          </ac:spMkLst>
        </pc:spChg>
      </pc:sldChg>
      <pc:sldChg chg="addSp delSp modSp add del mod modTransition">
        <pc:chgData name="Lei Wu" userId="f083b2a8aea23a2f" providerId="LiveId" clId="{3A5E1E79-48B8-4C72-B3C7-5DF85258361B}" dt="2021-03-22T22:35:59.248" v="10278" actId="47"/>
        <pc:sldMkLst>
          <pc:docMk/>
          <pc:sldMk cId="0" sldId="345"/>
        </pc:sldMkLst>
        <pc:spChg chg="del">
          <ac:chgData name="Lei Wu" userId="f083b2a8aea23a2f" providerId="LiveId" clId="{3A5E1E79-48B8-4C72-B3C7-5DF85258361B}" dt="2021-03-20T08:50:14.533" v="31" actId="478"/>
          <ac:spMkLst>
            <pc:docMk/>
            <pc:sldMk cId="0" sldId="345"/>
            <ac:spMk id="7" creationId="{00000000-0000-0000-0000-000000000000}"/>
          </ac:spMkLst>
        </pc:spChg>
        <pc:spChg chg="del mod">
          <ac:chgData name="Lei Wu" userId="f083b2a8aea23a2f" providerId="LiveId" clId="{3A5E1E79-48B8-4C72-B3C7-5DF85258361B}" dt="2021-03-20T08:50:14.533" v="31" actId="478"/>
          <ac:spMkLst>
            <pc:docMk/>
            <pc:sldMk cId="0" sldId="345"/>
            <ac:spMk id="8" creationId="{00000000-0000-0000-0000-000000000000}"/>
          </ac:spMkLst>
        </pc:spChg>
        <pc:spChg chg="del mod">
          <ac:chgData name="Lei Wu" userId="f083b2a8aea23a2f" providerId="LiveId" clId="{3A5E1E79-48B8-4C72-B3C7-5DF85258361B}" dt="2021-03-20T08:50:14.533" v="31" actId="478"/>
          <ac:spMkLst>
            <pc:docMk/>
            <pc:sldMk cId="0" sldId="345"/>
            <ac:spMk id="9" creationId="{00000000-0000-0000-0000-000000000000}"/>
          </ac:spMkLst>
        </pc:spChg>
        <pc:spChg chg="add mod">
          <ac:chgData name="Lei Wu" userId="f083b2a8aea23a2f" providerId="LiveId" clId="{3A5E1E79-48B8-4C72-B3C7-5DF85258361B}" dt="2021-03-20T08:51:30.703" v="58"/>
          <ac:spMkLst>
            <pc:docMk/>
            <pc:sldMk cId="0" sldId="345"/>
            <ac:spMk id="11" creationId="{6813A37C-90B6-4B55-AD42-C2821E083BD5}"/>
          </ac:spMkLst>
        </pc:spChg>
      </pc:sldChg>
      <pc:sldChg chg="addSp delSp modSp add del mod modTransition">
        <pc:chgData name="Lei Wu" userId="f083b2a8aea23a2f" providerId="LiveId" clId="{3A5E1E79-48B8-4C72-B3C7-5DF85258361B}" dt="2021-03-22T22:35:59.248" v="10278" actId="47"/>
        <pc:sldMkLst>
          <pc:docMk/>
          <pc:sldMk cId="0" sldId="346"/>
        </pc:sldMkLst>
        <pc:spChg chg="del">
          <ac:chgData name="Lei Wu" userId="f083b2a8aea23a2f" providerId="LiveId" clId="{3A5E1E79-48B8-4C72-B3C7-5DF85258361B}" dt="2021-03-20T08:50:20.037" v="33" actId="478"/>
          <ac:spMkLst>
            <pc:docMk/>
            <pc:sldMk cId="0" sldId="346"/>
            <ac:spMk id="7" creationId="{00000000-0000-0000-0000-000000000000}"/>
          </ac:spMkLst>
        </pc:spChg>
        <pc:spChg chg="del mod">
          <ac:chgData name="Lei Wu" userId="f083b2a8aea23a2f" providerId="LiveId" clId="{3A5E1E79-48B8-4C72-B3C7-5DF85258361B}" dt="2021-03-20T08:50:18.734" v="32" actId="478"/>
          <ac:spMkLst>
            <pc:docMk/>
            <pc:sldMk cId="0" sldId="346"/>
            <ac:spMk id="8" creationId="{00000000-0000-0000-0000-000000000000}"/>
          </ac:spMkLst>
        </pc:spChg>
        <pc:spChg chg="del mod">
          <ac:chgData name="Lei Wu" userId="f083b2a8aea23a2f" providerId="LiveId" clId="{3A5E1E79-48B8-4C72-B3C7-5DF85258361B}" dt="2021-03-20T08:50:18.734" v="32" actId="478"/>
          <ac:spMkLst>
            <pc:docMk/>
            <pc:sldMk cId="0" sldId="346"/>
            <ac:spMk id="9" creationId="{00000000-0000-0000-0000-000000000000}"/>
          </ac:spMkLst>
        </pc:spChg>
        <pc:spChg chg="add mod">
          <ac:chgData name="Lei Wu" userId="f083b2a8aea23a2f" providerId="LiveId" clId="{3A5E1E79-48B8-4C72-B3C7-5DF85258361B}" dt="2021-03-20T08:51:31.500" v="59"/>
          <ac:spMkLst>
            <pc:docMk/>
            <pc:sldMk cId="0" sldId="346"/>
            <ac:spMk id="10" creationId="{C53438BB-15AD-4DF3-A65C-2FF14785E883}"/>
          </ac:spMkLst>
        </pc:spChg>
      </pc:sldChg>
      <pc:sldChg chg="addSp delSp modSp add del mod modTransition">
        <pc:chgData name="Lei Wu" userId="f083b2a8aea23a2f" providerId="LiveId" clId="{3A5E1E79-48B8-4C72-B3C7-5DF85258361B}" dt="2021-03-22T22:35:59.248" v="10278" actId="47"/>
        <pc:sldMkLst>
          <pc:docMk/>
          <pc:sldMk cId="0" sldId="347"/>
        </pc:sldMkLst>
        <pc:spChg chg="del">
          <ac:chgData name="Lei Wu" userId="f083b2a8aea23a2f" providerId="LiveId" clId="{3A5E1E79-48B8-4C72-B3C7-5DF85258361B}" dt="2021-03-20T08:50:24.416" v="34" actId="478"/>
          <ac:spMkLst>
            <pc:docMk/>
            <pc:sldMk cId="0" sldId="347"/>
            <ac:spMk id="7" creationId="{00000000-0000-0000-0000-000000000000}"/>
          </ac:spMkLst>
        </pc:spChg>
        <pc:spChg chg="del mod">
          <ac:chgData name="Lei Wu" userId="f083b2a8aea23a2f" providerId="LiveId" clId="{3A5E1E79-48B8-4C72-B3C7-5DF85258361B}" dt="2021-03-20T08:50:24.416" v="34" actId="478"/>
          <ac:spMkLst>
            <pc:docMk/>
            <pc:sldMk cId="0" sldId="347"/>
            <ac:spMk id="8" creationId="{00000000-0000-0000-0000-000000000000}"/>
          </ac:spMkLst>
        </pc:spChg>
        <pc:spChg chg="del mod">
          <ac:chgData name="Lei Wu" userId="f083b2a8aea23a2f" providerId="LiveId" clId="{3A5E1E79-48B8-4C72-B3C7-5DF85258361B}" dt="2021-03-20T08:50:24.416" v="34" actId="478"/>
          <ac:spMkLst>
            <pc:docMk/>
            <pc:sldMk cId="0" sldId="347"/>
            <ac:spMk id="9" creationId="{00000000-0000-0000-0000-000000000000}"/>
          </ac:spMkLst>
        </pc:spChg>
        <pc:spChg chg="add mod">
          <ac:chgData name="Lei Wu" userId="f083b2a8aea23a2f" providerId="LiveId" clId="{3A5E1E79-48B8-4C72-B3C7-5DF85258361B}" dt="2021-03-20T08:51:32.174" v="60"/>
          <ac:spMkLst>
            <pc:docMk/>
            <pc:sldMk cId="0" sldId="347"/>
            <ac:spMk id="11" creationId="{7A6914C4-0A5D-4505-99C1-42E55587F654}"/>
          </ac:spMkLst>
        </pc:spChg>
      </pc:sldChg>
      <pc:sldChg chg="addSp delSp modSp add del mod modTransition">
        <pc:chgData name="Lei Wu" userId="f083b2a8aea23a2f" providerId="LiveId" clId="{3A5E1E79-48B8-4C72-B3C7-5DF85258361B}" dt="2021-03-22T22:35:59.248" v="10278" actId="47"/>
        <pc:sldMkLst>
          <pc:docMk/>
          <pc:sldMk cId="0" sldId="348"/>
        </pc:sldMkLst>
        <pc:spChg chg="del">
          <ac:chgData name="Lei Wu" userId="f083b2a8aea23a2f" providerId="LiveId" clId="{3A5E1E79-48B8-4C72-B3C7-5DF85258361B}" dt="2021-03-20T08:50:27.951" v="35" actId="478"/>
          <ac:spMkLst>
            <pc:docMk/>
            <pc:sldMk cId="0" sldId="348"/>
            <ac:spMk id="7" creationId="{00000000-0000-0000-0000-000000000000}"/>
          </ac:spMkLst>
        </pc:spChg>
        <pc:spChg chg="del mod">
          <ac:chgData name="Lei Wu" userId="f083b2a8aea23a2f" providerId="LiveId" clId="{3A5E1E79-48B8-4C72-B3C7-5DF85258361B}" dt="2021-03-20T08:50:27.951" v="35" actId="478"/>
          <ac:spMkLst>
            <pc:docMk/>
            <pc:sldMk cId="0" sldId="348"/>
            <ac:spMk id="8" creationId="{00000000-0000-0000-0000-000000000000}"/>
          </ac:spMkLst>
        </pc:spChg>
        <pc:spChg chg="del mod">
          <ac:chgData name="Lei Wu" userId="f083b2a8aea23a2f" providerId="LiveId" clId="{3A5E1E79-48B8-4C72-B3C7-5DF85258361B}" dt="2021-03-20T08:50:27.951" v="35" actId="478"/>
          <ac:spMkLst>
            <pc:docMk/>
            <pc:sldMk cId="0" sldId="348"/>
            <ac:spMk id="9" creationId="{00000000-0000-0000-0000-000000000000}"/>
          </ac:spMkLst>
        </pc:spChg>
        <pc:spChg chg="add mod">
          <ac:chgData name="Lei Wu" userId="f083b2a8aea23a2f" providerId="LiveId" clId="{3A5E1E79-48B8-4C72-B3C7-5DF85258361B}" dt="2021-03-20T08:51:33.770" v="61"/>
          <ac:spMkLst>
            <pc:docMk/>
            <pc:sldMk cId="0" sldId="348"/>
            <ac:spMk id="10" creationId="{28D419CF-CE2F-42FD-8FAA-3E6DFFB1D997}"/>
          </ac:spMkLst>
        </pc:spChg>
      </pc:sldChg>
      <pc:sldChg chg="addSp delSp modSp add del mod modTransition">
        <pc:chgData name="Lei Wu" userId="f083b2a8aea23a2f" providerId="LiveId" clId="{3A5E1E79-48B8-4C72-B3C7-5DF85258361B}" dt="2021-03-22T22:35:59.248" v="10278" actId="47"/>
        <pc:sldMkLst>
          <pc:docMk/>
          <pc:sldMk cId="0" sldId="349"/>
        </pc:sldMkLst>
        <pc:spChg chg="del">
          <ac:chgData name="Lei Wu" userId="f083b2a8aea23a2f" providerId="LiveId" clId="{3A5E1E79-48B8-4C72-B3C7-5DF85258361B}" dt="2021-03-20T08:50:32.322" v="36" actId="478"/>
          <ac:spMkLst>
            <pc:docMk/>
            <pc:sldMk cId="0" sldId="349"/>
            <ac:spMk id="7" creationId="{00000000-0000-0000-0000-000000000000}"/>
          </ac:spMkLst>
        </pc:spChg>
        <pc:spChg chg="del mod">
          <ac:chgData name="Lei Wu" userId="f083b2a8aea23a2f" providerId="LiveId" clId="{3A5E1E79-48B8-4C72-B3C7-5DF85258361B}" dt="2021-03-20T08:50:32.322" v="36" actId="478"/>
          <ac:spMkLst>
            <pc:docMk/>
            <pc:sldMk cId="0" sldId="349"/>
            <ac:spMk id="8" creationId="{00000000-0000-0000-0000-000000000000}"/>
          </ac:spMkLst>
        </pc:spChg>
        <pc:spChg chg="del mod">
          <ac:chgData name="Lei Wu" userId="f083b2a8aea23a2f" providerId="LiveId" clId="{3A5E1E79-48B8-4C72-B3C7-5DF85258361B}" dt="2021-03-20T08:50:32.322" v="36" actId="478"/>
          <ac:spMkLst>
            <pc:docMk/>
            <pc:sldMk cId="0" sldId="349"/>
            <ac:spMk id="9" creationId="{00000000-0000-0000-0000-000000000000}"/>
          </ac:spMkLst>
        </pc:spChg>
        <pc:spChg chg="add mod">
          <ac:chgData name="Lei Wu" userId="f083b2a8aea23a2f" providerId="LiveId" clId="{3A5E1E79-48B8-4C72-B3C7-5DF85258361B}" dt="2021-03-20T08:51:35.198" v="62"/>
          <ac:spMkLst>
            <pc:docMk/>
            <pc:sldMk cId="0" sldId="349"/>
            <ac:spMk id="10" creationId="{80D0E9DF-65B9-4D15-BF62-F5A3BF6C4D94}"/>
          </ac:spMkLst>
        </pc:spChg>
      </pc:sldChg>
      <pc:sldChg chg="addSp delSp modSp add del mod modTransition">
        <pc:chgData name="Lei Wu" userId="f083b2a8aea23a2f" providerId="LiveId" clId="{3A5E1E79-48B8-4C72-B3C7-5DF85258361B}" dt="2021-03-22T22:35:59.248" v="10278" actId="47"/>
        <pc:sldMkLst>
          <pc:docMk/>
          <pc:sldMk cId="0" sldId="350"/>
        </pc:sldMkLst>
        <pc:spChg chg="del">
          <ac:chgData name="Lei Wu" userId="f083b2a8aea23a2f" providerId="LiveId" clId="{3A5E1E79-48B8-4C72-B3C7-5DF85258361B}" dt="2021-03-20T08:50:36.596" v="37" actId="478"/>
          <ac:spMkLst>
            <pc:docMk/>
            <pc:sldMk cId="0" sldId="350"/>
            <ac:spMk id="7" creationId="{00000000-0000-0000-0000-000000000000}"/>
          </ac:spMkLst>
        </pc:spChg>
        <pc:spChg chg="del mod">
          <ac:chgData name="Lei Wu" userId="f083b2a8aea23a2f" providerId="LiveId" clId="{3A5E1E79-48B8-4C72-B3C7-5DF85258361B}" dt="2021-03-20T08:50:36.596" v="37" actId="478"/>
          <ac:spMkLst>
            <pc:docMk/>
            <pc:sldMk cId="0" sldId="350"/>
            <ac:spMk id="8" creationId="{00000000-0000-0000-0000-000000000000}"/>
          </ac:spMkLst>
        </pc:spChg>
        <pc:spChg chg="del mod">
          <ac:chgData name="Lei Wu" userId="f083b2a8aea23a2f" providerId="LiveId" clId="{3A5E1E79-48B8-4C72-B3C7-5DF85258361B}" dt="2021-03-20T08:50:36.596" v="37" actId="478"/>
          <ac:spMkLst>
            <pc:docMk/>
            <pc:sldMk cId="0" sldId="350"/>
            <ac:spMk id="9" creationId="{00000000-0000-0000-0000-000000000000}"/>
          </ac:spMkLst>
        </pc:spChg>
        <pc:spChg chg="add mod">
          <ac:chgData name="Lei Wu" userId="f083b2a8aea23a2f" providerId="LiveId" clId="{3A5E1E79-48B8-4C72-B3C7-5DF85258361B}" dt="2021-03-20T08:51:36.027" v="63"/>
          <ac:spMkLst>
            <pc:docMk/>
            <pc:sldMk cId="0" sldId="350"/>
            <ac:spMk id="10" creationId="{23991191-B76C-4792-8F6D-4E53D67DF5DC}"/>
          </ac:spMkLst>
        </pc:spChg>
      </pc:sldChg>
      <pc:sldChg chg="addSp delSp modSp add del mod modTransition">
        <pc:chgData name="Lei Wu" userId="f083b2a8aea23a2f" providerId="LiveId" clId="{3A5E1E79-48B8-4C72-B3C7-5DF85258361B}" dt="2021-03-22T22:35:59.248" v="10278" actId="47"/>
        <pc:sldMkLst>
          <pc:docMk/>
          <pc:sldMk cId="0" sldId="351"/>
        </pc:sldMkLst>
        <pc:spChg chg="del">
          <ac:chgData name="Lei Wu" userId="f083b2a8aea23a2f" providerId="LiveId" clId="{3A5E1E79-48B8-4C72-B3C7-5DF85258361B}" dt="2021-03-20T08:50:40.641" v="38" actId="478"/>
          <ac:spMkLst>
            <pc:docMk/>
            <pc:sldMk cId="0" sldId="351"/>
            <ac:spMk id="7" creationId="{00000000-0000-0000-0000-000000000000}"/>
          </ac:spMkLst>
        </pc:spChg>
        <pc:spChg chg="del mod">
          <ac:chgData name="Lei Wu" userId="f083b2a8aea23a2f" providerId="LiveId" clId="{3A5E1E79-48B8-4C72-B3C7-5DF85258361B}" dt="2021-03-20T08:50:40.641" v="38" actId="478"/>
          <ac:spMkLst>
            <pc:docMk/>
            <pc:sldMk cId="0" sldId="351"/>
            <ac:spMk id="8" creationId="{00000000-0000-0000-0000-000000000000}"/>
          </ac:spMkLst>
        </pc:spChg>
        <pc:spChg chg="del mod">
          <ac:chgData name="Lei Wu" userId="f083b2a8aea23a2f" providerId="LiveId" clId="{3A5E1E79-48B8-4C72-B3C7-5DF85258361B}" dt="2021-03-20T08:50:40.641" v="38" actId="478"/>
          <ac:spMkLst>
            <pc:docMk/>
            <pc:sldMk cId="0" sldId="351"/>
            <ac:spMk id="9" creationId="{00000000-0000-0000-0000-000000000000}"/>
          </ac:spMkLst>
        </pc:spChg>
        <pc:spChg chg="add mod">
          <ac:chgData name="Lei Wu" userId="f083b2a8aea23a2f" providerId="LiveId" clId="{3A5E1E79-48B8-4C72-B3C7-5DF85258361B}" dt="2021-03-20T08:51:38.221" v="64"/>
          <ac:spMkLst>
            <pc:docMk/>
            <pc:sldMk cId="0" sldId="351"/>
            <ac:spMk id="10" creationId="{0D0F21E6-6024-405C-AD3B-C31D43BA7CE9}"/>
          </ac:spMkLst>
        </pc:spChg>
      </pc:sldChg>
      <pc:sldChg chg="addSp delSp modSp add del mod modTransition">
        <pc:chgData name="Lei Wu" userId="f083b2a8aea23a2f" providerId="LiveId" clId="{3A5E1E79-48B8-4C72-B3C7-5DF85258361B}" dt="2021-03-22T21:58:27.046" v="6670"/>
        <pc:sldMkLst>
          <pc:docMk/>
          <pc:sldMk cId="1571865176" sldId="355"/>
        </pc:sldMkLst>
        <pc:spChg chg="del">
          <ac:chgData name="Lei Wu" userId="f083b2a8aea23a2f" providerId="LiveId" clId="{3A5E1E79-48B8-4C72-B3C7-5DF85258361B}" dt="2021-03-22T19:48:35.309" v="3936" actId="478"/>
          <ac:spMkLst>
            <pc:docMk/>
            <pc:sldMk cId="1571865176" sldId="355"/>
            <ac:spMk id="2" creationId="{00000000-0000-0000-0000-000000000000}"/>
          </ac:spMkLst>
        </pc:spChg>
        <pc:spChg chg="mod">
          <ac:chgData name="Lei Wu" userId="f083b2a8aea23a2f" providerId="LiveId" clId="{3A5E1E79-48B8-4C72-B3C7-5DF85258361B}" dt="2021-03-22T20:05:21.820" v="4106" actId="20577"/>
          <ac:spMkLst>
            <pc:docMk/>
            <pc:sldMk cId="1571865176" sldId="355"/>
            <ac:spMk id="3" creationId="{00000000-0000-0000-0000-000000000000}"/>
          </ac:spMkLst>
        </pc:spChg>
        <pc:spChg chg="add del mod">
          <ac:chgData name="Lei Wu" userId="f083b2a8aea23a2f" providerId="LiveId" clId="{3A5E1E79-48B8-4C72-B3C7-5DF85258361B}" dt="2021-03-22T19:48:37.720" v="3937" actId="478"/>
          <ac:spMkLst>
            <pc:docMk/>
            <pc:sldMk cId="1571865176" sldId="355"/>
            <ac:spMk id="4" creationId="{C9F2CEAB-F7F2-430D-A87D-72124222ED9F}"/>
          </ac:spMkLst>
        </pc:spChg>
        <pc:spChg chg="add mod">
          <ac:chgData name="Lei Wu" userId="f083b2a8aea23a2f" providerId="LiveId" clId="{3A5E1E79-48B8-4C72-B3C7-5DF85258361B}" dt="2021-03-22T21:58:27.046" v="6670"/>
          <ac:spMkLst>
            <pc:docMk/>
            <pc:sldMk cId="1571865176" sldId="355"/>
            <ac:spMk id="5" creationId="{6FFE7E8F-EE17-4177-AD06-45CF4E141B97}"/>
          </ac:spMkLst>
        </pc:spChg>
        <pc:spChg chg="del">
          <ac:chgData name="Lei Wu" userId="f083b2a8aea23a2f" providerId="LiveId" clId="{3A5E1E79-48B8-4C72-B3C7-5DF85258361B}" dt="2021-03-22T19:48:23.261" v="3935" actId="478"/>
          <ac:spMkLst>
            <pc:docMk/>
            <pc:sldMk cId="1571865176" sldId="355"/>
            <ac:spMk id="7" creationId="{00000000-0000-0000-0000-000000000000}"/>
          </ac:spMkLst>
        </pc:spChg>
        <pc:spChg chg="add mod">
          <ac:chgData name="Lei Wu" userId="f083b2a8aea23a2f" providerId="LiveId" clId="{3A5E1E79-48B8-4C72-B3C7-5DF85258361B}" dt="2021-03-22T19:51:19.407" v="3973" actId="20577"/>
          <ac:spMkLst>
            <pc:docMk/>
            <pc:sldMk cId="1571865176" sldId="355"/>
            <ac:spMk id="8" creationId="{A9AE759E-F067-48D7-AB3C-4F86E85C154A}"/>
          </ac:spMkLst>
        </pc:spChg>
        <pc:spChg chg="del mod">
          <ac:chgData name="Lei Wu" userId="f083b2a8aea23a2f" providerId="LiveId" clId="{3A5E1E79-48B8-4C72-B3C7-5DF85258361B}" dt="2021-03-22T19:48:23.261" v="3935" actId="478"/>
          <ac:spMkLst>
            <pc:docMk/>
            <pc:sldMk cId="1571865176" sldId="355"/>
            <ac:spMk id="9" creationId="{00000000-0000-0000-0000-000000000000}"/>
          </ac:spMkLst>
        </pc:spChg>
        <pc:spChg chg="del">
          <ac:chgData name="Lei Wu" userId="f083b2a8aea23a2f" providerId="LiveId" clId="{3A5E1E79-48B8-4C72-B3C7-5DF85258361B}" dt="2021-03-22T19:48:23.261" v="3935" actId="478"/>
          <ac:spMkLst>
            <pc:docMk/>
            <pc:sldMk cId="1571865176" sldId="355"/>
            <ac:spMk id="10" creationId="{00000000-0000-0000-0000-000000000000}"/>
          </ac:spMkLst>
        </pc:spChg>
        <pc:picChg chg="add mod">
          <ac:chgData name="Lei Wu" userId="f083b2a8aea23a2f" providerId="LiveId" clId="{3A5E1E79-48B8-4C72-B3C7-5DF85258361B}" dt="2021-03-22T19:59:03.005" v="4042" actId="1076"/>
          <ac:picMkLst>
            <pc:docMk/>
            <pc:sldMk cId="1571865176" sldId="355"/>
            <ac:picMk id="12290" creationId="{4B4C2567-D2C2-4343-8322-7CF5CB1B3D7B}"/>
          </ac:picMkLst>
        </pc:picChg>
      </pc:sldChg>
      <pc:sldChg chg="addSp delSp modSp add del mod modTransition modNotesTx">
        <pc:chgData name="Lei Wu" userId="f083b2a8aea23a2f" providerId="LiveId" clId="{3A5E1E79-48B8-4C72-B3C7-5DF85258361B}" dt="2021-03-22T22:22:46.389" v="10274" actId="20577"/>
        <pc:sldMkLst>
          <pc:docMk/>
          <pc:sldMk cId="632933304" sldId="356"/>
        </pc:sldMkLst>
        <pc:spChg chg="mod">
          <ac:chgData name="Lei Wu" userId="f083b2a8aea23a2f" providerId="LiveId" clId="{3A5E1E79-48B8-4C72-B3C7-5DF85258361B}" dt="2021-03-22T18:49:45.519" v="2892" actId="1076"/>
          <ac:spMkLst>
            <pc:docMk/>
            <pc:sldMk cId="632933304" sldId="356"/>
            <ac:spMk id="2" creationId="{00000000-0000-0000-0000-000000000000}"/>
          </ac:spMkLst>
        </pc:spChg>
        <pc:spChg chg="mod">
          <ac:chgData name="Lei Wu" userId="f083b2a8aea23a2f" providerId="LiveId" clId="{3A5E1E79-48B8-4C72-B3C7-5DF85258361B}" dt="2021-03-22T22:06:10.375" v="7674" actId="20577"/>
          <ac:spMkLst>
            <pc:docMk/>
            <pc:sldMk cId="632933304" sldId="356"/>
            <ac:spMk id="3" creationId="{00000000-0000-0000-0000-000000000000}"/>
          </ac:spMkLst>
        </pc:spChg>
        <pc:spChg chg="add mod">
          <ac:chgData name="Lei Wu" userId="f083b2a8aea23a2f" providerId="LiveId" clId="{3A5E1E79-48B8-4C72-B3C7-5DF85258361B}" dt="2021-03-22T21:58:28.526" v="6671"/>
          <ac:spMkLst>
            <pc:docMk/>
            <pc:sldMk cId="632933304" sldId="356"/>
            <ac:spMk id="4" creationId="{684C74FB-9082-400C-AECE-C92BC5E88F4D}"/>
          </ac:spMkLst>
        </pc:spChg>
        <pc:spChg chg="del">
          <ac:chgData name="Lei Wu" userId="f083b2a8aea23a2f" providerId="LiveId" clId="{3A5E1E79-48B8-4C72-B3C7-5DF85258361B}" dt="2021-03-22T18:49:35.281" v="2890" actId="478"/>
          <ac:spMkLst>
            <pc:docMk/>
            <pc:sldMk cId="632933304" sldId="356"/>
            <ac:spMk id="7" creationId="{00000000-0000-0000-0000-000000000000}"/>
          </ac:spMkLst>
        </pc:spChg>
        <pc:spChg chg="del mod">
          <ac:chgData name="Lei Wu" userId="f083b2a8aea23a2f" providerId="LiveId" clId="{3A5E1E79-48B8-4C72-B3C7-5DF85258361B}" dt="2021-03-22T18:49:35.281" v="2890" actId="478"/>
          <ac:spMkLst>
            <pc:docMk/>
            <pc:sldMk cId="632933304" sldId="356"/>
            <ac:spMk id="9" creationId="{00000000-0000-0000-0000-000000000000}"/>
          </ac:spMkLst>
        </pc:spChg>
        <pc:spChg chg="del">
          <ac:chgData name="Lei Wu" userId="f083b2a8aea23a2f" providerId="LiveId" clId="{3A5E1E79-48B8-4C72-B3C7-5DF85258361B}" dt="2021-03-22T18:49:35.281" v="2890" actId="478"/>
          <ac:spMkLst>
            <pc:docMk/>
            <pc:sldMk cId="632933304" sldId="356"/>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1844200885" sldId="357"/>
        </pc:sldMkLst>
        <pc:spChg chg="mod">
          <ac:chgData name="Lei Wu" userId="f083b2a8aea23a2f" providerId="LiveId" clId="{3A5E1E79-48B8-4C72-B3C7-5DF85258361B}" dt="2021-03-22T18:49:18.669" v="2884" actId="1076"/>
          <ac:spMkLst>
            <pc:docMk/>
            <pc:sldMk cId="1844200885" sldId="357"/>
            <ac:spMk id="2" creationId="{00000000-0000-0000-0000-000000000000}"/>
          </ac:spMkLst>
        </pc:spChg>
        <pc:spChg chg="mod">
          <ac:chgData name="Lei Wu" userId="f083b2a8aea23a2f" providerId="LiveId" clId="{3A5E1E79-48B8-4C72-B3C7-5DF85258361B}" dt="2021-03-22T18:49:26.954" v="2888" actId="27636"/>
          <ac:spMkLst>
            <pc:docMk/>
            <pc:sldMk cId="1844200885" sldId="357"/>
            <ac:spMk id="3" creationId="{00000000-0000-0000-0000-000000000000}"/>
          </ac:spMkLst>
        </pc:spChg>
        <pc:spChg chg="del">
          <ac:chgData name="Lei Wu" userId="f083b2a8aea23a2f" providerId="LiveId" clId="{3A5E1E79-48B8-4C72-B3C7-5DF85258361B}" dt="2021-03-22T18:49:30.285" v="2889" actId="478"/>
          <ac:spMkLst>
            <pc:docMk/>
            <pc:sldMk cId="1844200885" sldId="357"/>
            <ac:spMk id="7" creationId="{00000000-0000-0000-0000-000000000000}"/>
          </ac:spMkLst>
        </pc:spChg>
        <pc:spChg chg="del mod">
          <ac:chgData name="Lei Wu" userId="f083b2a8aea23a2f" providerId="LiveId" clId="{3A5E1E79-48B8-4C72-B3C7-5DF85258361B}" dt="2021-03-22T18:49:30.285" v="2889" actId="478"/>
          <ac:spMkLst>
            <pc:docMk/>
            <pc:sldMk cId="1844200885" sldId="357"/>
            <ac:spMk id="9" creationId="{00000000-0000-0000-0000-000000000000}"/>
          </ac:spMkLst>
        </pc:spChg>
        <pc:spChg chg="del">
          <ac:chgData name="Lei Wu" userId="f083b2a8aea23a2f" providerId="LiveId" clId="{3A5E1E79-48B8-4C72-B3C7-5DF85258361B}" dt="2021-03-22T18:49:30.285" v="2889" actId="478"/>
          <ac:spMkLst>
            <pc:docMk/>
            <pc:sldMk cId="1844200885" sldId="357"/>
            <ac:spMk id="10" creationId="{00000000-0000-0000-0000-000000000000}"/>
          </ac:spMkLst>
        </pc:spChg>
      </pc:sldChg>
      <pc:sldChg chg="addSp delSp modSp add del mod modTransition">
        <pc:chgData name="Lei Wu" userId="f083b2a8aea23a2f" providerId="LiveId" clId="{3A5E1E79-48B8-4C72-B3C7-5DF85258361B}" dt="2021-03-22T21:15:29.840" v="6329" actId="47"/>
        <pc:sldMkLst>
          <pc:docMk/>
          <pc:sldMk cId="151044177" sldId="358"/>
        </pc:sldMkLst>
        <pc:spChg chg="del">
          <ac:chgData name="Lei Wu" userId="f083b2a8aea23a2f" providerId="LiveId" clId="{3A5E1E79-48B8-4C72-B3C7-5DF85258361B}" dt="2021-03-22T21:13:06.629" v="6324" actId="478"/>
          <ac:spMkLst>
            <pc:docMk/>
            <pc:sldMk cId="151044177" sldId="358"/>
            <ac:spMk id="2" creationId="{00000000-0000-0000-0000-000000000000}"/>
          </ac:spMkLst>
        </pc:spChg>
        <pc:spChg chg="mod">
          <ac:chgData name="Lei Wu" userId="f083b2a8aea23a2f" providerId="LiveId" clId="{3A5E1E79-48B8-4C72-B3C7-5DF85258361B}" dt="2021-03-22T12:22:32.380" v="248" actId="27636"/>
          <ac:spMkLst>
            <pc:docMk/>
            <pc:sldMk cId="151044177" sldId="358"/>
            <ac:spMk id="3" creationId="{00000000-0000-0000-0000-000000000000}"/>
          </ac:spMkLst>
        </pc:spChg>
        <pc:spChg chg="add del mod">
          <ac:chgData name="Lei Wu" userId="f083b2a8aea23a2f" providerId="LiveId" clId="{3A5E1E79-48B8-4C72-B3C7-5DF85258361B}" dt="2021-03-22T21:13:08.621" v="6325"/>
          <ac:spMkLst>
            <pc:docMk/>
            <pc:sldMk cId="151044177" sldId="358"/>
            <ac:spMk id="4" creationId="{15C3C795-EEB7-4023-9414-7A80AAB53709}"/>
          </ac:spMkLst>
        </pc:spChg>
        <pc:spChg chg="add mod">
          <ac:chgData name="Lei Wu" userId="f083b2a8aea23a2f" providerId="LiveId" clId="{3A5E1E79-48B8-4C72-B3C7-5DF85258361B}" dt="2021-03-22T21:13:23.480" v="6327"/>
          <ac:spMkLst>
            <pc:docMk/>
            <pc:sldMk cId="151044177" sldId="358"/>
            <ac:spMk id="8" creationId="{4E98FAD6-9613-4F7D-8F50-1B9B117F7EC2}"/>
          </ac:spMkLst>
        </pc:spChg>
        <pc:spChg chg="mod">
          <ac:chgData name="Lei Wu" userId="f083b2a8aea23a2f" providerId="LiveId" clId="{3A5E1E79-48B8-4C72-B3C7-5DF85258361B}" dt="2021-03-22T12:22:32.099" v="244"/>
          <ac:spMkLst>
            <pc:docMk/>
            <pc:sldMk cId="151044177" sldId="358"/>
            <ac:spMk id="9" creationId="{00000000-0000-0000-0000-000000000000}"/>
          </ac:spMkLst>
        </pc:spChg>
      </pc:sldChg>
      <pc:sldChg chg="addSp modSp">
        <pc:chgData name="Lei Wu" userId="f083b2a8aea23a2f" providerId="LiveId" clId="{3A5E1E79-48B8-4C72-B3C7-5DF85258361B}" dt="2021-03-22T21:58:09.890" v="6658"/>
        <pc:sldMkLst>
          <pc:docMk/>
          <pc:sldMk cId="2051474962" sldId="360"/>
        </pc:sldMkLst>
        <pc:spChg chg="mod">
          <ac:chgData name="Lei Wu" userId="f083b2a8aea23a2f" providerId="LiveId" clId="{3A5E1E79-48B8-4C72-B3C7-5DF85258361B}" dt="2021-03-22T18:50:06.084" v="2898" actId="1076"/>
          <ac:spMkLst>
            <pc:docMk/>
            <pc:sldMk cId="2051474962" sldId="360"/>
            <ac:spMk id="2" creationId="{00000000-0000-0000-0000-000000000000}"/>
          </ac:spMkLst>
        </pc:spChg>
        <pc:spChg chg="mod">
          <ac:chgData name="Lei Wu" userId="f083b2a8aea23a2f" providerId="LiveId" clId="{3A5E1E79-48B8-4C72-B3C7-5DF85258361B}" dt="2021-03-22T21:15:58.468" v="6342" actId="20577"/>
          <ac:spMkLst>
            <pc:docMk/>
            <pc:sldMk cId="2051474962" sldId="360"/>
            <ac:spMk id="3" creationId="{00000000-0000-0000-0000-000000000000}"/>
          </ac:spMkLst>
        </pc:spChg>
        <pc:spChg chg="add mod">
          <ac:chgData name="Lei Wu" userId="f083b2a8aea23a2f" providerId="LiveId" clId="{3A5E1E79-48B8-4C72-B3C7-5DF85258361B}" dt="2021-03-22T21:58:09.890" v="6658"/>
          <ac:spMkLst>
            <pc:docMk/>
            <pc:sldMk cId="2051474962" sldId="360"/>
            <ac:spMk id="4" creationId="{FE3F744A-D40E-4FB5-AD09-3B8FAB1CAACD}"/>
          </ac:spMkLst>
        </pc:spChg>
        <pc:spChg chg="del">
          <ac:chgData name="Lei Wu" userId="f083b2a8aea23a2f" providerId="LiveId" clId="{3A5E1E79-48B8-4C72-B3C7-5DF85258361B}" dt="2021-03-22T12:23:09.821" v="257" actId="478"/>
          <ac:spMkLst>
            <pc:docMk/>
            <pc:sldMk cId="2051474962" sldId="360"/>
            <ac:spMk id="7" creationId="{00000000-0000-0000-0000-000000000000}"/>
          </ac:spMkLst>
        </pc:spChg>
        <pc:spChg chg="del mod">
          <ac:chgData name="Lei Wu" userId="f083b2a8aea23a2f" providerId="LiveId" clId="{3A5E1E79-48B8-4C72-B3C7-5DF85258361B}" dt="2021-03-22T12:23:09.821" v="257" actId="478"/>
          <ac:spMkLst>
            <pc:docMk/>
            <pc:sldMk cId="2051474962" sldId="360"/>
            <ac:spMk id="9" creationId="{00000000-0000-0000-0000-000000000000}"/>
          </ac:spMkLst>
        </pc:spChg>
        <pc:spChg chg="del">
          <ac:chgData name="Lei Wu" userId="f083b2a8aea23a2f" providerId="LiveId" clId="{3A5E1E79-48B8-4C72-B3C7-5DF85258361B}" dt="2021-03-22T12:23:09.821" v="257" actId="478"/>
          <ac:spMkLst>
            <pc:docMk/>
            <pc:sldMk cId="2051474962" sldId="360"/>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2951585652" sldId="362"/>
        </pc:sldMkLst>
        <pc:spChg chg="mod">
          <ac:chgData name="Lei Wu" userId="f083b2a8aea23a2f" providerId="LiveId" clId="{3A5E1E79-48B8-4C72-B3C7-5DF85258361B}" dt="2021-03-22T12:22:32.412" v="249" actId="27636"/>
          <ac:spMkLst>
            <pc:docMk/>
            <pc:sldMk cId="2951585652" sldId="362"/>
            <ac:spMk id="3" creationId="{00000000-0000-0000-0000-000000000000}"/>
          </ac:spMkLst>
        </pc:spChg>
        <pc:spChg chg="del">
          <ac:chgData name="Lei Wu" userId="f083b2a8aea23a2f" providerId="LiveId" clId="{3A5E1E79-48B8-4C72-B3C7-5DF85258361B}" dt="2021-03-22T21:13:48.346" v="6328" actId="478"/>
          <ac:spMkLst>
            <pc:docMk/>
            <pc:sldMk cId="2951585652" sldId="362"/>
            <ac:spMk id="7" creationId="{00000000-0000-0000-0000-000000000000}"/>
          </ac:spMkLst>
        </pc:spChg>
        <pc:spChg chg="del mod">
          <ac:chgData name="Lei Wu" userId="f083b2a8aea23a2f" providerId="LiveId" clId="{3A5E1E79-48B8-4C72-B3C7-5DF85258361B}" dt="2021-03-22T21:13:48.346" v="6328" actId="478"/>
          <ac:spMkLst>
            <pc:docMk/>
            <pc:sldMk cId="2951585652" sldId="362"/>
            <ac:spMk id="9" creationId="{00000000-0000-0000-0000-000000000000}"/>
          </ac:spMkLst>
        </pc:spChg>
        <pc:spChg chg="del">
          <ac:chgData name="Lei Wu" userId="f083b2a8aea23a2f" providerId="LiveId" clId="{3A5E1E79-48B8-4C72-B3C7-5DF85258361B}" dt="2021-03-22T21:13:48.346" v="6328" actId="478"/>
          <ac:spMkLst>
            <pc:docMk/>
            <pc:sldMk cId="2951585652" sldId="362"/>
            <ac:spMk id="10" creationId="{00000000-0000-0000-0000-000000000000}"/>
          </ac:spMkLst>
        </pc:spChg>
      </pc:sldChg>
      <pc:sldChg chg="modSp add del modTransition">
        <pc:chgData name="Lei Wu" userId="f083b2a8aea23a2f" providerId="LiveId" clId="{3A5E1E79-48B8-4C72-B3C7-5DF85258361B}" dt="2021-03-22T18:46:20.438" v="2870" actId="47"/>
        <pc:sldMkLst>
          <pc:docMk/>
          <pc:sldMk cId="4174270797" sldId="363"/>
        </pc:sldMkLst>
        <pc:spChg chg="mod">
          <ac:chgData name="Lei Wu" userId="f083b2a8aea23a2f" providerId="LiveId" clId="{3A5E1E79-48B8-4C72-B3C7-5DF85258361B}" dt="2021-03-22T12:22:32.099" v="244"/>
          <ac:spMkLst>
            <pc:docMk/>
            <pc:sldMk cId="4174270797" sldId="363"/>
            <ac:spMk id="9" creationId="{00000000-0000-0000-0000-000000000000}"/>
          </ac:spMkLst>
        </pc:spChg>
      </pc:sldChg>
      <pc:sldChg chg="modSp mod">
        <pc:chgData name="Lei Wu" userId="f083b2a8aea23a2f" providerId="LiveId" clId="{3A5E1E79-48B8-4C72-B3C7-5DF85258361B}" dt="2021-03-20T09:24:44.151" v="75" actId="20577"/>
        <pc:sldMkLst>
          <pc:docMk/>
          <pc:sldMk cId="0" sldId="374"/>
        </pc:sldMkLst>
        <pc:spChg chg="mod">
          <ac:chgData name="Lei Wu" userId="f083b2a8aea23a2f" providerId="LiveId" clId="{3A5E1E79-48B8-4C72-B3C7-5DF85258361B}" dt="2021-03-20T09:24:44.151" v="75" actId="20577"/>
          <ac:spMkLst>
            <pc:docMk/>
            <pc:sldMk cId="0" sldId="374"/>
            <ac:spMk id="3" creationId="{DAAE08E7-F397-4386-AD4A-9EA00DA8BA7C}"/>
          </ac:spMkLst>
        </pc:spChg>
      </pc:sldChg>
      <pc:sldChg chg="add del">
        <pc:chgData name="Lei Wu" userId="f083b2a8aea23a2f" providerId="LiveId" clId="{3A5E1E79-48B8-4C72-B3C7-5DF85258361B}" dt="2021-03-22T21:59:06.688" v="6679" actId="47"/>
        <pc:sldMkLst>
          <pc:docMk/>
          <pc:sldMk cId="0" sldId="408"/>
        </pc:sldMkLst>
      </pc:sldChg>
      <pc:sldChg chg="delSp modSp add del mod">
        <pc:chgData name="Lei Wu" userId="f083b2a8aea23a2f" providerId="LiveId" clId="{3A5E1E79-48B8-4C72-B3C7-5DF85258361B}" dt="2021-03-22T21:59:06.688" v="6679" actId="47"/>
        <pc:sldMkLst>
          <pc:docMk/>
          <pc:sldMk cId="0" sldId="411"/>
        </pc:sldMkLst>
        <pc:spChg chg="del">
          <ac:chgData name="Lei Wu" userId="f083b2a8aea23a2f" providerId="LiveId" clId="{3A5E1E79-48B8-4C72-B3C7-5DF85258361B}" dt="2021-03-22T11:50:55.014" v="89" actId="478"/>
          <ac:spMkLst>
            <pc:docMk/>
            <pc:sldMk cId="0" sldId="411"/>
            <ac:spMk id="27650" creationId="{A2545424-23F1-4BB7-B053-95E8DF22DAC0}"/>
          </ac:spMkLst>
        </pc:spChg>
        <pc:spChg chg="mod">
          <ac:chgData name="Lei Wu" userId="f083b2a8aea23a2f" providerId="LiveId" clId="{3A5E1E79-48B8-4C72-B3C7-5DF85258361B}" dt="2021-03-22T21:56:44.565" v="6643" actId="5793"/>
          <ac:spMkLst>
            <pc:docMk/>
            <pc:sldMk cId="0" sldId="411"/>
            <ac:spMk id="27652" creationId="{1359B21A-2D2A-4600-9F74-DACC0D66316E}"/>
          </ac:spMkLst>
        </pc:spChg>
      </pc:sldChg>
      <pc:sldChg chg="delSp add del">
        <pc:chgData name="Lei Wu" userId="f083b2a8aea23a2f" providerId="LiveId" clId="{3A5E1E79-48B8-4C72-B3C7-5DF85258361B}" dt="2021-03-22T21:59:06.688" v="6679" actId="47"/>
        <pc:sldMkLst>
          <pc:docMk/>
          <pc:sldMk cId="0" sldId="412"/>
        </pc:sldMkLst>
        <pc:spChg chg="del">
          <ac:chgData name="Lei Wu" userId="f083b2a8aea23a2f" providerId="LiveId" clId="{3A5E1E79-48B8-4C72-B3C7-5DF85258361B}" dt="2021-03-22T11:51:03.018" v="91" actId="478"/>
          <ac:spMkLst>
            <pc:docMk/>
            <pc:sldMk cId="0" sldId="412"/>
            <ac:spMk id="29698" creationId="{FAA3DA5C-CBDC-4900-B664-8043D72AF235}"/>
          </ac:spMkLst>
        </pc:spChg>
      </pc:sldChg>
      <pc:sldChg chg="delSp add del">
        <pc:chgData name="Lei Wu" userId="f083b2a8aea23a2f" providerId="LiveId" clId="{3A5E1E79-48B8-4C72-B3C7-5DF85258361B}" dt="2021-03-22T21:59:06.688" v="6679" actId="47"/>
        <pc:sldMkLst>
          <pc:docMk/>
          <pc:sldMk cId="0" sldId="417"/>
        </pc:sldMkLst>
        <pc:spChg chg="del">
          <ac:chgData name="Lei Wu" userId="f083b2a8aea23a2f" providerId="LiveId" clId="{3A5E1E79-48B8-4C72-B3C7-5DF85258361B}" dt="2021-03-22T11:50:59.096" v="90" actId="478"/>
          <ac:spMkLst>
            <pc:docMk/>
            <pc:sldMk cId="0" sldId="417"/>
            <ac:spMk id="28674" creationId="{9952C758-D68E-415D-8E98-2DB85B7AC505}"/>
          </ac:spMkLst>
        </pc:spChg>
      </pc:sldChg>
      <pc:sldChg chg="delSp add del">
        <pc:chgData name="Lei Wu" userId="f083b2a8aea23a2f" providerId="LiveId" clId="{3A5E1E79-48B8-4C72-B3C7-5DF85258361B}" dt="2021-03-22T21:59:06.688" v="6679" actId="47"/>
        <pc:sldMkLst>
          <pc:docMk/>
          <pc:sldMk cId="0" sldId="418"/>
        </pc:sldMkLst>
        <pc:spChg chg="del">
          <ac:chgData name="Lei Wu" userId="f083b2a8aea23a2f" providerId="LiveId" clId="{3A5E1E79-48B8-4C72-B3C7-5DF85258361B}" dt="2021-03-22T11:51:11.514" v="92" actId="478"/>
          <ac:spMkLst>
            <pc:docMk/>
            <pc:sldMk cId="0" sldId="418"/>
            <ac:spMk id="31746" creationId="{147768D0-C33B-424A-9A92-629460B047C2}"/>
          </ac:spMkLst>
        </pc:spChg>
      </pc:sldChg>
      <pc:sldChg chg="delSp add del">
        <pc:chgData name="Lei Wu" userId="f083b2a8aea23a2f" providerId="LiveId" clId="{3A5E1E79-48B8-4C72-B3C7-5DF85258361B}" dt="2021-03-22T21:59:06.688" v="6679" actId="47"/>
        <pc:sldMkLst>
          <pc:docMk/>
          <pc:sldMk cId="0" sldId="419"/>
        </pc:sldMkLst>
        <pc:spChg chg="del">
          <ac:chgData name="Lei Wu" userId="f083b2a8aea23a2f" providerId="LiveId" clId="{3A5E1E79-48B8-4C72-B3C7-5DF85258361B}" dt="2021-03-22T11:51:16.741" v="93" actId="478"/>
          <ac:spMkLst>
            <pc:docMk/>
            <pc:sldMk cId="0" sldId="419"/>
            <ac:spMk id="32770" creationId="{F0CF31EB-3FA7-434F-A6C2-E00CEDAC73CF}"/>
          </ac:spMkLst>
        </pc:spChg>
      </pc:sldChg>
      <pc:sldChg chg="delSp add del">
        <pc:chgData name="Lei Wu" userId="f083b2a8aea23a2f" providerId="LiveId" clId="{3A5E1E79-48B8-4C72-B3C7-5DF85258361B}" dt="2021-03-22T21:59:06.688" v="6679" actId="47"/>
        <pc:sldMkLst>
          <pc:docMk/>
          <pc:sldMk cId="0" sldId="420"/>
        </pc:sldMkLst>
        <pc:spChg chg="del">
          <ac:chgData name="Lei Wu" userId="f083b2a8aea23a2f" providerId="LiveId" clId="{3A5E1E79-48B8-4C72-B3C7-5DF85258361B}" dt="2021-03-22T11:51:23.542" v="94" actId="478"/>
          <ac:spMkLst>
            <pc:docMk/>
            <pc:sldMk cId="0" sldId="420"/>
            <ac:spMk id="33794" creationId="{965A0D20-903C-4806-8F8D-F209EDD707C8}"/>
          </ac:spMkLst>
        </pc:spChg>
      </pc:sldChg>
      <pc:sldChg chg="delSp add del">
        <pc:chgData name="Lei Wu" userId="f083b2a8aea23a2f" providerId="LiveId" clId="{3A5E1E79-48B8-4C72-B3C7-5DF85258361B}" dt="2021-03-22T21:59:06.688" v="6679" actId="47"/>
        <pc:sldMkLst>
          <pc:docMk/>
          <pc:sldMk cId="0" sldId="422"/>
        </pc:sldMkLst>
        <pc:spChg chg="del">
          <ac:chgData name="Lei Wu" userId="f083b2a8aea23a2f" providerId="LiveId" clId="{3A5E1E79-48B8-4C72-B3C7-5DF85258361B}" dt="2021-03-22T11:51:29.004" v="95" actId="478"/>
          <ac:spMkLst>
            <pc:docMk/>
            <pc:sldMk cId="0" sldId="422"/>
            <ac:spMk id="34818" creationId="{5C1DE695-EBC8-4575-A455-114F105B2DDA}"/>
          </ac:spMkLst>
        </pc:spChg>
      </pc:sldChg>
      <pc:sldChg chg="delSp add del">
        <pc:chgData name="Lei Wu" userId="f083b2a8aea23a2f" providerId="LiveId" clId="{3A5E1E79-48B8-4C72-B3C7-5DF85258361B}" dt="2021-03-22T21:59:06.688" v="6679" actId="47"/>
        <pc:sldMkLst>
          <pc:docMk/>
          <pc:sldMk cId="0" sldId="423"/>
        </pc:sldMkLst>
        <pc:spChg chg="del">
          <ac:chgData name="Lei Wu" userId="f083b2a8aea23a2f" providerId="LiveId" clId="{3A5E1E79-48B8-4C72-B3C7-5DF85258361B}" dt="2021-03-22T11:51:34.670" v="96" actId="478"/>
          <ac:spMkLst>
            <pc:docMk/>
            <pc:sldMk cId="0" sldId="423"/>
            <ac:spMk id="35842" creationId="{AF411CF4-D160-4CFB-8200-58D22961D47B}"/>
          </ac:spMkLst>
        </pc:spChg>
      </pc:sldChg>
      <pc:sldChg chg="del">
        <pc:chgData name="Lei Wu" userId="f083b2a8aea23a2f" providerId="LiveId" clId="{3A5E1E79-48B8-4C72-B3C7-5DF85258361B}" dt="2021-03-20T08:50:56.926" v="40" actId="47"/>
        <pc:sldMkLst>
          <pc:docMk/>
          <pc:sldMk cId="4279174941" sldId="483"/>
        </pc:sldMkLst>
      </pc:sldChg>
      <pc:sldChg chg="del">
        <pc:chgData name="Lei Wu" userId="f083b2a8aea23a2f" providerId="LiveId" clId="{3A5E1E79-48B8-4C72-B3C7-5DF85258361B}" dt="2021-03-20T08:50:56.926" v="40" actId="47"/>
        <pc:sldMkLst>
          <pc:docMk/>
          <pc:sldMk cId="0" sldId="495"/>
        </pc:sldMkLst>
      </pc:sldChg>
      <pc:sldChg chg="del">
        <pc:chgData name="Lei Wu" userId="f083b2a8aea23a2f" providerId="LiveId" clId="{3A5E1E79-48B8-4C72-B3C7-5DF85258361B}" dt="2021-03-20T08:50:56.926" v="40" actId="47"/>
        <pc:sldMkLst>
          <pc:docMk/>
          <pc:sldMk cId="2363052851" sldId="535"/>
        </pc:sldMkLst>
      </pc:sldChg>
      <pc:sldChg chg="del">
        <pc:chgData name="Lei Wu" userId="f083b2a8aea23a2f" providerId="LiveId" clId="{3A5E1E79-48B8-4C72-B3C7-5DF85258361B}" dt="2021-03-20T08:50:56.926" v="40" actId="47"/>
        <pc:sldMkLst>
          <pc:docMk/>
          <pc:sldMk cId="492831585" sldId="536"/>
        </pc:sldMkLst>
      </pc:sldChg>
      <pc:sldChg chg="modSp mod">
        <pc:chgData name="Lei Wu" userId="f083b2a8aea23a2f" providerId="LiveId" clId="{3A5E1E79-48B8-4C72-B3C7-5DF85258361B}" dt="2021-03-23T04:31:01.213" v="10302" actId="20577"/>
        <pc:sldMkLst>
          <pc:docMk/>
          <pc:sldMk cId="2426070471" sldId="597"/>
        </pc:sldMkLst>
        <pc:spChg chg="mod">
          <ac:chgData name="Lei Wu" userId="f083b2a8aea23a2f" providerId="LiveId" clId="{3A5E1E79-48B8-4C72-B3C7-5DF85258361B}" dt="2021-03-23T04:31:01.213" v="10302" actId="20577"/>
          <ac:spMkLst>
            <pc:docMk/>
            <pc:sldMk cId="2426070471" sldId="597"/>
            <ac:spMk id="6" creationId="{9DA74013-E518-4560-A30E-31EF11EDC80A}"/>
          </ac:spMkLst>
        </pc:spChg>
      </pc:sldChg>
      <pc:sldChg chg="del">
        <pc:chgData name="Lei Wu" userId="f083b2a8aea23a2f" providerId="LiveId" clId="{3A5E1E79-48B8-4C72-B3C7-5DF85258361B}" dt="2021-03-20T08:50:56.926" v="40" actId="47"/>
        <pc:sldMkLst>
          <pc:docMk/>
          <pc:sldMk cId="2455951270" sldId="626"/>
        </pc:sldMkLst>
      </pc:sldChg>
      <pc:sldChg chg="modSp mod">
        <pc:chgData name="Lei Wu" userId="f083b2a8aea23a2f" providerId="LiveId" clId="{3A5E1E79-48B8-4C72-B3C7-5DF85258361B}" dt="2021-03-22T22:37:37.717" v="10287" actId="20577"/>
        <pc:sldMkLst>
          <pc:docMk/>
          <pc:sldMk cId="0" sldId="649"/>
        </pc:sldMkLst>
        <pc:spChg chg="mod">
          <ac:chgData name="Lei Wu" userId="f083b2a8aea23a2f" providerId="LiveId" clId="{3A5E1E79-48B8-4C72-B3C7-5DF85258361B}" dt="2021-03-22T22:37:37.717" v="10287" actId="20577"/>
          <ac:spMkLst>
            <pc:docMk/>
            <pc:sldMk cId="0" sldId="649"/>
            <ac:spMk id="3" creationId="{00000000-0000-0000-0000-000000000000}"/>
          </ac:spMkLst>
        </pc:spChg>
      </pc:sldChg>
      <pc:sldChg chg="del">
        <pc:chgData name="Lei Wu" userId="f083b2a8aea23a2f" providerId="LiveId" clId="{3A5E1E79-48B8-4C72-B3C7-5DF85258361B}" dt="2021-03-20T08:50:56.926" v="40" actId="47"/>
        <pc:sldMkLst>
          <pc:docMk/>
          <pc:sldMk cId="0" sldId="650"/>
        </pc:sldMkLst>
      </pc:sldChg>
      <pc:sldChg chg="del">
        <pc:chgData name="Lei Wu" userId="f083b2a8aea23a2f" providerId="LiveId" clId="{3A5E1E79-48B8-4C72-B3C7-5DF85258361B}" dt="2021-03-20T08:50:56.926" v="40" actId="47"/>
        <pc:sldMkLst>
          <pc:docMk/>
          <pc:sldMk cId="3207960852" sldId="652"/>
        </pc:sldMkLst>
      </pc:sldChg>
      <pc:sldChg chg="del">
        <pc:chgData name="Lei Wu" userId="f083b2a8aea23a2f" providerId="LiveId" clId="{3A5E1E79-48B8-4C72-B3C7-5DF85258361B}" dt="2021-03-20T08:50:56.926" v="40" actId="47"/>
        <pc:sldMkLst>
          <pc:docMk/>
          <pc:sldMk cId="3817168658" sldId="654"/>
        </pc:sldMkLst>
      </pc:sldChg>
      <pc:sldChg chg="del">
        <pc:chgData name="Lei Wu" userId="f083b2a8aea23a2f" providerId="LiveId" clId="{3A5E1E79-48B8-4C72-B3C7-5DF85258361B}" dt="2021-03-20T08:50:56.926" v="40" actId="47"/>
        <pc:sldMkLst>
          <pc:docMk/>
          <pc:sldMk cId="0" sldId="655"/>
        </pc:sldMkLst>
      </pc:sldChg>
      <pc:sldChg chg="del">
        <pc:chgData name="Lei Wu" userId="f083b2a8aea23a2f" providerId="LiveId" clId="{3A5E1E79-48B8-4C72-B3C7-5DF85258361B}" dt="2021-03-20T08:50:56.926" v="40" actId="47"/>
        <pc:sldMkLst>
          <pc:docMk/>
          <pc:sldMk cId="0" sldId="656"/>
        </pc:sldMkLst>
      </pc:sldChg>
      <pc:sldChg chg="del">
        <pc:chgData name="Lei Wu" userId="f083b2a8aea23a2f" providerId="LiveId" clId="{3A5E1E79-48B8-4C72-B3C7-5DF85258361B}" dt="2021-03-20T08:50:56.926" v="40" actId="47"/>
        <pc:sldMkLst>
          <pc:docMk/>
          <pc:sldMk cId="0" sldId="658"/>
        </pc:sldMkLst>
      </pc:sldChg>
      <pc:sldChg chg="del">
        <pc:chgData name="Lei Wu" userId="f083b2a8aea23a2f" providerId="LiveId" clId="{3A5E1E79-48B8-4C72-B3C7-5DF85258361B}" dt="2021-03-20T08:50:56.926" v="40" actId="47"/>
        <pc:sldMkLst>
          <pc:docMk/>
          <pc:sldMk cId="0" sldId="659"/>
        </pc:sldMkLst>
      </pc:sldChg>
      <pc:sldChg chg="del">
        <pc:chgData name="Lei Wu" userId="f083b2a8aea23a2f" providerId="LiveId" clId="{3A5E1E79-48B8-4C72-B3C7-5DF85258361B}" dt="2021-03-20T08:50:56.926" v="40" actId="47"/>
        <pc:sldMkLst>
          <pc:docMk/>
          <pc:sldMk cId="523309455" sldId="660"/>
        </pc:sldMkLst>
      </pc:sldChg>
      <pc:sldChg chg="del">
        <pc:chgData name="Lei Wu" userId="f083b2a8aea23a2f" providerId="LiveId" clId="{3A5E1E79-48B8-4C72-B3C7-5DF85258361B}" dt="2021-03-20T08:50:56.926" v="40" actId="47"/>
        <pc:sldMkLst>
          <pc:docMk/>
          <pc:sldMk cId="2191646669" sldId="669"/>
        </pc:sldMkLst>
      </pc:sldChg>
      <pc:sldChg chg="del">
        <pc:chgData name="Lei Wu" userId="f083b2a8aea23a2f" providerId="LiveId" clId="{3A5E1E79-48B8-4C72-B3C7-5DF85258361B}" dt="2021-03-20T08:50:56.926" v="40" actId="47"/>
        <pc:sldMkLst>
          <pc:docMk/>
          <pc:sldMk cId="2075621343" sldId="671"/>
        </pc:sldMkLst>
      </pc:sldChg>
      <pc:sldChg chg="addSp modSp del">
        <pc:chgData name="Lei Wu" userId="f083b2a8aea23a2f" providerId="LiveId" clId="{3A5E1E79-48B8-4C72-B3C7-5DF85258361B}" dt="2021-03-22T22:35:59.248" v="10278" actId="47"/>
        <pc:sldMkLst>
          <pc:docMk/>
          <pc:sldMk cId="3177460657" sldId="672"/>
        </pc:sldMkLst>
        <pc:spChg chg="add mod">
          <ac:chgData name="Lei Wu" userId="f083b2a8aea23a2f" providerId="LiveId" clId="{3A5E1E79-48B8-4C72-B3C7-5DF85258361B}" dt="2021-03-20T08:51:40.227" v="66"/>
          <ac:spMkLst>
            <pc:docMk/>
            <pc:sldMk cId="3177460657" sldId="672"/>
            <ac:spMk id="5" creationId="{EA9BFAB8-102B-4CEA-B0A5-487D4D1A21E3}"/>
          </ac:spMkLst>
        </pc:spChg>
      </pc:sldChg>
      <pc:sldChg chg="del">
        <pc:chgData name="Lei Wu" userId="f083b2a8aea23a2f" providerId="LiveId" clId="{3A5E1E79-48B8-4C72-B3C7-5DF85258361B}" dt="2021-03-20T08:50:56.926" v="40" actId="47"/>
        <pc:sldMkLst>
          <pc:docMk/>
          <pc:sldMk cId="2725195729" sldId="673"/>
        </pc:sldMkLst>
      </pc:sldChg>
      <pc:sldChg chg="del">
        <pc:chgData name="Lei Wu" userId="f083b2a8aea23a2f" providerId="LiveId" clId="{3A5E1E79-48B8-4C72-B3C7-5DF85258361B}" dt="2021-03-20T08:50:56.926" v="40" actId="47"/>
        <pc:sldMkLst>
          <pc:docMk/>
          <pc:sldMk cId="1201786481" sldId="674"/>
        </pc:sldMkLst>
      </pc:sldChg>
      <pc:sldChg chg="del">
        <pc:chgData name="Lei Wu" userId="f083b2a8aea23a2f" providerId="LiveId" clId="{3A5E1E79-48B8-4C72-B3C7-5DF85258361B}" dt="2021-03-20T08:50:56.926" v="40" actId="47"/>
        <pc:sldMkLst>
          <pc:docMk/>
          <pc:sldMk cId="2585916516" sldId="675"/>
        </pc:sldMkLst>
      </pc:sldChg>
      <pc:sldChg chg="del">
        <pc:chgData name="Lei Wu" userId="f083b2a8aea23a2f" providerId="LiveId" clId="{3A5E1E79-48B8-4C72-B3C7-5DF85258361B}" dt="2021-03-20T08:50:56.926" v="40" actId="47"/>
        <pc:sldMkLst>
          <pc:docMk/>
          <pc:sldMk cId="3296749159" sldId="679"/>
        </pc:sldMkLst>
      </pc:sldChg>
      <pc:sldChg chg="del">
        <pc:chgData name="Lei Wu" userId="f083b2a8aea23a2f" providerId="LiveId" clId="{3A5E1E79-48B8-4C72-B3C7-5DF85258361B}" dt="2021-03-20T08:50:56.926" v="40" actId="47"/>
        <pc:sldMkLst>
          <pc:docMk/>
          <pc:sldMk cId="638522553" sldId="680"/>
        </pc:sldMkLst>
      </pc:sldChg>
      <pc:sldChg chg="del">
        <pc:chgData name="Lei Wu" userId="f083b2a8aea23a2f" providerId="LiveId" clId="{3A5E1E79-48B8-4C72-B3C7-5DF85258361B}" dt="2021-03-20T08:50:56.926" v="40" actId="47"/>
        <pc:sldMkLst>
          <pc:docMk/>
          <pc:sldMk cId="680477792" sldId="681"/>
        </pc:sldMkLst>
      </pc:sldChg>
      <pc:sldChg chg="del">
        <pc:chgData name="Lei Wu" userId="f083b2a8aea23a2f" providerId="LiveId" clId="{3A5E1E79-48B8-4C72-B3C7-5DF85258361B}" dt="2021-03-20T08:50:56.926" v="40" actId="47"/>
        <pc:sldMkLst>
          <pc:docMk/>
          <pc:sldMk cId="1673762023" sldId="682"/>
        </pc:sldMkLst>
      </pc:sldChg>
      <pc:sldChg chg="del">
        <pc:chgData name="Lei Wu" userId="f083b2a8aea23a2f" providerId="LiveId" clId="{3A5E1E79-48B8-4C72-B3C7-5DF85258361B}" dt="2021-03-20T08:50:56.926" v="40" actId="47"/>
        <pc:sldMkLst>
          <pc:docMk/>
          <pc:sldMk cId="3275008741" sldId="683"/>
        </pc:sldMkLst>
      </pc:sldChg>
      <pc:sldChg chg="del">
        <pc:chgData name="Lei Wu" userId="f083b2a8aea23a2f" providerId="LiveId" clId="{3A5E1E79-48B8-4C72-B3C7-5DF85258361B}" dt="2021-03-20T08:50:56.926" v="40" actId="47"/>
        <pc:sldMkLst>
          <pc:docMk/>
          <pc:sldMk cId="1926884572" sldId="684"/>
        </pc:sldMkLst>
      </pc:sldChg>
      <pc:sldChg chg="del">
        <pc:chgData name="Lei Wu" userId="f083b2a8aea23a2f" providerId="LiveId" clId="{3A5E1E79-48B8-4C72-B3C7-5DF85258361B}" dt="2021-03-20T08:50:56.926" v="40" actId="47"/>
        <pc:sldMkLst>
          <pc:docMk/>
          <pc:sldMk cId="129600293" sldId="685"/>
        </pc:sldMkLst>
      </pc:sldChg>
      <pc:sldChg chg="del">
        <pc:chgData name="Lei Wu" userId="f083b2a8aea23a2f" providerId="LiveId" clId="{3A5E1E79-48B8-4C72-B3C7-5DF85258361B}" dt="2021-03-20T08:50:56.926" v="40" actId="47"/>
        <pc:sldMkLst>
          <pc:docMk/>
          <pc:sldMk cId="1941087441" sldId="686"/>
        </pc:sldMkLst>
      </pc:sldChg>
      <pc:sldChg chg="del">
        <pc:chgData name="Lei Wu" userId="f083b2a8aea23a2f" providerId="LiveId" clId="{3A5E1E79-48B8-4C72-B3C7-5DF85258361B}" dt="2021-03-20T08:50:56.926" v="40" actId="47"/>
        <pc:sldMkLst>
          <pc:docMk/>
          <pc:sldMk cId="45873254" sldId="687"/>
        </pc:sldMkLst>
      </pc:sldChg>
      <pc:sldChg chg="del">
        <pc:chgData name="Lei Wu" userId="f083b2a8aea23a2f" providerId="LiveId" clId="{3A5E1E79-48B8-4C72-B3C7-5DF85258361B}" dt="2021-03-20T08:50:56.926" v="40" actId="47"/>
        <pc:sldMkLst>
          <pc:docMk/>
          <pc:sldMk cId="62525218" sldId="688"/>
        </pc:sldMkLst>
      </pc:sldChg>
      <pc:sldChg chg="del">
        <pc:chgData name="Lei Wu" userId="f083b2a8aea23a2f" providerId="LiveId" clId="{3A5E1E79-48B8-4C72-B3C7-5DF85258361B}" dt="2021-03-20T08:50:56.926" v="40" actId="47"/>
        <pc:sldMkLst>
          <pc:docMk/>
          <pc:sldMk cId="2120288034" sldId="689"/>
        </pc:sldMkLst>
      </pc:sldChg>
      <pc:sldChg chg="del">
        <pc:chgData name="Lei Wu" userId="f083b2a8aea23a2f" providerId="LiveId" clId="{3A5E1E79-48B8-4C72-B3C7-5DF85258361B}" dt="2021-03-20T08:50:56.926" v="40" actId="47"/>
        <pc:sldMkLst>
          <pc:docMk/>
          <pc:sldMk cId="237044033" sldId="692"/>
        </pc:sldMkLst>
      </pc:sldChg>
      <pc:sldChg chg="del">
        <pc:chgData name="Lei Wu" userId="f083b2a8aea23a2f" providerId="LiveId" clId="{3A5E1E79-48B8-4C72-B3C7-5DF85258361B}" dt="2021-03-20T08:50:56.926" v="40" actId="47"/>
        <pc:sldMkLst>
          <pc:docMk/>
          <pc:sldMk cId="893938459" sldId="693"/>
        </pc:sldMkLst>
      </pc:sldChg>
      <pc:sldChg chg="del">
        <pc:chgData name="Lei Wu" userId="f083b2a8aea23a2f" providerId="LiveId" clId="{3A5E1E79-48B8-4C72-B3C7-5DF85258361B}" dt="2021-03-20T08:50:56.926" v="40" actId="47"/>
        <pc:sldMkLst>
          <pc:docMk/>
          <pc:sldMk cId="3637910439" sldId="694"/>
        </pc:sldMkLst>
      </pc:sldChg>
      <pc:sldChg chg="del">
        <pc:chgData name="Lei Wu" userId="f083b2a8aea23a2f" providerId="LiveId" clId="{3A5E1E79-48B8-4C72-B3C7-5DF85258361B}" dt="2021-03-20T08:50:56.926" v="40" actId="47"/>
        <pc:sldMkLst>
          <pc:docMk/>
          <pc:sldMk cId="1883150182" sldId="695"/>
        </pc:sldMkLst>
      </pc:sldChg>
      <pc:sldChg chg="del">
        <pc:chgData name="Lei Wu" userId="f083b2a8aea23a2f" providerId="LiveId" clId="{3A5E1E79-48B8-4C72-B3C7-5DF85258361B}" dt="2021-03-20T08:50:56.926" v="40" actId="47"/>
        <pc:sldMkLst>
          <pc:docMk/>
          <pc:sldMk cId="1836793920" sldId="696"/>
        </pc:sldMkLst>
      </pc:sldChg>
      <pc:sldChg chg="del">
        <pc:chgData name="Lei Wu" userId="f083b2a8aea23a2f" providerId="LiveId" clId="{3A5E1E79-48B8-4C72-B3C7-5DF85258361B}" dt="2021-03-20T08:50:56.926" v="40" actId="47"/>
        <pc:sldMkLst>
          <pc:docMk/>
          <pc:sldMk cId="1559762065" sldId="697"/>
        </pc:sldMkLst>
      </pc:sldChg>
      <pc:sldChg chg="del">
        <pc:chgData name="Lei Wu" userId="f083b2a8aea23a2f" providerId="LiveId" clId="{3A5E1E79-48B8-4C72-B3C7-5DF85258361B}" dt="2021-03-20T08:50:56.926" v="40" actId="47"/>
        <pc:sldMkLst>
          <pc:docMk/>
          <pc:sldMk cId="2509872314" sldId="698"/>
        </pc:sldMkLst>
      </pc:sldChg>
      <pc:sldChg chg="del">
        <pc:chgData name="Lei Wu" userId="f083b2a8aea23a2f" providerId="LiveId" clId="{3A5E1E79-48B8-4C72-B3C7-5DF85258361B}" dt="2021-03-20T08:50:56.926" v="40" actId="47"/>
        <pc:sldMkLst>
          <pc:docMk/>
          <pc:sldMk cId="1070135592" sldId="699"/>
        </pc:sldMkLst>
      </pc:sldChg>
      <pc:sldChg chg="del">
        <pc:chgData name="Lei Wu" userId="f083b2a8aea23a2f" providerId="LiveId" clId="{3A5E1E79-48B8-4C72-B3C7-5DF85258361B}" dt="2021-03-20T08:50:56.926" v="40" actId="47"/>
        <pc:sldMkLst>
          <pc:docMk/>
          <pc:sldMk cId="2342654875" sldId="700"/>
        </pc:sldMkLst>
      </pc:sldChg>
      <pc:sldChg chg="del">
        <pc:chgData name="Lei Wu" userId="f083b2a8aea23a2f" providerId="LiveId" clId="{3A5E1E79-48B8-4C72-B3C7-5DF85258361B}" dt="2021-03-20T08:50:56.926" v="40" actId="47"/>
        <pc:sldMkLst>
          <pc:docMk/>
          <pc:sldMk cId="2090207982" sldId="701"/>
        </pc:sldMkLst>
      </pc:sldChg>
      <pc:sldChg chg="del">
        <pc:chgData name="Lei Wu" userId="f083b2a8aea23a2f" providerId="LiveId" clId="{3A5E1E79-48B8-4C72-B3C7-5DF85258361B}" dt="2021-03-20T08:50:56.926" v="40" actId="47"/>
        <pc:sldMkLst>
          <pc:docMk/>
          <pc:sldMk cId="1062462934" sldId="702"/>
        </pc:sldMkLst>
      </pc:sldChg>
      <pc:sldChg chg="del">
        <pc:chgData name="Lei Wu" userId="f083b2a8aea23a2f" providerId="LiveId" clId="{3A5E1E79-48B8-4C72-B3C7-5DF85258361B}" dt="2021-03-20T08:50:56.926" v="40" actId="47"/>
        <pc:sldMkLst>
          <pc:docMk/>
          <pc:sldMk cId="3087688894" sldId="703"/>
        </pc:sldMkLst>
      </pc:sldChg>
      <pc:sldChg chg="del">
        <pc:chgData name="Lei Wu" userId="f083b2a8aea23a2f" providerId="LiveId" clId="{3A5E1E79-48B8-4C72-B3C7-5DF85258361B}" dt="2021-03-20T08:50:56.926" v="40" actId="47"/>
        <pc:sldMkLst>
          <pc:docMk/>
          <pc:sldMk cId="3301382738" sldId="704"/>
        </pc:sldMkLst>
      </pc:sldChg>
      <pc:sldChg chg="del">
        <pc:chgData name="Lei Wu" userId="f083b2a8aea23a2f" providerId="LiveId" clId="{3A5E1E79-48B8-4C72-B3C7-5DF85258361B}" dt="2021-03-20T08:50:56.926" v="40" actId="47"/>
        <pc:sldMkLst>
          <pc:docMk/>
          <pc:sldMk cId="1506113065" sldId="705"/>
        </pc:sldMkLst>
      </pc:sldChg>
      <pc:sldChg chg="del">
        <pc:chgData name="Lei Wu" userId="f083b2a8aea23a2f" providerId="LiveId" clId="{3A5E1E79-48B8-4C72-B3C7-5DF85258361B}" dt="2021-03-20T08:50:56.926" v="40" actId="47"/>
        <pc:sldMkLst>
          <pc:docMk/>
          <pc:sldMk cId="102991477" sldId="706"/>
        </pc:sldMkLst>
      </pc:sldChg>
      <pc:sldChg chg="del">
        <pc:chgData name="Lei Wu" userId="f083b2a8aea23a2f" providerId="LiveId" clId="{3A5E1E79-48B8-4C72-B3C7-5DF85258361B}" dt="2021-03-20T08:50:56.926" v="40" actId="47"/>
        <pc:sldMkLst>
          <pc:docMk/>
          <pc:sldMk cId="2587365639" sldId="707"/>
        </pc:sldMkLst>
      </pc:sldChg>
      <pc:sldChg chg="del">
        <pc:chgData name="Lei Wu" userId="f083b2a8aea23a2f" providerId="LiveId" clId="{3A5E1E79-48B8-4C72-B3C7-5DF85258361B}" dt="2021-03-20T08:50:56.926" v="40" actId="47"/>
        <pc:sldMkLst>
          <pc:docMk/>
          <pc:sldMk cId="1071180486" sldId="708"/>
        </pc:sldMkLst>
      </pc:sldChg>
      <pc:sldChg chg="del">
        <pc:chgData name="Lei Wu" userId="f083b2a8aea23a2f" providerId="LiveId" clId="{3A5E1E79-48B8-4C72-B3C7-5DF85258361B}" dt="2021-03-20T08:50:56.926" v="40" actId="47"/>
        <pc:sldMkLst>
          <pc:docMk/>
          <pc:sldMk cId="3447657388" sldId="709"/>
        </pc:sldMkLst>
      </pc:sldChg>
      <pc:sldChg chg="del">
        <pc:chgData name="Lei Wu" userId="f083b2a8aea23a2f" providerId="LiveId" clId="{3A5E1E79-48B8-4C72-B3C7-5DF85258361B}" dt="2021-03-20T08:50:56.926" v="40" actId="47"/>
        <pc:sldMkLst>
          <pc:docMk/>
          <pc:sldMk cId="1254844533" sldId="711"/>
        </pc:sldMkLst>
      </pc:sldChg>
      <pc:sldChg chg="del">
        <pc:chgData name="Lei Wu" userId="f083b2a8aea23a2f" providerId="LiveId" clId="{3A5E1E79-48B8-4C72-B3C7-5DF85258361B}" dt="2021-03-20T08:50:56.926" v="40" actId="47"/>
        <pc:sldMkLst>
          <pc:docMk/>
          <pc:sldMk cId="152354988" sldId="712"/>
        </pc:sldMkLst>
      </pc:sldChg>
      <pc:sldChg chg="del">
        <pc:chgData name="Lei Wu" userId="f083b2a8aea23a2f" providerId="LiveId" clId="{3A5E1E79-48B8-4C72-B3C7-5DF85258361B}" dt="2021-03-20T08:50:56.926" v="40" actId="47"/>
        <pc:sldMkLst>
          <pc:docMk/>
          <pc:sldMk cId="3967254014" sldId="713"/>
        </pc:sldMkLst>
      </pc:sldChg>
      <pc:sldChg chg="del">
        <pc:chgData name="Lei Wu" userId="f083b2a8aea23a2f" providerId="LiveId" clId="{3A5E1E79-48B8-4C72-B3C7-5DF85258361B}" dt="2021-03-20T08:50:56.926" v="40" actId="47"/>
        <pc:sldMkLst>
          <pc:docMk/>
          <pc:sldMk cId="1362142681" sldId="714"/>
        </pc:sldMkLst>
      </pc:sldChg>
      <pc:sldChg chg="addSp delSp modSp add del mod modTransition">
        <pc:chgData name="Lei Wu" userId="f083b2a8aea23a2f" providerId="LiveId" clId="{3A5E1E79-48B8-4C72-B3C7-5DF85258361B}" dt="2021-03-22T21:56:24.954" v="6638" actId="47"/>
        <pc:sldMkLst>
          <pc:docMk/>
          <pc:sldMk cId="0" sldId="715"/>
        </pc:sldMkLst>
        <pc:spChg chg="del">
          <ac:chgData name="Lei Wu" userId="f083b2a8aea23a2f" providerId="LiveId" clId="{3A5E1E79-48B8-4C72-B3C7-5DF85258361B}" dt="2021-03-20T08:48:24.877" v="2" actId="478"/>
          <ac:spMkLst>
            <pc:docMk/>
            <pc:sldMk cId="0" sldId="715"/>
            <ac:spMk id="7" creationId="{00000000-0000-0000-0000-000000000000}"/>
          </ac:spMkLst>
        </pc:spChg>
        <pc:spChg chg="del mod">
          <ac:chgData name="Lei Wu" userId="f083b2a8aea23a2f" providerId="LiveId" clId="{3A5E1E79-48B8-4C72-B3C7-5DF85258361B}" dt="2021-03-20T08:48:23.214" v="1" actId="478"/>
          <ac:spMkLst>
            <pc:docMk/>
            <pc:sldMk cId="0" sldId="715"/>
            <ac:spMk id="8" creationId="{00000000-0000-0000-0000-000000000000}"/>
          </ac:spMkLst>
        </pc:spChg>
        <pc:spChg chg="del mod">
          <ac:chgData name="Lei Wu" userId="f083b2a8aea23a2f" providerId="LiveId" clId="{3A5E1E79-48B8-4C72-B3C7-5DF85258361B}" dt="2021-03-20T08:48:27.426" v="3" actId="478"/>
          <ac:spMkLst>
            <pc:docMk/>
            <pc:sldMk cId="0" sldId="715"/>
            <ac:spMk id="9" creationId="{00000000-0000-0000-0000-000000000000}"/>
          </ac:spMkLst>
        </pc:spChg>
        <pc:spChg chg="add mod">
          <ac:chgData name="Lei Wu" userId="f083b2a8aea23a2f" providerId="LiveId" clId="{3A5E1E79-48B8-4C72-B3C7-5DF85258361B}" dt="2021-03-20T08:51:06.141" v="41"/>
          <ac:spMkLst>
            <pc:docMk/>
            <pc:sldMk cId="0" sldId="715"/>
            <ac:spMk id="10" creationId="{2AA91FD9-E889-471D-AEEB-09AFC007BD39}"/>
          </ac:spMkLst>
        </pc:spChg>
      </pc:sldChg>
      <pc:sldChg chg="addSp delSp modSp add del mod modTransition">
        <pc:chgData name="Lei Wu" userId="f083b2a8aea23a2f" providerId="LiveId" clId="{3A5E1E79-48B8-4C72-B3C7-5DF85258361B}" dt="2021-03-22T22:35:59.248" v="10278" actId="47"/>
        <pc:sldMkLst>
          <pc:docMk/>
          <pc:sldMk cId="0" sldId="716"/>
        </pc:sldMkLst>
        <pc:spChg chg="mod">
          <ac:chgData name="Lei Wu" userId="f083b2a8aea23a2f" providerId="LiveId" clId="{3A5E1E79-48B8-4C72-B3C7-5DF85258361B}" dt="2021-03-22T22:25:08.939" v="10276" actId="1076"/>
          <ac:spMkLst>
            <pc:docMk/>
            <pc:sldMk cId="0" sldId="716"/>
            <ac:spMk id="2" creationId="{00000000-0000-0000-0000-000000000000}"/>
          </ac:spMkLst>
        </pc:spChg>
        <pc:spChg chg="mod">
          <ac:chgData name="Lei Wu" userId="f083b2a8aea23a2f" providerId="LiveId" clId="{3A5E1E79-48B8-4C72-B3C7-5DF85258361B}" dt="2021-03-22T22:25:11.423" v="10277" actId="1076"/>
          <ac:spMkLst>
            <pc:docMk/>
            <pc:sldMk cId="0" sldId="716"/>
            <ac:spMk id="3" creationId="{00000000-0000-0000-0000-000000000000}"/>
          </ac:spMkLst>
        </pc:spChg>
        <pc:spChg chg="del">
          <ac:chgData name="Lei Wu" userId="f083b2a8aea23a2f" providerId="LiveId" clId="{3A5E1E79-48B8-4C72-B3C7-5DF85258361B}" dt="2021-03-20T08:48:48.465" v="9" actId="478"/>
          <ac:spMkLst>
            <pc:docMk/>
            <pc:sldMk cId="0" sldId="716"/>
            <ac:spMk id="7" creationId="{00000000-0000-0000-0000-000000000000}"/>
          </ac:spMkLst>
        </pc:spChg>
        <pc:spChg chg="del mod">
          <ac:chgData name="Lei Wu" userId="f083b2a8aea23a2f" providerId="LiveId" clId="{3A5E1E79-48B8-4C72-B3C7-5DF85258361B}" dt="2021-03-20T08:48:44.633" v="7" actId="478"/>
          <ac:spMkLst>
            <pc:docMk/>
            <pc:sldMk cId="0" sldId="716"/>
            <ac:spMk id="8" creationId="{00000000-0000-0000-0000-000000000000}"/>
          </ac:spMkLst>
        </pc:spChg>
        <pc:spChg chg="del mod">
          <ac:chgData name="Lei Wu" userId="f083b2a8aea23a2f" providerId="LiveId" clId="{3A5E1E79-48B8-4C72-B3C7-5DF85258361B}" dt="2021-03-20T08:48:46.560" v="8" actId="478"/>
          <ac:spMkLst>
            <pc:docMk/>
            <pc:sldMk cId="0" sldId="716"/>
            <ac:spMk id="9" creationId="{00000000-0000-0000-0000-000000000000}"/>
          </ac:spMkLst>
        </pc:spChg>
        <pc:spChg chg="add mod">
          <ac:chgData name="Lei Wu" userId="f083b2a8aea23a2f" providerId="LiveId" clId="{3A5E1E79-48B8-4C72-B3C7-5DF85258361B}" dt="2021-03-20T08:51:08.958" v="43"/>
          <ac:spMkLst>
            <pc:docMk/>
            <pc:sldMk cId="0" sldId="716"/>
            <ac:spMk id="10" creationId="{512D339F-1C8B-4897-A3B7-6CF11A563086}"/>
          </ac:spMkLst>
        </pc:spChg>
      </pc:sldChg>
      <pc:sldChg chg="modSp add del mod">
        <pc:chgData name="Lei Wu" userId="f083b2a8aea23a2f" providerId="LiveId" clId="{3A5E1E79-48B8-4C72-B3C7-5DF85258361B}" dt="2021-03-22T22:37:58.764" v="10289" actId="47"/>
        <pc:sldMkLst>
          <pc:docMk/>
          <pc:sldMk cId="1708283373" sldId="717"/>
        </pc:sldMkLst>
        <pc:spChg chg="mod">
          <ac:chgData name="Lei Wu" userId="f083b2a8aea23a2f" providerId="LiveId" clId="{3A5E1E79-48B8-4C72-B3C7-5DF85258361B}" dt="2021-03-22T12:19:00.821" v="231" actId="207"/>
          <ac:spMkLst>
            <pc:docMk/>
            <pc:sldMk cId="1708283373" sldId="717"/>
            <ac:spMk id="3" creationId="{00000000-0000-0000-0000-000000000000}"/>
          </ac:spMkLst>
        </pc:spChg>
      </pc:sldChg>
      <pc:sldChg chg="addSp delSp modSp add del mod modTransition modClrScheme chgLayout modNotesTx">
        <pc:chgData name="Lei Wu" userId="f083b2a8aea23a2f" providerId="LiveId" clId="{3A5E1E79-48B8-4C72-B3C7-5DF85258361B}" dt="2021-03-22T21:57:58.452" v="6652"/>
        <pc:sldMkLst>
          <pc:docMk/>
          <pc:sldMk cId="0" sldId="718"/>
        </pc:sldMkLst>
        <pc:spChg chg="mod">
          <ac:chgData name="Lei Wu" userId="f083b2a8aea23a2f" providerId="LiveId" clId="{3A5E1E79-48B8-4C72-B3C7-5DF85258361B}" dt="2021-03-22T21:37:21.145" v="6564" actId="26606"/>
          <ac:spMkLst>
            <pc:docMk/>
            <pc:sldMk cId="0" sldId="718"/>
            <ac:spMk id="2" creationId="{00000000-0000-0000-0000-000000000000}"/>
          </ac:spMkLst>
        </pc:spChg>
        <pc:spChg chg="mod">
          <ac:chgData name="Lei Wu" userId="f083b2a8aea23a2f" providerId="LiveId" clId="{3A5E1E79-48B8-4C72-B3C7-5DF85258361B}" dt="2021-03-22T21:38:47.598" v="6583" actId="20577"/>
          <ac:spMkLst>
            <pc:docMk/>
            <pc:sldMk cId="0" sldId="718"/>
            <ac:spMk id="3" creationId="{00000000-0000-0000-0000-000000000000}"/>
          </ac:spMkLst>
        </pc:spChg>
        <pc:spChg chg="add del mod">
          <ac:chgData name="Lei Wu" userId="f083b2a8aea23a2f" providerId="LiveId" clId="{3A5E1E79-48B8-4C72-B3C7-5DF85258361B}" dt="2021-03-22T21:57:39.735" v="6649"/>
          <ac:spMkLst>
            <pc:docMk/>
            <pc:sldMk cId="0" sldId="718"/>
            <ac:spMk id="6" creationId="{00AA1002-7AB0-4A16-9CB3-CFE460E2A7EF}"/>
          </ac:spMkLst>
        </pc:spChg>
        <pc:spChg chg="del">
          <ac:chgData name="Lei Wu" userId="f083b2a8aea23a2f" providerId="LiveId" clId="{3A5E1E79-48B8-4C72-B3C7-5DF85258361B}" dt="2021-03-22T12:22:36.108" v="250" actId="478"/>
          <ac:spMkLst>
            <pc:docMk/>
            <pc:sldMk cId="0" sldId="718"/>
            <ac:spMk id="7" creationId="{00000000-0000-0000-0000-000000000000}"/>
          </ac:spMkLst>
        </pc:spChg>
        <pc:spChg chg="add mod">
          <ac:chgData name="Lei Wu" userId="f083b2a8aea23a2f" providerId="LiveId" clId="{3A5E1E79-48B8-4C72-B3C7-5DF85258361B}" dt="2021-03-22T21:57:58.452" v="6652"/>
          <ac:spMkLst>
            <pc:docMk/>
            <pc:sldMk cId="0" sldId="718"/>
            <ac:spMk id="7" creationId="{B2BB8FF8-D28E-4CFD-942B-9A4577CB9668}"/>
          </ac:spMkLst>
        </pc:spChg>
        <pc:spChg chg="del mod">
          <ac:chgData name="Lei Wu" userId="f083b2a8aea23a2f" providerId="LiveId" clId="{3A5E1E79-48B8-4C72-B3C7-5DF85258361B}" dt="2021-03-22T12:22:36.108" v="250" actId="478"/>
          <ac:spMkLst>
            <pc:docMk/>
            <pc:sldMk cId="0" sldId="718"/>
            <ac:spMk id="9" creationId="{00000000-0000-0000-0000-000000000000}"/>
          </ac:spMkLst>
        </pc:spChg>
        <pc:spChg chg="del">
          <ac:chgData name="Lei Wu" userId="f083b2a8aea23a2f" providerId="LiveId" clId="{3A5E1E79-48B8-4C72-B3C7-5DF85258361B}" dt="2021-03-22T12:22:36.108" v="250" actId="478"/>
          <ac:spMkLst>
            <pc:docMk/>
            <pc:sldMk cId="0" sldId="718"/>
            <ac:spMk id="10" creationId="{00000000-0000-0000-0000-000000000000}"/>
          </ac:spMkLst>
        </pc:spChg>
        <pc:spChg chg="add del mod">
          <ac:chgData name="Lei Wu" userId="f083b2a8aea23a2f" providerId="LiveId" clId="{3A5E1E79-48B8-4C72-B3C7-5DF85258361B}" dt="2021-03-22T21:57:57.954" v="6651" actId="478"/>
          <ac:spMkLst>
            <pc:docMk/>
            <pc:sldMk cId="0" sldId="718"/>
            <ac:spMk id="71" creationId="{10820881-D70A-49B1-8674-6BB2EC0E701E}"/>
          </ac:spMkLst>
        </pc:spChg>
        <pc:picChg chg="add mod">
          <ac:chgData name="Lei Wu" userId="f083b2a8aea23a2f" providerId="LiveId" clId="{3A5E1E79-48B8-4C72-B3C7-5DF85258361B}" dt="2021-03-22T21:38:29.308" v="6582" actId="1076"/>
          <ac:picMkLst>
            <pc:docMk/>
            <pc:sldMk cId="0" sldId="718"/>
            <ac:picMk id="13314" creationId="{E92C8C62-DE8A-465C-BD02-D929196F801B}"/>
          </ac:picMkLst>
        </pc:picChg>
      </pc:sldChg>
      <pc:sldChg chg="addSp delSp modSp add del mod modTransition">
        <pc:chgData name="Lei Wu" userId="f083b2a8aea23a2f" providerId="LiveId" clId="{3A5E1E79-48B8-4C72-B3C7-5DF85258361B}" dt="2021-03-23T05:58:45.507" v="10307" actId="20577"/>
        <pc:sldMkLst>
          <pc:docMk/>
          <pc:sldMk cId="0" sldId="719"/>
        </pc:sldMkLst>
        <pc:spChg chg="mod">
          <ac:chgData name="Lei Wu" userId="f083b2a8aea23a2f" providerId="LiveId" clId="{3A5E1E79-48B8-4C72-B3C7-5DF85258361B}" dt="2021-03-22T12:26:13.408" v="371" actId="20577"/>
          <ac:spMkLst>
            <pc:docMk/>
            <pc:sldMk cId="0" sldId="719"/>
            <ac:spMk id="2" creationId="{00000000-0000-0000-0000-000000000000}"/>
          </ac:spMkLst>
        </pc:spChg>
        <pc:spChg chg="mod">
          <ac:chgData name="Lei Wu" userId="f083b2a8aea23a2f" providerId="LiveId" clId="{3A5E1E79-48B8-4C72-B3C7-5DF85258361B}" dt="2021-03-23T05:58:45.507" v="10307" actId="20577"/>
          <ac:spMkLst>
            <pc:docMk/>
            <pc:sldMk cId="0" sldId="719"/>
            <ac:spMk id="3" creationId="{00000000-0000-0000-0000-000000000000}"/>
          </ac:spMkLst>
        </pc:spChg>
        <pc:spChg chg="add mod">
          <ac:chgData name="Lei Wu" userId="f083b2a8aea23a2f" providerId="LiveId" clId="{3A5E1E79-48B8-4C72-B3C7-5DF85258361B}" dt="2021-03-22T21:57:42.096" v="6650"/>
          <ac:spMkLst>
            <pc:docMk/>
            <pc:sldMk cId="0" sldId="719"/>
            <ac:spMk id="4" creationId="{285DEAF0-C21A-438E-86D7-3DCB46F5BB31}"/>
          </ac:spMkLst>
        </pc:spChg>
        <pc:spChg chg="del">
          <ac:chgData name="Lei Wu" userId="f083b2a8aea23a2f" providerId="LiveId" clId="{3A5E1E79-48B8-4C72-B3C7-5DF85258361B}" dt="2021-03-22T12:22:41.513" v="251" actId="478"/>
          <ac:spMkLst>
            <pc:docMk/>
            <pc:sldMk cId="0" sldId="719"/>
            <ac:spMk id="7" creationId="{00000000-0000-0000-0000-000000000000}"/>
          </ac:spMkLst>
        </pc:spChg>
        <pc:spChg chg="del mod">
          <ac:chgData name="Lei Wu" userId="f083b2a8aea23a2f" providerId="LiveId" clId="{3A5E1E79-48B8-4C72-B3C7-5DF85258361B}" dt="2021-03-22T12:22:41.513" v="251" actId="478"/>
          <ac:spMkLst>
            <pc:docMk/>
            <pc:sldMk cId="0" sldId="719"/>
            <ac:spMk id="9" creationId="{00000000-0000-0000-0000-000000000000}"/>
          </ac:spMkLst>
        </pc:spChg>
        <pc:spChg chg="del">
          <ac:chgData name="Lei Wu" userId="f083b2a8aea23a2f" providerId="LiveId" clId="{3A5E1E79-48B8-4C72-B3C7-5DF85258361B}" dt="2021-03-22T12:22:41.513" v="251" actId="478"/>
          <ac:spMkLst>
            <pc:docMk/>
            <pc:sldMk cId="0" sldId="719"/>
            <ac:spMk id="11" creationId="{00000000-0000-0000-0000-000000000000}"/>
          </ac:spMkLst>
        </pc:spChg>
      </pc:sldChg>
      <pc:sldChg chg="addSp delSp modSp add del mod modTransition">
        <pc:chgData name="Lei Wu" userId="f083b2a8aea23a2f" providerId="LiveId" clId="{3A5E1E79-48B8-4C72-B3C7-5DF85258361B}" dt="2021-03-22T21:58:01.582" v="6653"/>
        <pc:sldMkLst>
          <pc:docMk/>
          <pc:sldMk cId="0" sldId="720"/>
        </pc:sldMkLst>
        <pc:spChg chg="mod">
          <ac:chgData name="Lei Wu" userId="f083b2a8aea23a2f" providerId="LiveId" clId="{3A5E1E79-48B8-4C72-B3C7-5DF85258361B}" dt="2021-03-22T17:42:15.496" v="521"/>
          <ac:spMkLst>
            <pc:docMk/>
            <pc:sldMk cId="0" sldId="720"/>
            <ac:spMk id="2" creationId="{00000000-0000-0000-0000-000000000000}"/>
          </ac:spMkLst>
        </pc:spChg>
        <pc:spChg chg="mod">
          <ac:chgData name="Lei Wu" userId="f083b2a8aea23a2f" providerId="LiveId" clId="{3A5E1E79-48B8-4C72-B3C7-5DF85258361B}" dt="2021-03-22T12:29:04.891" v="410" actId="1076"/>
          <ac:spMkLst>
            <pc:docMk/>
            <pc:sldMk cId="0" sldId="720"/>
            <ac:spMk id="3" creationId="{00000000-0000-0000-0000-000000000000}"/>
          </ac:spMkLst>
        </pc:spChg>
        <pc:spChg chg="add mod">
          <ac:chgData name="Lei Wu" userId="f083b2a8aea23a2f" providerId="LiveId" clId="{3A5E1E79-48B8-4C72-B3C7-5DF85258361B}" dt="2021-03-22T21:58:01.582" v="6653"/>
          <ac:spMkLst>
            <pc:docMk/>
            <pc:sldMk cId="0" sldId="720"/>
            <ac:spMk id="4" creationId="{A5483437-3AFC-496E-B6CC-716B8652EC4E}"/>
          </ac:spMkLst>
        </pc:spChg>
        <pc:spChg chg="del">
          <ac:chgData name="Lei Wu" userId="f083b2a8aea23a2f" providerId="LiveId" clId="{3A5E1E79-48B8-4C72-B3C7-5DF85258361B}" dt="2021-03-22T12:22:45.146" v="252" actId="478"/>
          <ac:spMkLst>
            <pc:docMk/>
            <pc:sldMk cId="0" sldId="720"/>
            <ac:spMk id="7" creationId="{00000000-0000-0000-0000-000000000000}"/>
          </ac:spMkLst>
        </pc:spChg>
        <pc:spChg chg="del mod">
          <ac:chgData name="Lei Wu" userId="f083b2a8aea23a2f" providerId="LiveId" clId="{3A5E1E79-48B8-4C72-B3C7-5DF85258361B}" dt="2021-03-22T12:22:45.146" v="252" actId="478"/>
          <ac:spMkLst>
            <pc:docMk/>
            <pc:sldMk cId="0" sldId="720"/>
            <ac:spMk id="9" creationId="{00000000-0000-0000-0000-000000000000}"/>
          </ac:spMkLst>
        </pc:spChg>
        <pc:spChg chg="del">
          <ac:chgData name="Lei Wu" userId="f083b2a8aea23a2f" providerId="LiveId" clId="{3A5E1E79-48B8-4C72-B3C7-5DF85258361B}" dt="2021-03-22T12:22:45.146" v="252" actId="478"/>
          <ac:spMkLst>
            <pc:docMk/>
            <pc:sldMk cId="0" sldId="720"/>
            <ac:spMk id="10" creationId="{00000000-0000-0000-0000-000000000000}"/>
          </ac:spMkLst>
        </pc:spChg>
      </pc:sldChg>
      <pc:sldChg chg="addSp delSp modSp add del mod modTransition">
        <pc:chgData name="Lei Wu" userId="f083b2a8aea23a2f" providerId="LiveId" clId="{3A5E1E79-48B8-4C72-B3C7-5DF85258361B}" dt="2021-03-22T21:58:03.016" v="6654"/>
        <pc:sldMkLst>
          <pc:docMk/>
          <pc:sldMk cId="0" sldId="721"/>
        </pc:sldMkLst>
        <pc:spChg chg="mod">
          <ac:chgData name="Lei Wu" userId="f083b2a8aea23a2f" providerId="LiveId" clId="{3A5E1E79-48B8-4C72-B3C7-5DF85258361B}" dt="2021-03-22T12:31:04.811" v="436" actId="1076"/>
          <ac:spMkLst>
            <pc:docMk/>
            <pc:sldMk cId="0" sldId="721"/>
            <ac:spMk id="2" creationId="{00000000-0000-0000-0000-000000000000}"/>
          </ac:spMkLst>
        </pc:spChg>
        <pc:spChg chg="mod">
          <ac:chgData name="Lei Wu" userId="f083b2a8aea23a2f" providerId="LiveId" clId="{3A5E1E79-48B8-4C72-B3C7-5DF85258361B}" dt="2021-03-22T17:42:52.040" v="527" actId="1076"/>
          <ac:spMkLst>
            <pc:docMk/>
            <pc:sldMk cId="0" sldId="721"/>
            <ac:spMk id="3" creationId="{00000000-0000-0000-0000-000000000000}"/>
          </ac:spMkLst>
        </pc:spChg>
        <pc:spChg chg="add mod">
          <ac:chgData name="Lei Wu" userId="f083b2a8aea23a2f" providerId="LiveId" clId="{3A5E1E79-48B8-4C72-B3C7-5DF85258361B}" dt="2021-03-22T21:58:03.016" v="6654"/>
          <ac:spMkLst>
            <pc:docMk/>
            <pc:sldMk cId="0" sldId="721"/>
            <ac:spMk id="5" creationId="{30CFF001-4E7F-4D7C-8D98-F9EBBEC3BD17}"/>
          </ac:spMkLst>
        </pc:spChg>
        <pc:spChg chg="del">
          <ac:chgData name="Lei Wu" userId="f083b2a8aea23a2f" providerId="LiveId" clId="{3A5E1E79-48B8-4C72-B3C7-5DF85258361B}" dt="2021-03-22T12:22:50.153" v="253" actId="478"/>
          <ac:spMkLst>
            <pc:docMk/>
            <pc:sldMk cId="0" sldId="721"/>
            <ac:spMk id="7" creationId="{00000000-0000-0000-0000-000000000000}"/>
          </ac:spMkLst>
        </pc:spChg>
        <pc:spChg chg="add mod">
          <ac:chgData name="Lei Wu" userId="f083b2a8aea23a2f" providerId="LiveId" clId="{3A5E1E79-48B8-4C72-B3C7-5DF85258361B}" dt="2021-03-22T12:30:40.344" v="435" actId="255"/>
          <ac:spMkLst>
            <pc:docMk/>
            <pc:sldMk cId="0" sldId="721"/>
            <ac:spMk id="8" creationId="{A5D88E98-F2EC-4063-8252-1AE2D4ABD877}"/>
          </ac:spMkLst>
        </pc:spChg>
        <pc:spChg chg="del mod">
          <ac:chgData name="Lei Wu" userId="f083b2a8aea23a2f" providerId="LiveId" clId="{3A5E1E79-48B8-4C72-B3C7-5DF85258361B}" dt="2021-03-22T12:22:50.153" v="253" actId="478"/>
          <ac:spMkLst>
            <pc:docMk/>
            <pc:sldMk cId="0" sldId="721"/>
            <ac:spMk id="9" creationId="{00000000-0000-0000-0000-000000000000}"/>
          </ac:spMkLst>
        </pc:spChg>
        <pc:spChg chg="del">
          <ac:chgData name="Lei Wu" userId="f083b2a8aea23a2f" providerId="LiveId" clId="{3A5E1E79-48B8-4C72-B3C7-5DF85258361B}" dt="2021-03-22T12:22:50.153" v="253" actId="478"/>
          <ac:spMkLst>
            <pc:docMk/>
            <pc:sldMk cId="0" sldId="721"/>
            <ac:spMk id="10" creationId="{00000000-0000-0000-0000-000000000000}"/>
          </ac:spMkLst>
        </pc:spChg>
        <pc:spChg chg="del mod">
          <ac:chgData name="Lei Wu" userId="f083b2a8aea23a2f" providerId="LiveId" clId="{3A5E1E79-48B8-4C72-B3C7-5DF85258361B}" dt="2021-03-22T12:29:23.024" v="413" actId="478"/>
          <ac:spMkLst>
            <pc:docMk/>
            <pc:sldMk cId="0" sldId="721"/>
            <ac:spMk id="11" creationId="{00000000-0000-0000-0000-000000000000}"/>
          </ac:spMkLst>
        </pc:spChg>
      </pc:sldChg>
      <pc:sldChg chg="addSp delSp modSp add del mod modTransition modNotesTx">
        <pc:chgData name="Lei Wu" userId="f083b2a8aea23a2f" providerId="LiveId" clId="{3A5E1E79-48B8-4C72-B3C7-5DF85258361B}" dt="2021-03-23T06:03:22.259" v="10886" actId="20577"/>
        <pc:sldMkLst>
          <pc:docMk/>
          <pc:sldMk cId="0" sldId="722"/>
        </pc:sldMkLst>
        <pc:spChg chg="mod">
          <ac:chgData name="Lei Wu" userId="f083b2a8aea23a2f" providerId="LiveId" clId="{3A5E1E79-48B8-4C72-B3C7-5DF85258361B}" dt="2021-03-22T17:44:03.682" v="534" actId="20577"/>
          <ac:spMkLst>
            <pc:docMk/>
            <pc:sldMk cId="0" sldId="722"/>
            <ac:spMk id="2" creationId="{00000000-0000-0000-0000-000000000000}"/>
          </ac:spMkLst>
        </pc:spChg>
        <pc:spChg chg="mod">
          <ac:chgData name="Lei Wu" userId="f083b2a8aea23a2f" providerId="LiveId" clId="{3A5E1E79-48B8-4C72-B3C7-5DF85258361B}" dt="2021-03-22T17:45:36.117" v="590" actId="20577"/>
          <ac:spMkLst>
            <pc:docMk/>
            <pc:sldMk cId="0" sldId="722"/>
            <ac:spMk id="3" creationId="{00000000-0000-0000-0000-000000000000}"/>
          </ac:spMkLst>
        </pc:spChg>
        <pc:spChg chg="add mod">
          <ac:chgData name="Lei Wu" userId="f083b2a8aea23a2f" providerId="LiveId" clId="{3A5E1E79-48B8-4C72-B3C7-5DF85258361B}" dt="2021-03-22T21:58:04.164" v="6655"/>
          <ac:spMkLst>
            <pc:docMk/>
            <pc:sldMk cId="0" sldId="722"/>
            <ac:spMk id="4" creationId="{FBD45D8B-EC07-4A7B-9CCC-F81AF1E89E27}"/>
          </ac:spMkLst>
        </pc:spChg>
        <pc:spChg chg="del">
          <ac:chgData name="Lei Wu" userId="f083b2a8aea23a2f" providerId="LiveId" clId="{3A5E1E79-48B8-4C72-B3C7-5DF85258361B}" dt="2021-03-22T12:22:55.059" v="254" actId="478"/>
          <ac:spMkLst>
            <pc:docMk/>
            <pc:sldMk cId="0" sldId="722"/>
            <ac:spMk id="7" creationId="{00000000-0000-0000-0000-000000000000}"/>
          </ac:spMkLst>
        </pc:spChg>
        <pc:spChg chg="del mod">
          <ac:chgData name="Lei Wu" userId="f083b2a8aea23a2f" providerId="LiveId" clId="{3A5E1E79-48B8-4C72-B3C7-5DF85258361B}" dt="2021-03-22T12:22:55.059" v="254" actId="478"/>
          <ac:spMkLst>
            <pc:docMk/>
            <pc:sldMk cId="0" sldId="722"/>
            <ac:spMk id="9" creationId="{00000000-0000-0000-0000-000000000000}"/>
          </ac:spMkLst>
        </pc:spChg>
        <pc:spChg chg="del">
          <ac:chgData name="Lei Wu" userId="f083b2a8aea23a2f" providerId="LiveId" clId="{3A5E1E79-48B8-4C72-B3C7-5DF85258361B}" dt="2021-03-22T12:22:55.059" v="254" actId="478"/>
          <ac:spMkLst>
            <pc:docMk/>
            <pc:sldMk cId="0" sldId="722"/>
            <ac:spMk id="10" creationId="{00000000-0000-0000-0000-000000000000}"/>
          </ac:spMkLst>
        </pc:spChg>
      </pc:sldChg>
      <pc:sldChg chg="addSp delSp modSp add del mod modTransition modNotesTx">
        <pc:chgData name="Lei Wu" userId="f083b2a8aea23a2f" providerId="LiveId" clId="{3A5E1E79-48B8-4C72-B3C7-5DF85258361B}" dt="2021-03-22T21:58:05.514" v="6656"/>
        <pc:sldMkLst>
          <pc:docMk/>
          <pc:sldMk cId="0" sldId="723"/>
        </pc:sldMkLst>
        <pc:spChg chg="mod">
          <ac:chgData name="Lei Wu" userId="f083b2a8aea23a2f" providerId="LiveId" clId="{3A5E1E79-48B8-4C72-B3C7-5DF85258361B}" dt="2021-03-22T12:31:31.893" v="441" actId="1076"/>
          <ac:spMkLst>
            <pc:docMk/>
            <pc:sldMk cId="0" sldId="723"/>
            <ac:spMk id="2" creationId="{00000000-0000-0000-0000-000000000000}"/>
          </ac:spMkLst>
        </pc:spChg>
        <pc:spChg chg="mod">
          <ac:chgData name="Lei Wu" userId="f083b2a8aea23a2f" providerId="LiveId" clId="{3A5E1E79-48B8-4C72-B3C7-5DF85258361B}" dt="2021-03-22T17:57:46.973" v="1848" actId="20577"/>
          <ac:spMkLst>
            <pc:docMk/>
            <pc:sldMk cId="0" sldId="723"/>
            <ac:spMk id="3" creationId="{00000000-0000-0000-0000-000000000000}"/>
          </ac:spMkLst>
        </pc:spChg>
        <pc:spChg chg="add mod">
          <ac:chgData name="Lei Wu" userId="f083b2a8aea23a2f" providerId="LiveId" clId="{3A5E1E79-48B8-4C72-B3C7-5DF85258361B}" dt="2021-03-22T21:58:05.514" v="6656"/>
          <ac:spMkLst>
            <pc:docMk/>
            <pc:sldMk cId="0" sldId="723"/>
            <ac:spMk id="4" creationId="{8F08F58E-2489-4E5D-A189-08370BE04B57}"/>
          </ac:spMkLst>
        </pc:spChg>
        <pc:spChg chg="del">
          <ac:chgData name="Lei Wu" userId="f083b2a8aea23a2f" providerId="LiveId" clId="{3A5E1E79-48B8-4C72-B3C7-5DF85258361B}" dt="2021-03-22T12:23:00.034" v="255" actId="478"/>
          <ac:spMkLst>
            <pc:docMk/>
            <pc:sldMk cId="0" sldId="723"/>
            <ac:spMk id="7" creationId="{00000000-0000-0000-0000-000000000000}"/>
          </ac:spMkLst>
        </pc:spChg>
        <pc:spChg chg="del mod">
          <ac:chgData name="Lei Wu" userId="f083b2a8aea23a2f" providerId="LiveId" clId="{3A5E1E79-48B8-4C72-B3C7-5DF85258361B}" dt="2021-03-22T12:23:00.034" v="255" actId="478"/>
          <ac:spMkLst>
            <pc:docMk/>
            <pc:sldMk cId="0" sldId="723"/>
            <ac:spMk id="9" creationId="{00000000-0000-0000-0000-000000000000}"/>
          </ac:spMkLst>
        </pc:spChg>
        <pc:spChg chg="del">
          <ac:chgData name="Lei Wu" userId="f083b2a8aea23a2f" providerId="LiveId" clId="{3A5E1E79-48B8-4C72-B3C7-5DF85258361B}" dt="2021-03-22T12:23:00.034" v="255" actId="478"/>
          <ac:spMkLst>
            <pc:docMk/>
            <pc:sldMk cId="0" sldId="723"/>
            <ac:spMk id="10" creationId="{00000000-0000-0000-0000-000000000000}"/>
          </ac:spMkLst>
        </pc:spChg>
      </pc:sldChg>
      <pc:sldChg chg="addSp delSp modSp add del mod modTransition modNotesTx">
        <pc:chgData name="Lei Wu" userId="f083b2a8aea23a2f" providerId="LiveId" clId="{3A5E1E79-48B8-4C72-B3C7-5DF85258361B}" dt="2021-03-22T21:58:07.006" v="6657"/>
        <pc:sldMkLst>
          <pc:docMk/>
          <pc:sldMk cId="0" sldId="724"/>
        </pc:sldMkLst>
        <pc:spChg chg="mod">
          <ac:chgData name="Lei Wu" userId="f083b2a8aea23a2f" providerId="LiveId" clId="{3A5E1E79-48B8-4C72-B3C7-5DF85258361B}" dt="2021-03-22T17:55:22.723" v="1755" actId="20577"/>
          <ac:spMkLst>
            <pc:docMk/>
            <pc:sldMk cId="0" sldId="724"/>
            <ac:spMk id="2" creationId="{00000000-0000-0000-0000-000000000000}"/>
          </ac:spMkLst>
        </pc:spChg>
        <pc:spChg chg="mod">
          <ac:chgData name="Lei Wu" userId="f083b2a8aea23a2f" providerId="LiveId" clId="{3A5E1E79-48B8-4C72-B3C7-5DF85258361B}" dt="2021-03-22T17:57:42.678" v="1846" actId="20577"/>
          <ac:spMkLst>
            <pc:docMk/>
            <pc:sldMk cId="0" sldId="724"/>
            <ac:spMk id="3" creationId="{00000000-0000-0000-0000-000000000000}"/>
          </ac:spMkLst>
        </pc:spChg>
        <pc:spChg chg="add mod">
          <ac:chgData name="Lei Wu" userId="f083b2a8aea23a2f" providerId="LiveId" clId="{3A5E1E79-48B8-4C72-B3C7-5DF85258361B}" dt="2021-03-22T21:58:07.006" v="6657"/>
          <ac:spMkLst>
            <pc:docMk/>
            <pc:sldMk cId="0" sldId="724"/>
            <ac:spMk id="4" creationId="{6167EFDA-3213-499A-A697-5B1874C87E7C}"/>
          </ac:spMkLst>
        </pc:spChg>
        <pc:spChg chg="del">
          <ac:chgData name="Lei Wu" userId="f083b2a8aea23a2f" providerId="LiveId" clId="{3A5E1E79-48B8-4C72-B3C7-5DF85258361B}" dt="2021-03-22T12:23:04.847" v="256" actId="478"/>
          <ac:spMkLst>
            <pc:docMk/>
            <pc:sldMk cId="0" sldId="724"/>
            <ac:spMk id="7" creationId="{00000000-0000-0000-0000-000000000000}"/>
          </ac:spMkLst>
        </pc:spChg>
        <pc:spChg chg="del mod">
          <ac:chgData name="Lei Wu" userId="f083b2a8aea23a2f" providerId="LiveId" clId="{3A5E1E79-48B8-4C72-B3C7-5DF85258361B}" dt="2021-03-22T12:23:04.847" v="256" actId="478"/>
          <ac:spMkLst>
            <pc:docMk/>
            <pc:sldMk cId="0" sldId="724"/>
            <ac:spMk id="9" creationId="{00000000-0000-0000-0000-000000000000}"/>
          </ac:spMkLst>
        </pc:spChg>
        <pc:spChg chg="del">
          <ac:chgData name="Lei Wu" userId="f083b2a8aea23a2f" providerId="LiveId" clId="{3A5E1E79-48B8-4C72-B3C7-5DF85258361B}" dt="2021-03-22T12:23:04.847" v="256" actId="478"/>
          <ac:spMkLst>
            <pc:docMk/>
            <pc:sldMk cId="0" sldId="724"/>
            <ac:spMk id="10" creationId="{00000000-0000-0000-0000-000000000000}"/>
          </ac:spMkLst>
        </pc:spChg>
      </pc:sldChg>
      <pc:sldChg chg="addSp delSp modSp add del mod modTransition modAnim modNotesTx">
        <pc:chgData name="Lei Wu" userId="f083b2a8aea23a2f" providerId="LiveId" clId="{3A5E1E79-48B8-4C72-B3C7-5DF85258361B}" dt="2021-03-24T06:42:05.481" v="11009" actId="20577"/>
        <pc:sldMkLst>
          <pc:docMk/>
          <pc:sldMk cId="0" sldId="725"/>
        </pc:sldMkLst>
        <pc:spChg chg="mod">
          <ac:chgData name="Lei Wu" userId="f083b2a8aea23a2f" providerId="LiveId" clId="{3A5E1E79-48B8-4C72-B3C7-5DF85258361B}" dt="2021-03-22T18:54:41.059" v="2969" actId="14100"/>
          <ac:spMkLst>
            <pc:docMk/>
            <pc:sldMk cId="0" sldId="725"/>
            <ac:spMk id="2" creationId="{00000000-0000-0000-0000-000000000000}"/>
          </ac:spMkLst>
        </pc:spChg>
        <pc:spChg chg="mod">
          <ac:chgData name="Lei Wu" userId="f083b2a8aea23a2f" providerId="LiveId" clId="{3A5E1E79-48B8-4C72-B3C7-5DF85258361B}" dt="2021-03-24T06:42:05.481" v="11009" actId="20577"/>
          <ac:spMkLst>
            <pc:docMk/>
            <pc:sldMk cId="0" sldId="725"/>
            <ac:spMk id="3" creationId="{00000000-0000-0000-0000-000000000000}"/>
          </ac:spMkLst>
        </pc:spChg>
        <pc:spChg chg="add mod">
          <ac:chgData name="Lei Wu" userId="f083b2a8aea23a2f" providerId="LiveId" clId="{3A5E1E79-48B8-4C72-B3C7-5DF85258361B}" dt="2021-03-22T21:58:21.801" v="6667"/>
          <ac:spMkLst>
            <pc:docMk/>
            <pc:sldMk cId="0" sldId="725"/>
            <ac:spMk id="6" creationId="{3DC6BBF1-8749-4BEA-A94F-5ADD9B1332BF}"/>
          </ac:spMkLst>
        </pc:spChg>
        <pc:spChg chg="del">
          <ac:chgData name="Lei Wu" userId="f083b2a8aea23a2f" providerId="LiveId" clId="{3A5E1E79-48B8-4C72-B3C7-5DF85258361B}" dt="2021-03-22T12:23:15.296" v="258" actId="478"/>
          <ac:spMkLst>
            <pc:docMk/>
            <pc:sldMk cId="0" sldId="725"/>
            <ac:spMk id="7" creationId="{00000000-0000-0000-0000-000000000000}"/>
          </ac:spMkLst>
        </pc:spChg>
        <pc:spChg chg="del">
          <ac:chgData name="Lei Wu" userId="f083b2a8aea23a2f" providerId="LiveId" clId="{3A5E1E79-48B8-4C72-B3C7-5DF85258361B}" dt="2021-03-22T12:23:15.296" v="258" actId="478"/>
          <ac:spMkLst>
            <pc:docMk/>
            <pc:sldMk cId="0" sldId="725"/>
            <ac:spMk id="8" creationId="{00000000-0000-0000-0000-000000000000}"/>
          </ac:spMkLst>
        </pc:spChg>
        <pc:spChg chg="del mod">
          <ac:chgData name="Lei Wu" userId="f083b2a8aea23a2f" providerId="LiveId" clId="{3A5E1E79-48B8-4C72-B3C7-5DF85258361B}" dt="2021-03-22T12:23:15.296" v="258" actId="478"/>
          <ac:spMkLst>
            <pc:docMk/>
            <pc:sldMk cId="0" sldId="725"/>
            <ac:spMk id="9" creationId="{00000000-0000-0000-0000-000000000000}"/>
          </ac:spMkLst>
        </pc:spChg>
        <pc:spChg chg="add mod">
          <ac:chgData name="Lei Wu" userId="f083b2a8aea23a2f" providerId="LiveId" clId="{3A5E1E79-48B8-4C72-B3C7-5DF85258361B}" dt="2021-03-24T06:28:11.798" v="10896" actId="20577"/>
          <ac:spMkLst>
            <pc:docMk/>
            <pc:sldMk cId="0" sldId="725"/>
            <ac:spMk id="10" creationId="{B34C9E85-8345-408F-B6D9-B91FDDEF122E}"/>
          </ac:spMkLst>
        </pc:spChg>
        <pc:spChg chg="add mod">
          <ac:chgData name="Lei Wu" userId="f083b2a8aea23a2f" providerId="LiveId" clId="{3A5E1E79-48B8-4C72-B3C7-5DF85258361B}" dt="2021-03-24T06:28:19.321" v="10898" actId="20577"/>
          <ac:spMkLst>
            <pc:docMk/>
            <pc:sldMk cId="0" sldId="725"/>
            <ac:spMk id="11" creationId="{B177A213-90F0-4011-814B-CA259C7C45DD}"/>
          </ac:spMkLst>
        </pc:spChg>
      </pc:sldChg>
      <pc:sldChg chg="addSp delSp modSp add del mod modTransition modNotesTx">
        <pc:chgData name="Lei Wu" userId="f083b2a8aea23a2f" providerId="LiveId" clId="{3A5E1E79-48B8-4C72-B3C7-5DF85258361B}" dt="2021-03-22T20:37:57.428" v="4481" actId="47"/>
        <pc:sldMkLst>
          <pc:docMk/>
          <pc:sldMk cId="0" sldId="726"/>
        </pc:sldMkLst>
        <pc:spChg chg="del">
          <ac:chgData name="Lei Wu" userId="f083b2a8aea23a2f" providerId="LiveId" clId="{3A5E1E79-48B8-4C72-B3C7-5DF85258361B}" dt="2021-03-22T19:01:48.836" v="3053" actId="478"/>
          <ac:spMkLst>
            <pc:docMk/>
            <pc:sldMk cId="0" sldId="726"/>
            <ac:spMk id="2" creationId="{00000000-0000-0000-0000-000000000000}"/>
          </ac:spMkLst>
        </pc:spChg>
        <pc:spChg chg="mod">
          <ac:chgData name="Lei Wu" userId="f083b2a8aea23a2f" providerId="LiveId" clId="{3A5E1E79-48B8-4C72-B3C7-5DF85258361B}" dt="2021-03-22T19:03:43.146" v="3125" actId="404"/>
          <ac:spMkLst>
            <pc:docMk/>
            <pc:sldMk cId="0" sldId="726"/>
            <ac:spMk id="3" creationId="{00000000-0000-0000-0000-000000000000}"/>
          </ac:spMkLst>
        </pc:spChg>
        <pc:spChg chg="add del mod">
          <ac:chgData name="Lei Wu" userId="f083b2a8aea23a2f" providerId="LiveId" clId="{3A5E1E79-48B8-4C72-B3C7-5DF85258361B}" dt="2021-03-22T19:01:50.781" v="3054" actId="478"/>
          <ac:spMkLst>
            <pc:docMk/>
            <pc:sldMk cId="0" sldId="726"/>
            <ac:spMk id="4" creationId="{E67D5BE9-5C9B-404D-9A76-DFA8E9147B8F}"/>
          </ac:spMkLst>
        </pc:spChg>
        <pc:spChg chg="del">
          <ac:chgData name="Lei Wu" userId="f083b2a8aea23a2f" providerId="LiveId" clId="{3A5E1E79-48B8-4C72-B3C7-5DF85258361B}" dt="2021-03-22T12:23:19.957" v="259" actId="478"/>
          <ac:spMkLst>
            <pc:docMk/>
            <pc:sldMk cId="0" sldId="726"/>
            <ac:spMk id="7" creationId="{00000000-0000-0000-0000-000000000000}"/>
          </ac:spMkLst>
        </pc:spChg>
        <pc:spChg chg="del">
          <ac:chgData name="Lei Wu" userId="f083b2a8aea23a2f" providerId="LiveId" clId="{3A5E1E79-48B8-4C72-B3C7-5DF85258361B}" dt="2021-03-22T12:23:19.957" v="259" actId="478"/>
          <ac:spMkLst>
            <pc:docMk/>
            <pc:sldMk cId="0" sldId="726"/>
            <ac:spMk id="8" creationId="{00000000-0000-0000-0000-000000000000}"/>
          </ac:spMkLst>
        </pc:spChg>
        <pc:spChg chg="del mod">
          <ac:chgData name="Lei Wu" userId="f083b2a8aea23a2f" providerId="LiveId" clId="{3A5E1E79-48B8-4C72-B3C7-5DF85258361B}" dt="2021-03-22T12:23:19.957" v="259" actId="478"/>
          <ac:spMkLst>
            <pc:docMk/>
            <pc:sldMk cId="0" sldId="726"/>
            <ac:spMk id="9" creationId="{00000000-0000-0000-0000-000000000000}"/>
          </ac:spMkLst>
        </pc:spChg>
        <pc:spChg chg="add mod">
          <ac:chgData name="Lei Wu" userId="f083b2a8aea23a2f" providerId="LiveId" clId="{3A5E1E79-48B8-4C72-B3C7-5DF85258361B}" dt="2021-03-22T19:02:08.257" v="3089"/>
          <ac:spMkLst>
            <pc:docMk/>
            <pc:sldMk cId="0" sldId="726"/>
            <ac:spMk id="10" creationId="{5539CFC3-324B-44CF-AEB3-1933E578695F}"/>
          </ac:spMkLst>
        </pc:spChg>
      </pc:sldChg>
      <pc:sldChg chg="addSp delSp modSp add del mod modTransition modNotesTx">
        <pc:chgData name="Lei Wu" userId="f083b2a8aea23a2f" providerId="LiveId" clId="{3A5E1E79-48B8-4C72-B3C7-5DF85258361B}" dt="2021-03-24T22:21:05.460" v="11113" actId="20577"/>
        <pc:sldMkLst>
          <pc:docMk/>
          <pc:sldMk cId="0" sldId="727"/>
        </pc:sldMkLst>
        <pc:spChg chg="del">
          <ac:chgData name="Lei Wu" userId="f083b2a8aea23a2f" providerId="LiveId" clId="{3A5E1E79-48B8-4C72-B3C7-5DF85258361B}" dt="2021-03-22T19:03:55.473" v="3126" actId="478"/>
          <ac:spMkLst>
            <pc:docMk/>
            <pc:sldMk cId="0" sldId="727"/>
            <ac:spMk id="2" creationId="{00000000-0000-0000-0000-000000000000}"/>
          </ac:spMkLst>
        </pc:spChg>
        <pc:spChg chg="mod">
          <ac:chgData name="Lei Wu" userId="f083b2a8aea23a2f" providerId="LiveId" clId="{3A5E1E79-48B8-4C72-B3C7-5DF85258361B}" dt="2021-03-22T20:17:21.898" v="4168" actId="403"/>
          <ac:spMkLst>
            <pc:docMk/>
            <pc:sldMk cId="0" sldId="727"/>
            <ac:spMk id="3" creationId="{00000000-0000-0000-0000-000000000000}"/>
          </ac:spMkLst>
        </pc:spChg>
        <pc:spChg chg="add mod">
          <ac:chgData name="Lei Wu" userId="f083b2a8aea23a2f" providerId="LiveId" clId="{3A5E1E79-48B8-4C72-B3C7-5DF85258361B}" dt="2021-03-22T21:58:23.978" v="6668"/>
          <ac:spMkLst>
            <pc:docMk/>
            <pc:sldMk cId="0" sldId="727"/>
            <ac:spMk id="4" creationId="{5BBCEF3C-061B-4993-AA2A-50025FA53476}"/>
          </ac:spMkLst>
        </pc:spChg>
        <pc:spChg chg="add del mod">
          <ac:chgData name="Lei Wu" userId="f083b2a8aea23a2f" providerId="LiveId" clId="{3A5E1E79-48B8-4C72-B3C7-5DF85258361B}" dt="2021-03-22T19:03:57.245" v="3127" actId="478"/>
          <ac:spMkLst>
            <pc:docMk/>
            <pc:sldMk cId="0" sldId="727"/>
            <ac:spMk id="4" creationId="{901C4DBC-7137-4973-8714-BF7CCB358944}"/>
          </ac:spMkLst>
        </pc:spChg>
        <pc:spChg chg="del">
          <ac:chgData name="Lei Wu" userId="f083b2a8aea23a2f" providerId="LiveId" clId="{3A5E1E79-48B8-4C72-B3C7-5DF85258361B}" dt="2021-03-22T12:23:24.497" v="260" actId="478"/>
          <ac:spMkLst>
            <pc:docMk/>
            <pc:sldMk cId="0" sldId="727"/>
            <ac:spMk id="7" creationId="{00000000-0000-0000-0000-000000000000}"/>
          </ac:spMkLst>
        </pc:spChg>
        <pc:spChg chg="add mod">
          <ac:chgData name="Lei Wu" userId="f083b2a8aea23a2f" providerId="LiveId" clId="{3A5E1E79-48B8-4C72-B3C7-5DF85258361B}" dt="2021-03-22T19:04:05.691" v="3139" actId="20577"/>
          <ac:spMkLst>
            <pc:docMk/>
            <pc:sldMk cId="0" sldId="727"/>
            <ac:spMk id="8" creationId="{63965FB8-DA74-46FC-A3CA-F12B448CCDD9}"/>
          </ac:spMkLst>
        </pc:spChg>
        <pc:spChg chg="del mod">
          <ac:chgData name="Lei Wu" userId="f083b2a8aea23a2f" providerId="LiveId" clId="{3A5E1E79-48B8-4C72-B3C7-5DF85258361B}" dt="2021-03-22T12:23:24.497" v="260" actId="478"/>
          <ac:spMkLst>
            <pc:docMk/>
            <pc:sldMk cId="0" sldId="727"/>
            <ac:spMk id="9" creationId="{00000000-0000-0000-0000-000000000000}"/>
          </ac:spMkLst>
        </pc:spChg>
        <pc:spChg chg="del">
          <ac:chgData name="Lei Wu" userId="f083b2a8aea23a2f" providerId="LiveId" clId="{3A5E1E79-48B8-4C72-B3C7-5DF85258361B}" dt="2021-03-22T12:23:24.497" v="260" actId="478"/>
          <ac:spMkLst>
            <pc:docMk/>
            <pc:sldMk cId="0" sldId="727"/>
            <ac:spMk id="10" creationId="{00000000-0000-0000-0000-000000000000}"/>
          </ac:spMkLst>
        </pc:spChg>
      </pc:sldChg>
      <pc:sldChg chg="addSp modSp add mod modNotesTx">
        <pc:chgData name="Lei Wu" userId="f083b2a8aea23a2f" providerId="LiveId" clId="{3A5E1E79-48B8-4C72-B3C7-5DF85258361B}" dt="2021-03-23T05:58:20.774" v="10303" actId="20577"/>
        <pc:sldMkLst>
          <pc:docMk/>
          <pc:sldMk cId="3568685169" sldId="728"/>
        </pc:sldMkLst>
        <pc:spChg chg="mod">
          <ac:chgData name="Lei Wu" userId="f083b2a8aea23a2f" providerId="LiveId" clId="{3A5E1E79-48B8-4C72-B3C7-5DF85258361B}" dt="2021-03-22T12:23:53.833" v="262"/>
          <ac:spMkLst>
            <pc:docMk/>
            <pc:sldMk cId="3568685169" sldId="728"/>
            <ac:spMk id="2" creationId="{00000000-0000-0000-0000-000000000000}"/>
          </ac:spMkLst>
        </pc:spChg>
        <pc:spChg chg="mod">
          <ac:chgData name="Lei Wu" userId="f083b2a8aea23a2f" providerId="LiveId" clId="{3A5E1E79-48B8-4C72-B3C7-5DF85258361B}" dt="2021-03-22T18:37:36.713" v="2482" actId="20577"/>
          <ac:spMkLst>
            <pc:docMk/>
            <pc:sldMk cId="3568685169" sldId="728"/>
            <ac:spMk id="3" creationId="{00000000-0000-0000-0000-000000000000}"/>
          </ac:spMkLst>
        </pc:spChg>
        <pc:spChg chg="add mod">
          <ac:chgData name="Lei Wu" userId="f083b2a8aea23a2f" providerId="LiveId" clId="{3A5E1E79-48B8-4C72-B3C7-5DF85258361B}" dt="2021-03-22T21:57:35.378" v="6646"/>
          <ac:spMkLst>
            <pc:docMk/>
            <pc:sldMk cId="3568685169" sldId="728"/>
            <ac:spMk id="4" creationId="{6E48ACAD-9FAE-42CF-B1F9-C9C2A925A7B3}"/>
          </ac:spMkLst>
        </pc:spChg>
      </pc:sldChg>
      <pc:sldChg chg="addSp modSp add mod modNotesTx">
        <pc:chgData name="Lei Wu" userId="f083b2a8aea23a2f" providerId="LiveId" clId="{3A5E1E79-48B8-4C72-B3C7-5DF85258361B}" dt="2021-03-22T21:57:36.577" v="6647"/>
        <pc:sldMkLst>
          <pc:docMk/>
          <pc:sldMk cId="2468491244" sldId="729"/>
        </pc:sldMkLst>
        <pc:spChg chg="mod">
          <ac:chgData name="Lei Wu" userId="f083b2a8aea23a2f" providerId="LiveId" clId="{3A5E1E79-48B8-4C72-B3C7-5DF85258361B}" dt="2021-03-22T18:37:44.285" v="2496" actId="20577"/>
          <ac:spMkLst>
            <pc:docMk/>
            <pc:sldMk cId="2468491244" sldId="729"/>
            <ac:spMk id="2" creationId="{00000000-0000-0000-0000-000000000000}"/>
          </ac:spMkLst>
        </pc:spChg>
        <pc:spChg chg="mod">
          <ac:chgData name="Lei Wu" userId="f083b2a8aea23a2f" providerId="LiveId" clId="{3A5E1E79-48B8-4C72-B3C7-5DF85258361B}" dt="2021-03-22T18:44:51.262" v="2868" actId="404"/>
          <ac:spMkLst>
            <pc:docMk/>
            <pc:sldMk cId="2468491244" sldId="729"/>
            <ac:spMk id="3" creationId="{00000000-0000-0000-0000-000000000000}"/>
          </ac:spMkLst>
        </pc:spChg>
        <pc:spChg chg="add mod">
          <ac:chgData name="Lei Wu" userId="f083b2a8aea23a2f" providerId="LiveId" clId="{3A5E1E79-48B8-4C72-B3C7-5DF85258361B}" dt="2021-03-22T21:57:36.577" v="6647"/>
          <ac:spMkLst>
            <pc:docMk/>
            <pc:sldMk cId="2468491244" sldId="729"/>
            <ac:spMk id="5" creationId="{290D7227-7B6A-4176-81D3-933EBF3EEC34}"/>
          </ac:spMkLst>
        </pc:spChg>
        <pc:picChg chg="add mod">
          <ac:chgData name="Lei Wu" userId="f083b2a8aea23a2f" providerId="LiveId" clId="{3A5E1E79-48B8-4C72-B3C7-5DF85258361B}" dt="2021-03-22T18:44:53.685" v="2869" actId="1076"/>
          <ac:picMkLst>
            <pc:docMk/>
            <pc:sldMk cId="2468491244" sldId="729"/>
            <ac:picMk id="1026" creationId="{66DA5A17-8453-49F7-8F53-252F9FA7CB8D}"/>
          </ac:picMkLst>
        </pc:picChg>
      </pc:sldChg>
      <pc:sldChg chg="addSp modSp add mod">
        <pc:chgData name="Lei Wu" userId="f083b2a8aea23a2f" providerId="LiveId" clId="{3A5E1E79-48B8-4C72-B3C7-5DF85258361B}" dt="2021-03-22T21:58:11.363" v="6659"/>
        <pc:sldMkLst>
          <pc:docMk/>
          <pc:sldMk cId="2125214281" sldId="730"/>
        </pc:sldMkLst>
        <pc:spChg chg="mod">
          <ac:chgData name="Lei Wu" userId="f083b2a8aea23a2f" providerId="LiveId" clId="{3A5E1E79-48B8-4C72-B3C7-5DF85258361B}" dt="2021-03-22T20:25:54.238" v="4398" actId="1076"/>
          <ac:spMkLst>
            <pc:docMk/>
            <pc:sldMk cId="2125214281" sldId="730"/>
            <ac:spMk id="3" creationId="{00000000-0000-0000-0000-000000000000}"/>
          </ac:spMkLst>
        </pc:spChg>
        <pc:spChg chg="add mod">
          <ac:chgData name="Lei Wu" userId="f083b2a8aea23a2f" providerId="LiveId" clId="{3A5E1E79-48B8-4C72-B3C7-5DF85258361B}" dt="2021-03-22T21:58:11.363" v="6659"/>
          <ac:spMkLst>
            <pc:docMk/>
            <pc:sldMk cId="2125214281" sldId="730"/>
            <ac:spMk id="4" creationId="{72BEF0D6-0836-4FA9-B1A0-CE8D11A8EB5D}"/>
          </ac:spMkLst>
        </pc:spChg>
        <pc:spChg chg="mod">
          <ac:chgData name="Lei Wu" userId="f083b2a8aea23a2f" providerId="LiveId" clId="{3A5E1E79-48B8-4C72-B3C7-5DF85258361B}" dt="2021-03-22T20:15:15.662" v="4147" actId="20577"/>
          <ac:spMkLst>
            <pc:docMk/>
            <pc:sldMk cId="2125214281" sldId="730"/>
            <ac:spMk id="10" creationId="{5539CFC3-324B-44CF-AEB3-1933E578695F}"/>
          </ac:spMkLst>
        </pc:spChg>
      </pc:sldChg>
      <pc:sldChg chg="addSp modSp add mod">
        <pc:chgData name="Lei Wu" userId="f083b2a8aea23a2f" providerId="LiveId" clId="{3A5E1E79-48B8-4C72-B3C7-5DF85258361B}" dt="2021-03-22T21:58:12.531" v="6660"/>
        <pc:sldMkLst>
          <pc:docMk/>
          <pc:sldMk cId="721511873" sldId="731"/>
        </pc:sldMkLst>
        <pc:spChg chg="mod">
          <ac:chgData name="Lei Wu" userId="f083b2a8aea23a2f" providerId="LiveId" clId="{3A5E1E79-48B8-4C72-B3C7-5DF85258361B}" dt="2021-03-22T20:25:58.504" v="4399" actId="1076"/>
          <ac:spMkLst>
            <pc:docMk/>
            <pc:sldMk cId="721511873" sldId="731"/>
            <ac:spMk id="3" creationId="{00000000-0000-0000-0000-000000000000}"/>
          </ac:spMkLst>
        </pc:spChg>
        <pc:spChg chg="add mod">
          <ac:chgData name="Lei Wu" userId="f083b2a8aea23a2f" providerId="LiveId" clId="{3A5E1E79-48B8-4C72-B3C7-5DF85258361B}" dt="2021-03-22T20:26:08.757" v="4400" actId="1076"/>
          <ac:spMkLst>
            <pc:docMk/>
            <pc:sldMk cId="721511873" sldId="731"/>
            <ac:spMk id="4" creationId="{86D38AC5-F7D1-4CB7-AF18-27F35E0C2817}"/>
          </ac:spMkLst>
        </pc:spChg>
        <pc:spChg chg="add mod">
          <ac:chgData name="Lei Wu" userId="f083b2a8aea23a2f" providerId="LiveId" clId="{3A5E1E79-48B8-4C72-B3C7-5DF85258361B}" dt="2021-03-22T21:58:12.531" v="6660"/>
          <ac:spMkLst>
            <pc:docMk/>
            <pc:sldMk cId="721511873" sldId="731"/>
            <ac:spMk id="5" creationId="{0F7744E0-FDCE-4DD8-8515-03C375C36F9E}"/>
          </ac:spMkLst>
        </pc:spChg>
        <pc:spChg chg="mod">
          <ac:chgData name="Lei Wu" userId="f083b2a8aea23a2f" providerId="LiveId" clId="{3A5E1E79-48B8-4C72-B3C7-5DF85258361B}" dt="2021-03-22T20:15:13.473" v="4146" actId="20577"/>
          <ac:spMkLst>
            <pc:docMk/>
            <pc:sldMk cId="721511873" sldId="731"/>
            <ac:spMk id="10" creationId="{5539CFC3-324B-44CF-AEB3-1933E578695F}"/>
          </ac:spMkLst>
        </pc:spChg>
      </pc:sldChg>
      <pc:sldChg chg="addSp delSp modSp add mod">
        <pc:chgData name="Lei Wu" userId="f083b2a8aea23a2f" providerId="LiveId" clId="{3A5E1E79-48B8-4C72-B3C7-5DF85258361B}" dt="2021-03-22T21:58:13.855" v="6661"/>
        <pc:sldMkLst>
          <pc:docMk/>
          <pc:sldMk cId="2925088013" sldId="732"/>
        </pc:sldMkLst>
        <pc:spChg chg="mod">
          <ac:chgData name="Lei Wu" userId="f083b2a8aea23a2f" providerId="LiveId" clId="{3A5E1E79-48B8-4C72-B3C7-5DF85258361B}" dt="2021-03-22T20:26:13.001" v="4401" actId="1076"/>
          <ac:spMkLst>
            <pc:docMk/>
            <pc:sldMk cId="2925088013" sldId="732"/>
            <ac:spMk id="3" creationId="{00000000-0000-0000-0000-000000000000}"/>
          </ac:spMkLst>
        </pc:spChg>
        <pc:spChg chg="del">
          <ac:chgData name="Lei Wu" userId="f083b2a8aea23a2f" providerId="LiveId" clId="{3A5E1E79-48B8-4C72-B3C7-5DF85258361B}" dt="2021-03-22T20:18:01.278" v="4170" actId="478"/>
          <ac:spMkLst>
            <pc:docMk/>
            <pc:sldMk cId="2925088013" sldId="732"/>
            <ac:spMk id="4" creationId="{86D38AC5-F7D1-4CB7-AF18-27F35E0C2817}"/>
          </ac:spMkLst>
        </pc:spChg>
        <pc:spChg chg="add mod">
          <ac:chgData name="Lei Wu" userId="f083b2a8aea23a2f" providerId="LiveId" clId="{3A5E1E79-48B8-4C72-B3C7-5DF85258361B}" dt="2021-03-22T21:58:13.855" v="6661"/>
          <ac:spMkLst>
            <pc:docMk/>
            <pc:sldMk cId="2925088013" sldId="732"/>
            <ac:spMk id="4" creationId="{8DF3FB65-4A89-48E5-B249-9362437A46FC}"/>
          </ac:spMkLst>
        </pc:spChg>
      </pc:sldChg>
      <pc:sldChg chg="addSp modSp add mod modNotesTx">
        <pc:chgData name="Lei Wu" userId="f083b2a8aea23a2f" providerId="LiveId" clId="{3A5E1E79-48B8-4C72-B3C7-5DF85258361B}" dt="2021-03-22T21:58:20.244" v="6666"/>
        <pc:sldMkLst>
          <pc:docMk/>
          <pc:sldMk cId="1671510205" sldId="733"/>
        </pc:sldMkLst>
        <pc:spChg chg="mod">
          <ac:chgData name="Lei Wu" userId="f083b2a8aea23a2f" providerId="LiveId" clId="{3A5E1E79-48B8-4C72-B3C7-5DF85258361B}" dt="2021-03-22T20:21:51.597" v="4351" actId="403"/>
          <ac:spMkLst>
            <pc:docMk/>
            <pc:sldMk cId="1671510205" sldId="733"/>
            <ac:spMk id="3" creationId="{00000000-0000-0000-0000-000000000000}"/>
          </ac:spMkLst>
        </pc:spChg>
        <pc:spChg chg="add mod">
          <ac:chgData name="Lei Wu" userId="f083b2a8aea23a2f" providerId="LiveId" clId="{3A5E1E79-48B8-4C72-B3C7-5DF85258361B}" dt="2021-03-22T21:58:20.244" v="6666"/>
          <ac:spMkLst>
            <pc:docMk/>
            <pc:sldMk cId="1671510205" sldId="733"/>
            <ac:spMk id="4" creationId="{82EBBE17-F2A7-47DE-A07C-525B95B62E19}"/>
          </ac:spMkLst>
        </pc:spChg>
      </pc:sldChg>
      <pc:sldChg chg="addSp modSp add modNotesTx">
        <pc:chgData name="Lei Wu" userId="f083b2a8aea23a2f" providerId="LiveId" clId="{3A5E1E79-48B8-4C72-B3C7-5DF85258361B}" dt="2021-03-22T21:58:18.984" v="6665"/>
        <pc:sldMkLst>
          <pc:docMk/>
          <pc:sldMk cId="4060893034" sldId="734"/>
        </pc:sldMkLst>
        <pc:spChg chg="add mod">
          <ac:chgData name="Lei Wu" userId="f083b2a8aea23a2f" providerId="LiveId" clId="{3A5E1E79-48B8-4C72-B3C7-5DF85258361B}" dt="2021-03-22T21:58:18.984" v="6665"/>
          <ac:spMkLst>
            <pc:docMk/>
            <pc:sldMk cId="4060893034" sldId="734"/>
            <ac:spMk id="4" creationId="{C16BF38D-3B87-4D3B-8BE6-5C2B31CFE233}"/>
          </ac:spMkLst>
        </pc:spChg>
      </pc:sldChg>
      <pc:sldChg chg="addSp modSp add mod">
        <pc:chgData name="Lei Wu" userId="f083b2a8aea23a2f" providerId="LiveId" clId="{3A5E1E79-48B8-4C72-B3C7-5DF85258361B}" dt="2021-03-22T21:58:15.166" v="6662"/>
        <pc:sldMkLst>
          <pc:docMk/>
          <pc:sldMk cId="3729012336" sldId="735"/>
        </pc:sldMkLst>
        <pc:spChg chg="mod">
          <ac:chgData name="Lei Wu" userId="f083b2a8aea23a2f" providerId="LiveId" clId="{3A5E1E79-48B8-4C72-B3C7-5DF85258361B}" dt="2021-03-22T20:23:37.070" v="4364" actId="1076"/>
          <ac:spMkLst>
            <pc:docMk/>
            <pc:sldMk cId="3729012336" sldId="735"/>
            <ac:spMk id="3" creationId="{00000000-0000-0000-0000-000000000000}"/>
          </ac:spMkLst>
        </pc:spChg>
        <pc:spChg chg="mod">
          <ac:chgData name="Lei Wu" userId="f083b2a8aea23a2f" providerId="LiveId" clId="{3A5E1E79-48B8-4C72-B3C7-5DF85258361B}" dt="2021-03-22T20:23:57.568" v="4368" actId="1076"/>
          <ac:spMkLst>
            <pc:docMk/>
            <pc:sldMk cId="3729012336" sldId="735"/>
            <ac:spMk id="4" creationId="{86D38AC5-F7D1-4CB7-AF18-27F35E0C2817}"/>
          </ac:spMkLst>
        </pc:spChg>
        <pc:spChg chg="add mod">
          <ac:chgData name="Lei Wu" userId="f083b2a8aea23a2f" providerId="LiveId" clId="{3A5E1E79-48B8-4C72-B3C7-5DF85258361B}" dt="2021-03-22T21:58:15.166" v="6662"/>
          <ac:spMkLst>
            <pc:docMk/>
            <pc:sldMk cId="3729012336" sldId="735"/>
            <ac:spMk id="5" creationId="{2CAAA960-CE26-41EE-A5BF-56D5184BDE3B}"/>
          </ac:spMkLst>
        </pc:spChg>
      </pc:sldChg>
      <pc:sldChg chg="addSp modSp add mod modNotesTx">
        <pc:chgData name="Lei Wu" userId="f083b2a8aea23a2f" providerId="LiveId" clId="{3A5E1E79-48B8-4C72-B3C7-5DF85258361B}" dt="2021-03-22T21:58:16.387" v="6663"/>
        <pc:sldMkLst>
          <pc:docMk/>
          <pc:sldMk cId="3166833476" sldId="736"/>
        </pc:sldMkLst>
        <pc:spChg chg="mod">
          <ac:chgData name="Lei Wu" userId="f083b2a8aea23a2f" providerId="LiveId" clId="{3A5E1E79-48B8-4C72-B3C7-5DF85258361B}" dt="2021-03-22T20:25:43.655" v="4397" actId="1076"/>
          <ac:spMkLst>
            <pc:docMk/>
            <pc:sldMk cId="3166833476" sldId="736"/>
            <ac:spMk id="3" creationId="{00000000-0000-0000-0000-000000000000}"/>
          </ac:spMkLst>
        </pc:spChg>
        <pc:spChg chg="add mod">
          <ac:chgData name="Lei Wu" userId="f083b2a8aea23a2f" providerId="LiveId" clId="{3A5E1E79-48B8-4C72-B3C7-5DF85258361B}" dt="2021-03-22T21:58:16.387" v="6663"/>
          <ac:spMkLst>
            <pc:docMk/>
            <pc:sldMk cId="3166833476" sldId="736"/>
            <ac:spMk id="4" creationId="{D1979356-9756-4006-9D2F-7C17F6F7815E}"/>
          </ac:spMkLst>
        </pc:spChg>
      </pc:sldChg>
      <pc:sldChg chg="addSp modSp add mod">
        <pc:chgData name="Lei Wu" userId="f083b2a8aea23a2f" providerId="LiveId" clId="{3A5E1E79-48B8-4C72-B3C7-5DF85258361B}" dt="2021-03-22T21:58:17.677" v="6664"/>
        <pc:sldMkLst>
          <pc:docMk/>
          <pc:sldMk cId="3877806631" sldId="737"/>
        </pc:sldMkLst>
        <pc:spChg chg="mod">
          <ac:chgData name="Lei Wu" userId="f083b2a8aea23a2f" providerId="LiveId" clId="{3A5E1E79-48B8-4C72-B3C7-5DF85258361B}" dt="2021-03-22T20:27:02.805" v="4414" actId="15"/>
          <ac:spMkLst>
            <pc:docMk/>
            <pc:sldMk cId="3877806631" sldId="737"/>
            <ac:spMk id="3" creationId="{00000000-0000-0000-0000-000000000000}"/>
          </ac:spMkLst>
        </pc:spChg>
        <pc:spChg chg="add mod">
          <ac:chgData name="Lei Wu" userId="f083b2a8aea23a2f" providerId="LiveId" clId="{3A5E1E79-48B8-4C72-B3C7-5DF85258361B}" dt="2021-03-22T21:58:17.677" v="6664"/>
          <ac:spMkLst>
            <pc:docMk/>
            <pc:sldMk cId="3877806631" sldId="737"/>
            <ac:spMk id="4" creationId="{01704DCF-1A40-4EE5-9E95-B0832A73884B}"/>
          </ac:spMkLst>
        </pc:spChg>
      </pc:sldChg>
      <pc:sldChg chg="addSp modSp add mod modAnim modNotesTx">
        <pc:chgData name="Lei Wu" userId="f083b2a8aea23a2f" providerId="LiveId" clId="{3A5E1E79-48B8-4C72-B3C7-5DF85258361B}" dt="2021-03-22T21:58:25.513" v="6669"/>
        <pc:sldMkLst>
          <pc:docMk/>
          <pc:sldMk cId="328625904" sldId="738"/>
        </pc:sldMkLst>
        <pc:spChg chg="mod">
          <ac:chgData name="Lei Wu" userId="f083b2a8aea23a2f" providerId="LiveId" clId="{3A5E1E79-48B8-4C72-B3C7-5DF85258361B}" dt="2021-03-22T21:03:22.889" v="5598" actId="255"/>
          <ac:spMkLst>
            <pc:docMk/>
            <pc:sldMk cId="328625904" sldId="738"/>
            <ac:spMk id="3" creationId="{00000000-0000-0000-0000-000000000000}"/>
          </ac:spMkLst>
        </pc:spChg>
        <pc:spChg chg="add mod">
          <ac:chgData name="Lei Wu" userId="f083b2a8aea23a2f" providerId="LiveId" clId="{3A5E1E79-48B8-4C72-B3C7-5DF85258361B}" dt="2021-03-22T21:09:26.821" v="6289" actId="1076"/>
          <ac:spMkLst>
            <pc:docMk/>
            <pc:sldMk cId="328625904" sldId="738"/>
            <ac:spMk id="4" creationId="{34D253A3-990B-43A4-BDCA-E8EAD8D9ACB7}"/>
          </ac:spMkLst>
        </pc:spChg>
        <pc:spChg chg="add mod">
          <ac:chgData name="Lei Wu" userId="f083b2a8aea23a2f" providerId="LiveId" clId="{3A5E1E79-48B8-4C72-B3C7-5DF85258361B}" dt="2021-03-22T21:10:08.030" v="6323" actId="1076"/>
          <ac:spMkLst>
            <pc:docMk/>
            <pc:sldMk cId="328625904" sldId="738"/>
            <ac:spMk id="5" creationId="{30678B04-5500-4669-B771-DFCD1D2C40AB}"/>
          </ac:spMkLst>
        </pc:spChg>
        <pc:spChg chg="add mod">
          <ac:chgData name="Lei Wu" userId="f083b2a8aea23a2f" providerId="LiveId" clId="{3A5E1E79-48B8-4C72-B3C7-5DF85258361B}" dt="2021-03-22T21:58:25.513" v="6669"/>
          <ac:spMkLst>
            <pc:docMk/>
            <pc:sldMk cId="328625904" sldId="738"/>
            <ac:spMk id="6" creationId="{60864B05-88EA-4133-879C-A3A0D31583A4}"/>
          </ac:spMkLst>
        </pc:spChg>
        <pc:spChg chg="mod">
          <ac:chgData name="Lei Wu" userId="f083b2a8aea23a2f" providerId="LiveId" clId="{3A5E1E79-48B8-4C72-B3C7-5DF85258361B}" dt="2021-03-22T20:48:29.537" v="4577"/>
          <ac:spMkLst>
            <pc:docMk/>
            <pc:sldMk cId="328625904" sldId="738"/>
            <ac:spMk id="8" creationId="{63965FB8-DA74-46FC-A3CA-F12B448CCDD9}"/>
          </ac:spMkLst>
        </pc:spChg>
      </pc:sldChg>
      <pc:sldChg chg="addSp modSp add mod">
        <pc:chgData name="Lei Wu" userId="f083b2a8aea23a2f" providerId="LiveId" clId="{3A5E1E79-48B8-4C72-B3C7-5DF85258361B}" dt="2021-03-22T21:58:35.091" v="6672"/>
        <pc:sldMkLst>
          <pc:docMk/>
          <pc:sldMk cId="3382294970" sldId="739"/>
        </pc:sldMkLst>
        <pc:spChg chg="mod">
          <ac:chgData name="Lei Wu" userId="f083b2a8aea23a2f" providerId="LiveId" clId="{3A5E1E79-48B8-4C72-B3C7-5DF85258361B}" dt="2021-03-22T21:16:18.229" v="6358" actId="20577"/>
          <ac:spMkLst>
            <pc:docMk/>
            <pc:sldMk cId="3382294970" sldId="739"/>
            <ac:spMk id="2" creationId="{00000000-0000-0000-0000-000000000000}"/>
          </ac:spMkLst>
        </pc:spChg>
        <pc:spChg chg="mod">
          <ac:chgData name="Lei Wu" userId="f083b2a8aea23a2f" providerId="LiveId" clId="{3A5E1E79-48B8-4C72-B3C7-5DF85258361B}" dt="2021-03-22T21:16:58.768" v="6365" actId="27636"/>
          <ac:spMkLst>
            <pc:docMk/>
            <pc:sldMk cId="3382294970" sldId="739"/>
            <ac:spMk id="3" creationId="{00000000-0000-0000-0000-000000000000}"/>
          </ac:spMkLst>
        </pc:spChg>
        <pc:spChg chg="add mod">
          <ac:chgData name="Lei Wu" userId="f083b2a8aea23a2f" providerId="LiveId" clId="{3A5E1E79-48B8-4C72-B3C7-5DF85258361B}" dt="2021-03-22T21:58:35.091" v="6672"/>
          <ac:spMkLst>
            <pc:docMk/>
            <pc:sldMk cId="3382294970" sldId="739"/>
            <ac:spMk id="5" creationId="{6294CC32-2FC2-47F9-BCBD-FF38AF222FFC}"/>
          </ac:spMkLst>
        </pc:spChg>
        <pc:picChg chg="add mod">
          <ac:chgData name="Lei Wu" userId="f083b2a8aea23a2f" providerId="LiveId" clId="{3A5E1E79-48B8-4C72-B3C7-5DF85258361B}" dt="2021-03-22T21:17:04.863" v="6366" actId="1076"/>
          <ac:picMkLst>
            <pc:docMk/>
            <pc:sldMk cId="3382294970" sldId="739"/>
            <ac:picMk id="4" creationId="{0C673875-63B9-4AD7-9122-98AC79551DDB}"/>
          </ac:picMkLst>
        </pc:picChg>
      </pc:sldChg>
      <pc:sldChg chg="modSp add del mod">
        <pc:chgData name="Lei Wu" userId="f083b2a8aea23a2f" providerId="LiveId" clId="{3A5E1E79-48B8-4C72-B3C7-5DF85258361B}" dt="2021-03-22T22:35:59.248" v="10278" actId="47"/>
        <pc:sldMkLst>
          <pc:docMk/>
          <pc:sldMk cId="2565372735" sldId="740"/>
        </pc:sldMkLst>
        <pc:spChg chg="mod">
          <ac:chgData name="Lei Wu" userId="f083b2a8aea23a2f" providerId="LiveId" clId="{3A5E1E79-48B8-4C72-B3C7-5DF85258361B}" dt="2021-03-22T21:56:06.177" v="6637" actId="108"/>
          <ac:spMkLst>
            <pc:docMk/>
            <pc:sldMk cId="2565372735" sldId="740"/>
            <ac:spMk id="3" creationId="{00000000-0000-0000-0000-000000000000}"/>
          </ac:spMkLst>
        </pc:spChg>
      </pc:sldChg>
      <pc:sldChg chg="addSp delSp modSp add mod">
        <pc:chgData name="Lei Wu" userId="f083b2a8aea23a2f" providerId="LiveId" clId="{3A5E1E79-48B8-4C72-B3C7-5DF85258361B}" dt="2021-03-22T21:58:36.460" v="6673"/>
        <pc:sldMkLst>
          <pc:docMk/>
          <pc:sldMk cId="2460363530" sldId="741"/>
        </pc:sldMkLst>
        <pc:spChg chg="mod">
          <ac:chgData name="Lei Wu" userId="f083b2a8aea23a2f" providerId="LiveId" clId="{3A5E1E79-48B8-4C72-B3C7-5DF85258361B}" dt="2021-03-22T21:42:24.982" v="6601" actId="14100"/>
          <ac:spMkLst>
            <pc:docMk/>
            <pc:sldMk cId="2460363530" sldId="741"/>
            <ac:spMk id="2" creationId="{00000000-0000-0000-0000-000000000000}"/>
          </ac:spMkLst>
        </pc:spChg>
        <pc:spChg chg="add del mod">
          <ac:chgData name="Lei Wu" userId="f083b2a8aea23a2f" providerId="LiveId" clId="{3A5E1E79-48B8-4C72-B3C7-5DF85258361B}" dt="2021-03-22T21:43:30.658" v="6615" actId="255"/>
          <ac:spMkLst>
            <pc:docMk/>
            <pc:sldMk cId="2460363530" sldId="741"/>
            <ac:spMk id="3" creationId="{00000000-0000-0000-0000-000000000000}"/>
          </ac:spMkLst>
        </pc:spChg>
        <pc:spChg chg="add del mod">
          <ac:chgData name="Lei Wu" userId="f083b2a8aea23a2f" providerId="LiveId" clId="{3A5E1E79-48B8-4C72-B3C7-5DF85258361B}" dt="2021-03-22T21:42:00.512" v="6596" actId="478"/>
          <ac:spMkLst>
            <pc:docMk/>
            <pc:sldMk cId="2460363530" sldId="741"/>
            <ac:spMk id="6" creationId="{5B8C9043-F06A-4B1C-9343-34A6E4E8D202}"/>
          </ac:spMkLst>
        </pc:spChg>
        <pc:spChg chg="add mod">
          <ac:chgData name="Lei Wu" userId="f083b2a8aea23a2f" providerId="LiveId" clId="{3A5E1E79-48B8-4C72-B3C7-5DF85258361B}" dt="2021-03-22T21:58:36.460" v="6673"/>
          <ac:spMkLst>
            <pc:docMk/>
            <pc:sldMk cId="2460363530" sldId="741"/>
            <ac:spMk id="6" creationId="{92D49AA5-B10C-479A-82C1-989145A55667}"/>
          </ac:spMkLst>
        </pc:spChg>
        <pc:picChg chg="del">
          <ac:chgData name="Lei Wu" userId="f083b2a8aea23a2f" providerId="LiveId" clId="{3A5E1E79-48B8-4C72-B3C7-5DF85258361B}" dt="2021-03-22T21:41:18.365" v="6588" actId="478"/>
          <ac:picMkLst>
            <pc:docMk/>
            <pc:sldMk cId="2460363530" sldId="741"/>
            <ac:picMk id="4" creationId="{0C673875-63B9-4AD7-9122-98AC79551DDB}"/>
          </ac:picMkLst>
        </pc:picChg>
        <pc:picChg chg="add mod">
          <ac:chgData name="Lei Wu" userId="f083b2a8aea23a2f" providerId="LiveId" clId="{3A5E1E79-48B8-4C72-B3C7-5DF85258361B}" dt="2021-03-22T21:41:58.237" v="6594" actId="1076"/>
          <ac:picMkLst>
            <pc:docMk/>
            <pc:sldMk cId="2460363530" sldId="741"/>
            <ac:picMk id="5" creationId="{00B1FCF5-ED10-4ADC-9BE9-30DD28FB78D7}"/>
          </ac:picMkLst>
        </pc:picChg>
      </pc:sldChg>
      <pc:sldChg chg="addSp delSp modSp add mod">
        <pc:chgData name="Lei Wu" userId="f083b2a8aea23a2f" providerId="LiveId" clId="{3A5E1E79-48B8-4C72-B3C7-5DF85258361B}" dt="2021-03-22T21:58:37.715" v="6674"/>
        <pc:sldMkLst>
          <pc:docMk/>
          <pc:sldMk cId="420223268" sldId="742"/>
        </pc:sldMkLst>
        <pc:spChg chg="mod">
          <ac:chgData name="Lei Wu" userId="f083b2a8aea23a2f" providerId="LiveId" clId="{3A5E1E79-48B8-4C72-B3C7-5DF85258361B}" dt="2021-03-22T21:43:36.181" v="6616" actId="255"/>
          <ac:spMkLst>
            <pc:docMk/>
            <pc:sldMk cId="420223268" sldId="742"/>
            <ac:spMk id="3" creationId="{00000000-0000-0000-0000-000000000000}"/>
          </ac:spMkLst>
        </pc:spChg>
        <pc:spChg chg="add mod">
          <ac:chgData name="Lei Wu" userId="f083b2a8aea23a2f" providerId="LiveId" clId="{3A5E1E79-48B8-4C72-B3C7-5DF85258361B}" dt="2021-03-22T21:58:37.715" v="6674"/>
          <ac:spMkLst>
            <pc:docMk/>
            <pc:sldMk cId="420223268" sldId="742"/>
            <ac:spMk id="5" creationId="{5C145A55-B9BB-4554-AB0C-691864E4FDF5}"/>
          </ac:spMkLst>
        </pc:spChg>
        <pc:picChg chg="del">
          <ac:chgData name="Lei Wu" userId="f083b2a8aea23a2f" providerId="LiveId" clId="{3A5E1E79-48B8-4C72-B3C7-5DF85258361B}" dt="2021-03-22T21:42:50.067" v="6604" actId="478"/>
          <ac:picMkLst>
            <pc:docMk/>
            <pc:sldMk cId="420223268" sldId="742"/>
            <ac:picMk id="5" creationId="{00B1FCF5-ED10-4ADC-9BE9-30DD28FB78D7}"/>
          </ac:picMkLst>
        </pc:picChg>
        <pc:picChg chg="add mod">
          <ac:chgData name="Lei Wu" userId="f083b2a8aea23a2f" providerId="LiveId" clId="{3A5E1E79-48B8-4C72-B3C7-5DF85258361B}" dt="2021-03-22T21:42:55.101" v="6607" actId="1076"/>
          <ac:picMkLst>
            <pc:docMk/>
            <pc:sldMk cId="420223268" sldId="742"/>
            <ac:picMk id="6" creationId="{8CC3A916-F1CB-41E8-8ABD-22CE5329F98A}"/>
          </ac:picMkLst>
        </pc:picChg>
      </pc:sldChg>
      <pc:sldChg chg="addSp delSp modSp add mod">
        <pc:chgData name="Lei Wu" userId="f083b2a8aea23a2f" providerId="LiveId" clId="{3A5E1E79-48B8-4C72-B3C7-5DF85258361B}" dt="2021-03-22T21:58:38.979" v="6675"/>
        <pc:sldMkLst>
          <pc:docMk/>
          <pc:sldMk cId="2490304552" sldId="743"/>
        </pc:sldMkLst>
        <pc:spChg chg="mod">
          <ac:chgData name="Lei Wu" userId="f083b2a8aea23a2f" providerId="LiveId" clId="{3A5E1E79-48B8-4C72-B3C7-5DF85258361B}" dt="2021-03-22T21:43:42.189" v="6617" actId="255"/>
          <ac:spMkLst>
            <pc:docMk/>
            <pc:sldMk cId="2490304552" sldId="743"/>
            <ac:spMk id="3" creationId="{00000000-0000-0000-0000-000000000000}"/>
          </ac:spMkLst>
        </pc:spChg>
        <pc:spChg chg="add mod">
          <ac:chgData name="Lei Wu" userId="f083b2a8aea23a2f" providerId="LiveId" clId="{3A5E1E79-48B8-4C72-B3C7-5DF85258361B}" dt="2021-03-22T21:58:38.979" v="6675"/>
          <ac:spMkLst>
            <pc:docMk/>
            <pc:sldMk cId="2490304552" sldId="743"/>
            <ac:spMk id="6" creationId="{96A9D49C-0FA8-4AEB-9976-D28E86295692}"/>
          </ac:spMkLst>
        </pc:spChg>
        <pc:picChg chg="add mod">
          <ac:chgData name="Lei Wu" userId="f083b2a8aea23a2f" providerId="LiveId" clId="{3A5E1E79-48B8-4C72-B3C7-5DF85258361B}" dt="2021-03-22T21:43:18.603" v="6612"/>
          <ac:picMkLst>
            <pc:docMk/>
            <pc:sldMk cId="2490304552" sldId="743"/>
            <ac:picMk id="5" creationId="{D754F0E9-8311-4716-AD61-AAAD5F6CF575}"/>
          </ac:picMkLst>
        </pc:picChg>
        <pc:picChg chg="del">
          <ac:chgData name="Lei Wu" userId="f083b2a8aea23a2f" providerId="LiveId" clId="{3A5E1E79-48B8-4C72-B3C7-5DF85258361B}" dt="2021-03-22T21:43:17.867" v="6611" actId="478"/>
          <ac:picMkLst>
            <pc:docMk/>
            <pc:sldMk cId="2490304552" sldId="743"/>
            <ac:picMk id="6" creationId="{8CC3A916-F1CB-41E8-8ABD-22CE5329F98A}"/>
          </ac:picMkLst>
        </pc:picChg>
      </pc:sldChg>
      <pc:sldChg chg="addSp delSp modSp add mod">
        <pc:chgData name="Lei Wu" userId="f083b2a8aea23a2f" providerId="LiveId" clId="{3A5E1E79-48B8-4C72-B3C7-5DF85258361B}" dt="2021-03-22T21:58:40.387" v="6676"/>
        <pc:sldMkLst>
          <pc:docMk/>
          <pc:sldMk cId="3241542753" sldId="744"/>
        </pc:sldMkLst>
        <pc:spChg chg="mod">
          <ac:chgData name="Lei Wu" userId="f083b2a8aea23a2f" providerId="LiveId" clId="{3A5E1E79-48B8-4C72-B3C7-5DF85258361B}" dt="2021-03-22T21:44:20.521" v="6620" actId="14100"/>
          <ac:spMkLst>
            <pc:docMk/>
            <pc:sldMk cId="3241542753" sldId="744"/>
            <ac:spMk id="3" creationId="{00000000-0000-0000-0000-000000000000}"/>
          </ac:spMkLst>
        </pc:spChg>
        <pc:spChg chg="add mod">
          <ac:chgData name="Lei Wu" userId="f083b2a8aea23a2f" providerId="LiveId" clId="{3A5E1E79-48B8-4C72-B3C7-5DF85258361B}" dt="2021-03-22T21:58:40.387" v="6676"/>
          <ac:spMkLst>
            <pc:docMk/>
            <pc:sldMk cId="3241542753" sldId="744"/>
            <ac:spMk id="5" creationId="{810F8A9A-29D0-400A-868F-F2F8D3AB1589}"/>
          </ac:spMkLst>
        </pc:spChg>
        <pc:picChg chg="del">
          <ac:chgData name="Lei Wu" userId="f083b2a8aea23a2f" providerId="LiveId" clId="{3A5E1E79-48B8-4C72-B3C7-5DF85258361B}" dt="2021-03-22T21:44:28.422" v="6621" actId="478"/>
          <ac:picMkLst>
            <pc:docMk/>
            <pc:sldMk cId="3241542753" sldId="744"/>
            <ac:picMk id="5" creationId="{D754F0E9-8311-4716-AD61-AAAD5F6CF575}"/>
          </ac:picMkLst>
        </pc:picChg>
        <pc:picChg chg="add mod">
          <ac:chgData name="Lei Wu" userId="f083b2a8aea23a2f" providerId="LiveId" clId="{3A5E1E79-48B8-4C72-B3C7-5DF85258361B}" dt="2021-03-22T21:44:34.056" v="6623" actId="1076"/>
          <ac:picMkLst>
            <pc:docMk/>
            <pc:sldMk cId="3241542753" sldId="744"/>
            <ac:picMk id="6" creationId="{42CA8FFD-D61A-43CF-B081-4B21742E9BE6}"/>
          </ac:picMkLst>
        </pc:picChg>
        <pc:picChg chg="add del mod">
          <ac:chgData name="Lei Wu" userId="f083b2a8aea23a2f" providerId="LiveId" clId="{3A5E1E79-48B8-4C72-B3C7-5DF85258361B}" dt="2021-03-22T21:44:59.504" v="6625"/>
          <ac:picMkLst>
            <pc:docMk/>
            <pc:sldMk cId="3241542753" sldId="744"/>
            <ac:picMk id="7" creationId="{2CCB6439-C3A9-4B61-86C6-DF75099C5DEF}"/>
          </ac:picMkLst>
        </pc:picChg>
      </pc:sldChg>
      <pc:sldChg chg="addSp delSp modSp add mod">
        <pc:chgData name="Lei Wu" userId="f083b2a8aea23a2f" providerId="LiveId" clId="{3A5E1E79-48B8-4C72-B3C7-5DF85258361B}" dt="2021-03-22T21:58:41.533" v="6677"/>
        <pc:sldMkLst>
          <pc:docMk/>
          <pc:sldMk cId="4230763132" sldId="745"/>
        </pc:sldMkLst>
        <pc:spChg chg="mod">
          <ac:chgData name="Lei Wu" userId="f083b2a8aea23a2f" providerId="LiveId" clId="{3A5E1E79-48B8-4C72-B3C7-5DF85258361B}" dt="2021-03-22T21:45:08.313" v="6627"/>
          <ac:spMkLst>
            <pc:docMk/>
            <pc:sldMk cId="4230763132" sldId="745"/>
            <ac:spMk id="3" creationId="{00000000-0000-0000-0000-000000000000}"/>
          </ac:spMkLst>
        </pc:spChg>
        <pc:spChg chg="add mod">
          <ac:chgData name="Lei Wu" userId="f083b2a8aea23a2f" providerId="LiveId" clId="{3A5E1E79-48B8-4C72-B3C7-5DF85258361B}" dt="2021-03-22T21:58:41.533" v="6677"/>
          <ac:spMkLst>
            <pc:docMk/>
            <pc:sldMk cId="4230763132" sldId="745"/>
            <ac:spMk id="6" creationId="{FB879F1D-EEB8-4DBF-931D-2D06D2A17112}"/>
          </ac:spMkLst>
        </pc:spChg>
        <pc:picChg chg="add mod">
          <ac:chgData name="Lei Wu" userId="f083b2a8aea23a2f" providerId="LiveId" clId="{3A5E1E79-48B8-4C72-B3C7-5DF85258361B}" dt="2021-03-22T21:45:16.580" v="6630" actId="1076"/>
          <ac:picMkLst>
            <pc:docMk/>
            <pc:sldMk cId="4230763132" sldId="745"/>
            <ac:picMk id="5" creationId="{B52D0FE7-3AAE-4B28-831B-FC45728C9E79}"/>
          </ac:picMkLst>
        </pc:picChg>
        <pc:picChg chg="del">
          <ac:chgData name="Lei Wu" userId="f083b2a8aea23a2f" providerId="LiveId" clId="{3A5E1E79-48B8-4C72-B3C7-5DF85258361B}" dt="2021-03-22T21:45:12.774" v="6628" actId="478"/>
          <ac:picMkLst>
            <pc:docMk/>
            <pc:sldMk cId="4230763132" sldId="745"/>
            <ac:picMk id="6" creationId="{42CA8FFD-D61A-43CF-B081-4B21742E9BE6}"/>
          </ac:picMkLst>
        </pc:picChg>
      </pc:sldChg>
      <pc:sldChg chg="addSp delSp modSp add mod">
        <pc:chgData name="Lei Wu" userId="f083b2a8aea23a2f" providerId="LiveId" clId="{3A5E1E79-48B8-4C72-B3C7-5DF85258361B}" dt="2021-03-22T21:58:43.957" v="6678"/>
        <pc:sldMkLst>
          <pc:docMk/>
          <pc:sldMk cId="2088349570" sldId="746"/>
        </pc:sldMkLst>
        <pc:spChg chg="mod">
          <ac:chgData name="Lei Wu" userId="f083b2a8aea23a2f" providerId="LiveId" clId="{3A5E1E79-48B8-4C72-B3C7-5DF85258361B}" dt="2021-03-22T21:51:42.131" v="6632"/>
          <ac:spMkLst>
            <pc:docMk/>
            <pc:sldMk cId="2088349570" sldId="746"/>
            <ac:spMk id="3" creationId="{00000000-0000-0000-0000-000000000000}"/>
          </ac:spMkLst>
        </pc:spChg>
        <pc:spChg chg="add mod">
          <ac:chgData name="Lei Wu" userId="f083b2a8aea23a2f" providerId="LiveId" clId="{3A5E1E79-48B8-4C72-B3C7-5DF85258361B}" dt="2021-03-22T21:58:43.957" v="6678"/>
          <ac:spMkLst>
            <pc:docMk/>
            <pc:sldMk cId="2088349570" sldId="746"/>
            <ac:spMk id="7" creationId="{9B00CC6C-0DEF-46BA-A9D5-B9CF45C946C4}"/>
          </ac:spMkLst>
        </pc:spChg>
        <pc:picChg chg="del">
          <ac:chgData name="Lei Wu" userId="f083b2a8aea23a2f" providerId="LiveId" clId="{3A5E1E79-48B8-4C72-B3C7-5DF85258361B}" dt="2021-03-22T21:52:39.739" v="6633" actId="478"/>
          <ac:picMkLst>
            <pc:docMk/>
            <pc:sldMk cId="2088349570" sldId="746"/>
            <ac:picMk id="5" creationId="{B52D0FE7-3AAE-4B28-831B-FC45728C9E79}"/>
          </ac:picMkLst>
        </pc:picChg>
        <pc:picChg chg="add mod">
          <ac:chgData name="Lei Wu" userId="f083b2a8aea23a2f" providerId="LiveId" clId="{3A5E1E79-48B8-4C72-B3C7-5DF85258361B}" dt="2021-03-22T21:53:30.841" v="6635" actId="1076"/>
          <ac:picMkLst>
            <pc:docMk/>
            <pc:sldMk cId="2088349570" sldId="746"/>
            <ac:picMk id="6" creationId="{6E17D7A0-3486-4D56-BFD0-FA4E0F337F5D}"/>
          </ac:picMkLst>
        </pc:picChg>
      </pc:sldChg>
      <pc:sldChg chg="modSp add mod">
        <pc:chgData name="Lei Wu" userId="f083b2a8aea23a2f" providerId="LiveId" clId="{3A5E1E79-48B8-4C72-B3C7-5DF85258361B}" dt="2021-03-22T22:38:09.675" v="10290" actId="207"/>
        <pc:sldMkLst>
          <pc:docMk/>
          <pc:sldMk cId="3919490226" sldId="747"/>
        </pc:sldMkLst>
        <pc:spChg chg="mod">
          <ac:chgData name="Lei Wu" userId="f083b2a8aea23a2f" providerId="LiveId" clId="{3A5E1E79-48B8-4C72-B3C7-5DF85258361B}" dt="2021-03-22T22:38:09.675" v="10290" actId="207"/>
          <ac:spMkLst>
            <pc:docMk/>
            <pc:sldMk cId="3919490226" sldId="747"/>
            <ac:spMk id="3" creationId="{00000000-0000-0000-0000-000000000000}"/>
          </ac:spMkLst>
        </pc:spChg>
      </pc:sldChg>
      <pc:sldMasterChg chg="modSldLayout">
        <pc:chgData name="Lei Wu" userId="f083b2a8aea23a2f" providerId="LiveId" clId="{3A5E1E79-48B8-4C72-B3C7-5DF85258361B}" dt="2021-03-22T12:22:30.743" v="243"/>
        <pc:sldMasterMkLst>
          <pc:docMk/>
          <pc:sldMasterMk cId="985635761" sldId="2147483864"/>
        </pc:sldMasterMkLst>
        <pc:sldLayoutChg chg="modSp mod">
          <pc:chgData name="Lei Wu" userId="f083b2a8aea23a2f" providerId="LiveId" clId="{3A5E1E79-48B8-4C72-B3C7-5DF85258361B}" dt="2021-03-22T12:22:30.743" v="243"/>
          <pc:sldLayoutMkLst>
            <pc:docMk/>
            <pc:sldMasterMk cId="985635761" sldId="2147483864"/>
            <pc:sldLayoutMk cId="354178216" sldId="2147483865"/>
          </pc:sldLayoutMkLst>
          <pc:spChg chg="mod">
            <ac:chgData name="Lei Wu" userId="f083b2a8aea23a2f" providerId="LiveId" clId="{3A5E1E79-48B8-4C72-B3C7-5DF85258361B}" dt="2021-03-22T12:22:30.743" v="243"/>
            <ac:spMkLst>
              <pc:docMk/>
              <pc:sldMasterMk cId="985635761" sldId="2147483864"/>
              <pc:sldLayoutMk cId="354178216" sldId="2147483865"/>
              <ac:spMk id="7" creationId="{00000000-0000-0000-0000-000000000000}"/>
            </ac:spMkLst>
          </pc:spChg>
        </pc:sldLayoutChg>
      </pc:sldMasterChg>
    </pc:docChg>
  </pc:docChgLst>
  <pc:docChgLst>
    <pc:chgData name="Lei Wu" userId="f083b2a8aea23a2f" providerId="LiveId" clId="{1DC53335-F865-413D-86CE-DC121297CED8}"/>
    <pc:docChg chg="undo custSel addSld modSld sldOrd">
      <pc:chgData name="Lei Wu" userId="f083b2a8aea23a2f" providerId="LiveId" clId="{1DC53335-F865-413D-86CE-DC121297CED8}" dt="2022-04-20T05:29:44.594" v="1819"/>
      <pc:docMkLst>
        <pc:docMk/>
      </pc:docMkLst>
      <pc:sldChg chg="modNotesTx">
        <pc:chgData name="Lei Wu" userId="f083b2a8aea23a2f" providerId="LiveId" clId="{1DC53335-F865-413D-86CE-DC121297CED8}" dt="2022-04-07T21:18:33.069" v="1"/>
        <pc:sldMkLst>
          <pc:docMk/>
          <pc:sldMk cId="2739801314" sldId="751"/>
        </pc:sldMkLst>
      </pc:sldChg>
      <pc:sldChg chg="modNotesTx">
        <pc:chgData name="Lei Wu" userId="f083b2a8aea23a2f" providerId="LiveId" clId="{1DC53335-F865-413D-86CE-DC121297CED8}" dt="2022-04-13T00:33:26.127" v="1305" actId="20577"/>
        <pc:sldMkLst>
          <pc:docMk/>
          <pc:sldMk cId="1747587439" sldId="753"/>
        </pc:sldMkLst>
      </pc:sldChg>
      <pc:sldChg chg="ord">
        <pc:chgData name="Lei Wu" userId="f083b2a8aea23a2f" providerId="LiveId" clId="{1DC53335-F865-413D-86CE-DC121297CED8}" dt="2022-04-13T05:24:34.810" v="1335"/>
        <pc:sldMkLst>
          <pc:docMk/>
          <pc:sldMk cId="144288280" sldId="762"/>
        </pc:sldMkLst>
      </pc:sldChg>
      <pc:sldChg chg="addSp modSp mod ord modAnim">
        <pc:chgData name="Lei Wu" userId="f083b2a8aea23a2f" providerId="LiveId" clId="{1DC53335-F865-413D-86CE-DC121297CED8}" dt="2022-04-20T05:26:46.730" v="1818"/>
        <pc:sldMkLst>
          <pc:docMk/>
          <pc:sldMk cId="517047183" sldId="763"/>
        </pc:sldMkLst>
        <pc:spChg chg="add mod">
          <ac:chgData name="Lei Wu" userId="f083b2a8aea23a2f" providerId="LiveId" clId="{1DC53335-F865-413D-86CE-DC121297CED8}" dt="2022-04-14T19:13:32.447" v="1793" actId="14100"/>
          <ac:spMkLst>
            <pc:docMk/>
            <pc:sldMk cId="517047183" sldId="763"/>
            <ac:spMk id="83" creationId="{813645B6-3906-475F-AB8F-18A78E8F06F5}"/>
          </ac:spMkLst>
        </pc:spChg>
        <pc:spChg chg="mod">
          <ac:chgData name="Lei Wu" userId="f083b2a8aea23a2f" providerId="LiveId" clId="{1DC53335-F865-413D-86CE-DC121297CED8}" dt="2022-04-14T19:13:36.518" v="1794" actId="14100"/>
          <ac:spMkLst>
            <pc:docMk/>
            <pc:sldMk cId="517047183" sldId="763"/>
            <ac:spMk id="88" creationId="{1B67E9FD-DEC7-4683-ABB1-16BB59139155}"/>
          </ac:spMkLst>
        </pc:spChg>
      </pc:sldChg>
      <pc:sldChg chg="addSp delSp modSp mod ord">
        <pc:chgData name="Lei Wu" userId="f083b2a8aea23a2f" providerId="LiveId" clId="{1DC53335-F865-413D-86CE-DC121297CED8}" dt="2022-04-13T05:25:01.637" v="1338" actId="478"/>
        <pc:sldMkLst>
          <pc:docMk/>
          <pc:sldMk cId="850889256" sldId="764"/>
        </pc:sldMkLst>
        <pc:spChg chg="mod">
          <ac:chgData name="Lei Wu" userId="f083b2a8aea23a2f" providerId="LiveId" clId="{1DC53335-F865-413D-86CE-DC121297CED8}" dt="2022-04-13T01:29:28.794" v="1329" actId="20577"/>
          <ac:spMkLst>
            <pc:docMk/>
            <pc:sldMk cId="850889256" sldId="764"/>
            <ac:spMk id="2" creationId="{00000000-0000-0000-0000-000000000000}"/>
          </ac:spMkLst>
        </pc:spChg>
        <pc:picChg chg="del">
          <ac:chgData name="Lei Wu" userId="f083b2a8aea23a2f" providerId="LiveId" clId="{1DC53335-F865-413D-86CE-DC121297CED8}" dt="2022-04-13T01:28:53.495" v="1307" actId="478"/>
          <ac:picMkLst>
            <pc:docMk/>
            <pc:sldMk cId="850889256" sldId="764"/>
            <ac:picMk id="6" creationId="{20C7327D-3C86-4DD5-8A97-0B73C3449746}"/>
          </ac:picMkLst>
        </pc:picChg>
        <pc:picChg chg="add del mod">
          <ac:chgData name="Lei Wu" userId="f083b2a8aea23a2f" providerId="LiveId" clId="{1DC53335-F865-413D-86CE-DC121297CED8}" dt="2022-04-13T05:25:01.637" v="1338" actId="478"/>
          <ac:picMkLst>
            <pc:docMk/>
            <pc:sldMk cId="850889256" sldId="764"/>
            <ac:picMk id="7" creationId="{16854E65-491E-4645-8F84-9EE85381920D}"/>
          </ac:picMkLst>
        </pc:picChg>
      </pc:sldChg>
      <pc:sldChg chg="modNotesTx">
        <pc:chgData name="Lei Wu" userId="f083b2a8aea23a2f" providerId="LiveId" clId="{1DC53335-F865-413D-86CE-DC121297CED8}" dt="2022-04-13T05:36:40.258" v="1353" actId="20577"/>
        <pc:sldMkLst>
          <pc:docMk/>
          <pc:sldMk cId="130719995" sldId="766"/>
        </pc:sldMkLst>
      </pc:sldChg>
      <pc:sldChg chg="modSp mod modNotesTx">
        <pc:chgData name="Lei Wu" userId="f083b2a8aea23a2f" providerId="LiveId" clId="{1DC53335-F865-413D-86CE-DC121297CED8}" dt="2022-04-13T00:10:33.397" v="188" actId="114"/>
        <pc:sldMkLst>
          <pc:docMk/>
          <pc:sldMk cId="906286239" sldId="774"/>
        </pc:sldMkLst>
        <pc:spChg chg="mod">
          <ac:chgData name="Lei Wu" userId="f083b2a8aea23a2f" providerId="LiveId" clId="{1DC53335-F865-413D-86CE-DC121297CED8}" dt="2022-04-13T00:00:56.153" v="4" actId="14100"/>
          <ac:spMkLst>
            <pc:docMk/>
            <pc:sldMk cId="906286239" sldId="774"/>
            <ac:spMk id="2" creationId="{00000000-0000-0000-0000-000000000000}"/>
          </ac:spMkLst>
        </pc:spChg>
        <pc:spChg chg="mod">
          <ac:chgData name="Lei Wu" userId="f083b2a8aea23a2f" providerId="LiveId" clId="{1DC53335-F865-413D-86CE-DC121297CED8}" dt="2022-04-13T00:10:33.397" v="188" actId="114"/>
          <ac:spMkLst>
            <pc:docMk/>
            <pc:sldMk cId="906286239" sldId="774"/>
            <ac:spMk id="30" creationId="{3FAE3429-C261-43CA-AE90-8701C17F1192}"/>
          </ac:spMkLst>
        </pc:spChg>
      </pc:sldChg>
      <pc:sldChg chg="modNotesTx">
        <pc:chgData name="Lei Wu" userId="f083b2a8aea23a2f" providerId="LiveId" clId="{1DC53335-F865-413D-86CE-DC121297CED8}" dt="2022-04-14T15:28:12.952" v="1409" actId="20577"/>
        <pc:sldMkLst>
          <pc:docMk/>
          <pc:sldMk cId="2502971204" sldId="775"/>
        </pc:sldMkLst>
      </pc:sldChg>
      <pc:sldChg chg="modSp mod modNotesTx">
        <pc:chgData name="Lei Wu" userId="f083b2a8aea23a2f" providerId="LiveId" clId="{1DC53335-F865-413D-86CE-DC121297CED8}" dt="2022-04-14T17:47:21.461" v="1508" actId="113"/>
        <pc:sldMkLst>
          <pc:docMk/>
          <pc:sldMk cId="2301949398" sldId="776"/>
        </pc:sldMkLst>
        <pc:spChg chg="mod">
          <ac:chgData name="Lei Wu" userId="f083b2a8aea23a2f" providerId="LiveId" clId="{1DC53335-F865-413D-86CE-DC121297CED8}" dt="2022-04-14T17:47:21.461" v="1508" actId="113"/>
          <ac:spMkLst>
            <pc:docMk/>
            <pc:sldMk cId="2301949398" sldId="776"/>
            <ac:spMk id="3" creationId="{00000000-0000-0000-0000-000000000000}"/>
          </ac:spMkLst>
        </pc:spChg>
      </pc:sldChg>
      <pc:sldChg chg="modNotesTx">
        <pc:chgData name="Lei Wu" userId="f083b2a8aea23a2f" providerId="LiveId" clId="{1DC53335-F865-413D-86CE-DC121297CED8}" dt="2022-04-14T17:46:19.209" v="1504" actId="20577"/>
        <pc:sldMkLst>
          <pc:docMk/>
          <pc:sldMk cId="3972593178" sldId="778"/>
        </pc:sldMkLst>
      </pc:sldChg>
      <pc:sldChg chg="modSp mod modNotesTx">
        <pc:chgData name="Lei Wu" userId="f083b2a8aea23a2f" providerId="LiveId" clId="{1DC53335-F865-413D-86CE-DC121297CED8}" dt="2022-04-14T18:59:00.651" v="1734" actId="20577"/>
        <pc:sldMkLst>
          <pc:docMk/>
          <pc:sldMk cId="1772276488" sldId="781"/>
        </pc:sldMkLst>
        <pc:spChg chg="mod">
          <ac:chgData name="Lei Wu" userId="f083b2a8aea23a2f" providerId="LiveId" clId="{1DC53335-F865-413D-86CE-DC121297CED8}" dt="2022-04-14T18:57:12.808" v="1589" actId="20577"/>
          <ac:spMkLst>
            <pc:docMk/>
            <pc:sldMk cId="1772276488" sldId="781"/>
            <ac:spMk id="3" creationId="{00000000-0000-0000-0000-000000000000}"/>
          </ac:spMkLst>
        </pc:spChg>
      </pc:sldChg>
      <pc:sldChg chg="modSp mod">
        <pc:chgData name="Lei Wu" userId="f083b2a8aea23a2f" providerId="LiveId" clId="{1DC53335-F865-413D-86CE-DC121297CED8}" dt="2022-04-14T19:07:57.784" v="1786" actId="20577"/>
        <pc:sldMkLst>
          <pc:docMk/>
          <pc:sldMk cId="2194089362" sldId="782"/>
        </pc:sldMkLst>
        <pc:spChg chg="mod">
          <ac:chgData name="Lei Wu" userId="f083b2a8aea23a2f" providerId="LiveId" clId="{1DC53335-F865-413D-86CE-DC121297CED8}" dt="2022-04-14T19:07:57.784" v="1786" actId="20577"/>
          <ac:spMkLst>
            <pc:docMk/>
            <pc:sldMk cId="2194089362" sldId="782"/>
            <ac:spMk id="3" creationId="{00000000-0000-0000-0000-000000000000}"/>
          </ac:spMkLst>
        </pc:spChg>
        <pc:spChg chg="mod">
          <ac:chgData name="Lei Wu" userId="f083b2a8aea23a2f" providerId="LiveId" clId="{1DC53335-F865-413D-86CE-DC121297CED8}" dt="2022-04-14T18:59:49.665" v="1773" actId="1035"/>
          <ac:spMkLst>
            <pc:docMk/>
            <pc:sldMk cId="2194089362" sldId="782"/>
            <ac:spMk id="4" creationId="{FFDF84EC-82A0-46F1-BA30-4312F62D048F}"/>
          </ac:spMkLst>
        </pc:spChg>
        <pc:spChg chg="mod">
          <ac:chgData name="Lei Wu" userId="f083b2a8aea23a2f" providerId="LiveId" clId="{1DC53335-F865-413D-86CE-DC121297CED8}" dt="2022-04-14T19:00:00.137" v="1785" actId="1035"/>
          <ac:spMkLst>
            <pc:docMk/>
            <pc:sldMk cId="2194089362" sldId="782"/>
            <ac:spMk id="7" creationId="{D1C55725-B024-46F3-86DB-C45909FADDDD}"/>
          </ac:spMkLst>
        </pc:spChg>
        <pc:spChg chg="mod">
          <ac:chgData name="Lei Wu" userId="f083b2a8aea23a2f" providerId="LiveId" clId="{1DC53335-F865-413D-86CE-DC121297CED8}" dt="2022-04-14T19:00:00.137" v="1785" actId="1035"/>
          <ac:spMkLst>
            <pc:docMk/>
            <pc:sldMk cId="2194089362" sldId="782"/>
            <ac:spMk id="8" creationId="{49626400-2AB1-4DCC-AEF0-4719E8373FDF}"/>
          </ac:spMkLst>
        </pc:spChg>
        <pc:spChg chg="mod">
          <ac:chgData name="Lei Wu" userId="f083b2a8aea23a2f" providerId="LiveId" clId="{1DC53335-F865-413D-86CE-DC121297CED8}" dt="2022-04-14T19:00:00.137" v="1785" actId="1035"/>
          <ac:spMkLst>
            <pc:docMk/>
            <pc:sldMk cId="2194089362" sldId="782"/>
            <ac:spMk id="9" creationId="{DA476034-CFBE-4727-8E58-B8294FAAA459}"/>
          </ac:spMkLst>
        </pc:spChg>
        <pc:spChg chg="mod">
          <ac:chgData name="Lei Wu" userId="f083b2a8aea23a2f" providerId="LiveId" clId="{1DC53335-F865-413D-86CE-DC121297CED8}" dt="2022-04-14T19:00:00.137" v="1785" actId="1035"/>
          <ac:spMkLst>
            <pc:docMk/>
            <pc:sldMk cId="2194089362" sldId="782"/>
            <ac:spMk id="10" creationId="{E7CAD242-1993-4807-9CD6-87293E1ECFBC}"/>
          </ac:spMkLst>
        </pc:spChg>
        <pc:spChg chg="mod">
          <ac:chgData name="Lei Wu" userId="f083b2a8aea23a2f" providerId="LiveId" clId="{1DC53335-F865-413D-86CE-DC121297CED8}" dt="2022-04-14T19:00:00.137" v="1785" actId="1035"/>
          <ac:spMkLst>
            <pc:docMk/>
            <pc:sldMk cId="2194089362" sldId="782"/>
            <ac:spMk id="11" creationId="{2F9D9C57-519C-4204-8B69-C52302550319}"/>
          </ac:spMkLst>
        </pc:spChg>
        <pc:spChg chg="mod">
          <ac:chgData name="Lei Wu" userId="f083b2a8aea23a2f" providerId="LiveId" clId="{1DC53335-F865-413D-86CE-DC121297CED8}" dt="2022-04-14T19:00:00.137" v="1785" actId="1035"/>
          <ac:spMkLst>
            <pc:docMk/>
            <pc:sldMk cId="2194089362" sldId="782"/>
            <ac:spMk id="12" creationId="{66C55F97-633C-447C-8497-AE9E153E2CD7}"/>
          </ac:spMkLst>
        </pc:spChg>
        <pc:spChg chg="mod">
          <ac:chgData name="Lei Wu" userId="f083b2a8aea23a2f" providerId="LiveId" clId="{1DC53335-F865-413D-86CE-DC121297CED8}" dt="2022-04-14T19:00:00.137" v="1785" actId="1035"/>
          <ac:spMkLst>
            <pc:docMk/>
            <pc:sldMk cId="2194089362" sldId="782"/>
            <ac:spMk id="13" creationId="{EFEFD2CC-F92E-4914-B0FB-7B119B909BF6}"/>
          </ac:spMkLst>
        </pc:spChg>
        <pc:spChg chg="mod">
          <ac:chgData name="Lei Wu" userId="f083b2a8aea23a2f" providerId="LiveId" clId="{1DC53335-F865-413D-86CE-DC121297CED8}" dt="2022-04-14T19:00:00.137" v="1785" actId="1035"/>
          <ac:spMkLst>
            <pc:docMk/>
            <pc:sldMk cId="2194089362" sldId="782"/>
            <ac:spMk id="14" creationId="{CADB75B2-3EC3-4CFD-8B68-643E26F01798}"/>
          </ac:spMkLst>
        </pc:spChg>
        <pc:spChg chg="mod">
          <ac:chgData name="Lei Wu" userId="f083b2a8aea23a2f" providerId="LiveId" clId="{1DC53335-F865-413D-86CE-DC121297CED8}" dt="2022-04-14T19:00:00.137" v="1785" actId="1035"/>
          <ac:spMkLst>
            <pc:docMk/>
            <pc:sldMk cId="2194089362" sldId="782"/>
            <ac:spMk id="15" creationId="{74068115-2591-48EC-901F-A5DC0608B4D8}"/>
          </ac:spMkLst>
        </pc:spChg>
        <pc:spChg chg="mod">
          <ac:chgData name="Lei Wu" userId="f083b2a8aea23a2f" providerId="LiveId" clId="{1DC53335-F865-413D-86CE-DC121297CED8}" dt="2022-04-14T19:00:00.137" v="1785" actId="1035"/>
          <ac:spMkLst>
            <pc:docMk/>
            <pc:sldMk cId="2194089362" sldId="782"/>
            <ac:spMk id="16" creationId="{3F9FAE59-EC3D-4C0D-8E12-F7101BF1083A}"/>
          </ac:spMkLst>
        </pc:spChg>
        <pc:spChg chg="mod">
          <ac:chgData name="Lei Wu" userId="f083b2a8aea23a2f" providerId="LiveId" clId="{1DC53335-F865-413D-86CE-DC121297CED8}" dt="2022-04-14T19:00:00.137" v="1785" actId="1035"/>
          <ac:spMkLst>
            <pc:docMk/>
            <pc:sldMk cId="2194089362" sldId="782"/>
            <ac:spMk id="17" creationId="{D2539323-60D0-4CD3-AB3B-0B36553E1015}"/>
          </ac:spMkLst>
        </pc:spChg>
        <pc:spChg chg="mod">
          <ac:chgData name="Lei Wu" userId="f083b2a8aea23a2f" providerId="LiveId" clId="{1DC53335-F865-413D-86CE-DC121297CED8}" dt="2022-04-14T19:00:00.137" v="1785" actId="1035"/>
          <ac:spMkLst>
            <pc:docMk/>
            <pc:sldMk cId="2194089362" sldId="782"/>
            <ac:spMk id="18" creationId="{773DA9E2-0ACD-4D7F-A5ED-672B6152F4C3}"/>
          </ac:spMkLst>
        </pc:spChg>
        <pc:spChg chg="mod">
          <ac:chgData name="Lei Wu" userId="f083b2a8aea23a2f" providerId="LiveId" clId="{1DC53335-F865-413D-86CE-DC121297CED8}" dt="2022-04-14T19:00:00.137" v="1785" actId="1035"/>
          <ac:spMkLst>
            <pc:docMk/>
            <pc:sldMk cId="2194089362" sldId="782"/>
            <ac:spMk id="19" creationId="{7D025E43-12C3-4B78-A76C-7073FDA60C00}"/>
          </ac:spMkLst>
        </pc:spChg>
        <pc:spChg chg="mod">
          <ac:chgData name="Lei Wu" userId="f083b2a8aea23a2f" providerId="LiveId" clId="{1DC53335-F865-413D-86CE-DC121297CED8}" dt="2022-04-14T19:00:00.137" v="1785" actId="1035"/>
          <ac:spMkLst>
            <pc:docMk/>
            <pc:sldMk cId="2194089362" sldId="782"/>
            <ac:spMk id="20" creationId="{56CF297C-F815-4E29-9921-B2857728DFBD}"/>
          </ac:spMkLst>
        </pc:spChg>
        <pc:spChg chg="mod">
          <ac:chgData name="Lei Wu" userId="f083b2a8aea23a2f" providerId="LiveId" clId="{1DC53335-F865-413D-86CE-DC121297CED8}" dt="2022-04-14T19:00:00.137" v="1785" actId="1035"/>
          <ac:spMkLst>
            <pc:docMk/>
            <pc:sldMk cId="2194089362" sldId="782"/>
            <ac:spMk id="21" creationId="{02815ED3-AE82-428E-9C6E-BB93C6BC3F3D}"/>
          </ac:spMkLst>
        </pc:spChg>
        <pc:spChg chg="mod">
          <ac:chgData name="Lei Wu" userId="f083b2a8aea23a2f" providerId="LiveId" clId="{1DC53335-F865-413D-86CE-DC121297CED8}" dt="2022-04-14T19:00:00.137" v="1785" actId="1035"/>
          <ac:spMkLst>
            <pc:docMk/>
            <pc:sldMk cId="2194089362" sldId="782"/>
            <ac:spMk id="22" creationId="{3C8F92D1-D8CE-4978-88A3-3BA182AFD279}"/>
          </ac:spMkLst>
        </pc:spChg>
        <pc:spChg chg="mod">
          <ac:chgData name="Lei Wu" userId="f083b2a8aea23a2f" providerId="LiveId" clId="{1DC53335-F865-413D-86CE-DC121297CED8}" dt="2022-04-14T19:00:00.137" v="1785" actId="1035"/>
          <ac:spMkLst>
            <pc:docMk/>
            <pc:sldMk cId="2194089362" sldId="782"/>
            <ac:spMk id="23" creationId="{CCE0E654-5274-475A-B649-36ABE8700CA4}"/>
          </ac:spMkLst>
        </pc:spChg>
        <pc:spChg chg="mod">
          <ac:chgData name="Lei Wu" userId="f083b2a8aea23a2f" providerId="LiveId" clId="{1DC53335-F865-413D-86CE-DC121297CED8}" dt="2022-04-14T19:00:00.137" v="1785" actId="1035"/>
          <ac:spMkLst>
            <pc:docMk/>
            <pc:sldMk cId="2194089362" sldId="782"/>
            <ac:spMk id="24" creationId="{F212DF11-5A2E-451C-8D13-1AD32FD22EA3}"/>
          </ac:spMkLst>
        </pc:spChg>
        <pc:spChg chg="mod">
          <ac:chgData name="Lei Wu" userId="f083b2a8aea23a2f" providerId="LiveId" clId="{1DC53335-F865-413D-86CE-DC121297CED8}" dt="2022-04-14T19:00:00.137" v="1785" actId="1035"/>
          <ac:spMkLst>
            <pc:docMk/>
            <pc:sldMk cId="2194089362" sldId="782"/>
            <ac:spMk id="25" creationId="{36D6B17A-FBF6-431A-9D75-8F7471C06E26}"/>
          </ac:spMkLst>
        </pc:spChg>
        <pc:spChg chg="mod">
          <ac:chgData name="Lei Wu" userId="f083b2a8aea23a2f" providerId="LiveId" clId="{1DC53335-F865-413D-86CE-DC121297CED8}" dt="2022-04-14T19:00:00.137" v="1785" actId="1035"/>
          <ac:spMkLst>
            <pc:docMk/>
            <pc:sldMk cId="2194089362" sldId="782"/>
            <ac:spMk id="26" creationId="{929DB10B-BE66-43D3-AF15-82A2E6CD49A3}"/>
          </ac:spMkLst>
        </pc:spChg>
        <pc:spChg chg="mod">
          <ac:chgData name="Lei Wu" userId="f083b2a8aea23a2f" providerId="LiveId" clId="{1DC53335-F865-413D-86CE-DC121297CED8}" dt="2022-04-14T19:00:00.137" v="1785" actId="1035"/>
          <ac:spMkLst>
            <pc:docMk/>
            <pc:sldMk cId="2194089362" sldId="782"/>
            <ac:spMk id="27" creationId="{4DBB81D3-4098-4B4E-9494-B2027E4A6DB1}"/>
          </ac:spMkLst>
        </pc:spChg>
        <pc:spChg chg="mod">
          <ac:chgData name="Lei Wu" userId="f083b2a8aea23a2f" providerId="LiveId" clId="{1DC53335-F865-413D-86CE-DC121297CED8}" dt="2022-04-14T19:00:00.137" v="1785" actId="1035"/>
          <ac:spMkLst>
            <pc:docMk/>
            <pc:sldMk cId="2194089362" sldId="782"/>
            <ac:spMk id="28" creationId="{E2706298-014E-4D9F-A1B9-380B318B8CB2}"/>
          </ac:spMkLst>
        </pc:spChg>
        <pc:spChg chg="mod">
          <ac:chgData name="Lei Wu" userId="f083b2a8aea23a2f" providerId="LiveId" clId="{1DC53335-F865-413D-86CE-DC121297CED8}" dt="2022-04-14T19:00:00.137" v="1785" actId="1035"/>
          <ac:spMkLst>
            <pc:docMk/>
            <pc:sldMk cId="2194089362" sldId="782"/>
            <ac:spMk id="29" creationId="{4AC762E0-61A7-4328-99B2-5535FCC857C6}"/>
          </ac:spMkLst>
        </pc:spChg>
        <pc:spChg chg="mod">
          <ac:chgData name="Lei Wu" userId="f083b2a8aea23a2f" providerId="LiveId" clId="{1DC53335-F865-413D-86CE-DC121297CED8}" dt="2022-04-14T19:00:00.137" v="1785" actId="1035"/>
          <ac:spMkLst>
            <pc:docMk/>
            <pc:sldMk cId="2194089362" sldId="782"/>
            <ac:spMk id="30" creationId="{D44D27C3-3879-44AA-8487-0B864B39C7A6}"/>
          </ac:spMkLst>
        </pc:spChg>
        <pc:spChg chg="mod">
          <ac:chgData name="Lei Wu" userId="f083b2a8aea23a2f" providerId="LiveId" clId="{1DC53335-F865-413D-86CE-DC121297CED8}" dt="2022-04-14T19:00:00.137" v="1785" actId="1035"/>
          <ac:spMkLst>
            <pc:docMk/>
            <pc:sldMk cId="2194089362" sldId="782"/>
            <ac:spMk id="31" creationId="{7F60DA94-5351-4E77-AD75-A88C691C4DE9}"/>
          </ac:spMkLst>
        </pc:spChg>
        <pc:spChg chg="mod">
          <ac:chgData name="Lei Wu" userId="f083b2a8aea23a2f" providerId="LiveId" clId="{1DC53335-F865-413D-86CE-DC121297CED8}" dt="2022-04-14T19:00:00.137" v="1785" actId="1035"/>
          <ac:spMkLst>
            <pc:docMk/>
            <pc:sldMk cId="2194089362" sldId="782"/>
            <ac:spMk id="36" creationId="{E12EA8CE-2446-4F45-A3C6-112E54587B23}"/>
          </ac:spMkLst>
        </pc:spChg>
        <pc:spChg chg="mod">
          <ac:chgData name="Lei Wu" userId="f083b2a8aea23a2f" providerId="LiveId" clId="{1DC53335-F865-413D-86CE-DC121297CED8}" dt="2022-04-14T19:00:00.137" v="1785" actId="1035"/>
          <ac:spMkLst>
            <pc:docMk/>
            <pc:sldMk cId="2194089362" sldId="782"/>
            <ac:spMk id="37" creationId="{F49CC342-A9EE-4A3D-BA5C-C5EAE5A52052}"/>
          </ac:spMkLst>
        </pc:spChg>
        <pc:spChg chg="mod">
          <ac:chgData name="Lei Wu" userId="f083b2a8aea23a2f" providerId="LiveId" clId="{1DC53335-F865-413D-86CE-DC121297CED8}" dt="2022-04-14T19:00:00.137" v="1785" actId="1035"/>
          <ac:spMkLst>
            <pc:docMk/>
            <pc:sldMk cId="2194089362" sldId="782"/>
            <ac:spMk id="38" creationId="{6109242F-AF6D-484D-AB75-85C658E6390D}"/>
          </ac:spMkLst>
        </pc:spChg>
        <pc:spChg chg="mod">
          <ac:chgData name="Lei Wu" userId="f083b2a8aea23a2f" providerId="LiveId" clId="{1DC53335-F865-413D-86CE-DC121297CED8}" dt="2022-04-14T19:00:00.137" v="1785" actId="1035"/>
          <ac:spMkLst>
            <pc:docMk/>
            <pc:sldMk cId="2194089362" sldId="782"/>
            <ac:spMk id="39" creationId="{F49D96D1-CE39-4953-A17B-01F5109D7EF2}"/>
          </ac:spMkLst>
        </pc:spChg>
        <pc:spChg chg="mod">
          <ac:chgData name="Lei Wu" userId="f083b2a8aea23a2f" providerId="LiveId" clId="{1DC53335-F865-413D-86CE-DC121297CED8}" dt="2022-04-14T19:00:00.137" v="1785" actId="1035"/>
          <ac:spMkLst>
            <pc:docMk/>
            <pc:sldMk cId="2194089362" sldId="782"/>
            <ac:spMk id="40" creationId="{4CDF848A-F898-4D53-9A0F-6391A60A9826}"/>
          </ac:spMkLst>
        </pc:spChg>
        <pc:spChg chg="mod">
          <ac:chgData name="Lei Wu" userId="f083b2a8aea23a2f" providerId="LiveId" clId="{1DC53335-F865-413D-86CE-DC121297CED8}" dt="2022-04-14T18:59:49.665" v="1773" actId="1035"/>
          <ac:spMkLst>
            <pc:docMk/>
            <pc:sldMk cId="2194089362" sldId="782"/>
            <ac:spMk id="43" creationId="{10162EC9-3804-4A04-A264-B0302DFA8D78}"/>
          </ac:spMkLst>
        </pc:spChg>
        <pc:spChg chg="mod">
          <ac:chgData name="Lei Wu" userId="f083b2a8aea23a2f" providerId="LiveId" clId="{1DC53335-F865-413D-86CE-DC121297CED8}" dt="2022-04-14T18:59:49.665" v="1773" actId="1035"/>
          <ac:spMkLst>
            <pc:docMk/>
            <pc:sldMk cId="2194089362" sldId="782"/>
            <ac:spMk id="44" creationId="{E470D34D-7E01-4678-86F9-2B16AB11967F}"/>
          </ac:spMkLst>
        </pc:spChg>
        <pc:spChg chg="mod">
          <ac:chgData name="Lei Wu" userId="f083b2a8aea23a2f" providerId="LiveId" clId="{1DC53335-F865-413D-86CE-DC121297CED8}" dt="2022-04-14T18:59:49.665" v="1773" actId="1035"/>
          <ac:spMkLst>
            <pc:docMk/>
            <pc:sldMk cId="2194089362" sldId="782"/>
            <ac:spMk id="45" creationId="{582E526E-ECE8-436F-BEF4-6E58732146F6}"/>
          </ac:spMkLst>
        </pc:spChg>
        <pc:spChg chg="mod">
          <ac:chgData name="Lei Wu" userId="f083b2a8aea23a2f" providerId="LiveId" clId="{1DC53335-F865-413D-86CE-DC121297CED8}" dt="2022-04-14T18:59:49.665" v="1773" actId="1035"/>
          <ac:spMkLst>
            <pc:docMk/>
            <pc:sldMk cId="2194089362" sldId="782"/>
            <ac:spMk id="46" creationId="{F7B07810-5F2C-47D4-874F-8103B66976B0}"/>
          </ac:spMkLst>
        </pc:spChg>
        <pc:spChg chg="mod">
          <ac:chgData name="Lei Wu" userId="f083b2a8aea23a2f" providerId="LiveId" clId="{1DC53335-F865-413D-86CE-DC121297CED8}" dt="2022-04-14T18:59:49.665" v="1773" actId="1035"/>
          <ac:spMkLst>
            <pc:docMk/>
            <pc:sldMk cId="2194089362" sldId="782"/>
            <ac:spMk id="47" creationId="{09FFD583-5298-4D5C-864A-E4C454F3758B}"/>
          </ac:spMkLst>
        </pc:spChg>
        <pc:spChg chg="mod">
          <ac:chgData name="Lei Wu" userId="f083b2a8aea23a2f" providerId="LiveId" clId="{1DC53335-F865-413D-86CE-DC121297CED8}" dt="2022-04-14T18:59:49.665" v="1773" actId="1035"/>
          <ac:spMkLst>
            <pc:docMk/>
            <pc:sldMk cId="2194089362" sldId="782"/>
            <ac:spMk id="48" creationId="{A9A10DE7-5E62-4D41-BCAD-DBD95FEFA0FF}"/>
          </ac:spMkLst>
        </pc:spChg>
        <pc:spChg chg="mod">
          <ac:chgData name="Lei Wu" userId="f083b2a8aea23a2f" providerId="LiveId" clId="{1DC53335-F865-413D-86CE-DC121297CED8}" dt="2022-04-14T18:59:49.665" v="1773" actId="1035"/>
          <ac:spMkLst>
            <pc:docMk/>
            <pc:sldMk cId="2194089362" sldId="782"/>
            <ac:spMk id="49" creationId="{3E64E8D0-6B78-4477-B7BA-554F74010032}"/>
          </ac:spMkLst>
        </pc:spChg>
        <pc:spChg chg="mod">
          <ac:chgData name="Lei Wu" userId="f083b2a8aea23a2f" providerId="LiveId" clId="{1DC53335-F865-413D-86CE-DC121297CED8}" dt="2022-04-14T18:59:49.665" v="1773" actId="1035"/>
          <ac:spMkLst>
            <pc:docMk/>
            <pc:sldMk cId="2194089362" sldId="782"/>
            <ac:spMk id="50" creationId="{2F8BF59D-62AC-4123-BE5C-1948659066FD}"/>
          </ac:spMkLst>
        </pc:spChg>
        <pc:spChg chg="mod">
          <ac:chgData name="Lei Wu" userId="f083b2a8aea23a2f" providerId="LiveId" clId="{1DC53335-F865-413D-86CE-DC121297CED8}" dt="2022-04-14T18:59:49.665" v="1773" actId="1035"/>
          <ac:spMkLst>
            <pc:docMk/>
            <pc:sldMk cId="2194089362" sldId="782"/>
            <ac:spMk id="51" creationId="{1D93F48F-0A9E-459A-AB07-3A01EF462FAA}"/>
          </ac:spMkLst>
        </pc:spChg>
        <pc:spChg chg="mod">
          <ac:chgData name="Lei Wu" userId="f083b2a8aea23a2f" providerId="LiveId" clId="{1DC53335-F865-413D-86CE-DC121297CED8}" dt="2022-04-14T18:59:49.665" v="1773" actId="1035"/>
          <ac:spMkLst>
            <pc:docMk/>
            <pc:sldMk cId="2194089362" sldId="782"/>
            <ac:spMk id="52" creationId="{F628641F-7020-4C1F-9D28-6E586008871D}"/>
          </ac:spMkLst>
        </pc:spChg>
        <pc:spChg chg="mod">
          <ac:chgData name="Lei Wu" userId="f083b2a8aea23a2f" providerId="LiveId" clId="{1DC53335-F865-413D-86CE-DC121297CED8}" dt="2022-04-14T18:59:49.665" v="1773" actId="1035"/>
          <ac:spMkLst>
            <pc:docMk/>
            <pc:sldMk cId="2194089362" sldId="782"/>
            <ac:spMk id="53" creationId="{866EC7D5-7281-4A2C-BB84-412C0CD0D06E}"/>
          </ac:spMkLst>
        </pc:spChg>
        <pc:spChg chg="mod">
          <ac:chgData name="Lei Wu" userId="f083b2a8aea23a2f" providerId="LiveId" clId="{1DC53335-F865-413D-86CE-DC121297CED8}" dt="2022-04-14T18:59:49.665" v="1773" actId="1035"/>
          <ac:spMkLst>
            <pc:docMk/>
            <pc:sldMk cId="2194089362" sldId="782"/>
            <ac:spMk id="55" creationId="{EF3EC3D2-2E0F-4C4D-A307-DB5C75AD7C46}"/>
          </ac:spMkLst>
        </pc:spChg>
        <pc:spChg chg="mod">
          <ac:chgData name="Lei Wu" userId="f083b2a8aea23a2f" providerId="LiveId" clId="{1DC53335-F865-413D-86CE-DC121297CED8}" dt="2022-04-14T18:59:49.665" v="1773" actId="1035"/>
          <ac:spMkLst>
            <pc:docMk/>
            <pc:sldMk cId="2194089362" sldId="782"/>
            <ac:spMk id="56" creationId="{AB66DD43-A7A1-42B3-9F7D-DA8C316AD7D6}"/>
          </ac:spMkLst>
        </pc:spChg>
        <pc:spChg chg="mod">
          <ac:chgData name="Lei Wu" userId="f083b2a8aea23a2f" providerId="LiveId" clId="{1DC53335-F865-413D-86CE-DC121297CED8}" dt="2022-04-14T18:59:49.665" v="1773" actId="1035"/>
          <ac:spMkLst>
            <pc:docMk/>
            <pc:sldMk cId="2194089362" sldId="782"/>
            <ac:spMk id="57" creationId="{70973DDC-545B-4516-B340-1CFD7C62C5C4}"/>
          </ac:spMkLst>
        </pc:spChg>
        <pc:spChg chg="mod">
          <ac:chgData name="Lei Wu" userId="f083b2a8aea23a2f" providerId="LiveId" clId="{1DC53335-F865-413D-86CE-DC121297CED8}" dt="2022-04-14T18:59:49.665" v="1773" actId="1035"/>
          <ac:spMkLst>
            <pc:docMk/>
            <pc:sldMk cId="2194089362" sldId="782"/>
            <ac:spMk id="58" creationId="{9FC3440E-2818-4482-8748-CC402221492A}"/>
          </ac:spMkLst>
        </pc:spChg>
        <pc:spChg chg="mod">
          <ac:chgData name="Lei Wu" userId="f083b2a8aea23a2f" providerId="LiveId" clId="{1DC53335-F865-413D-86CE-DC121297CED8}" dt="2022-04-14T18:59:49.665" v="1773" actId="1035"/>
          <ac:spMkLst>
            <pc:docMk/>
            <pc:sldMk cId="2194089362" sldId="782"/>
            <ac:spMk id="59" creationId="{4FBD27A0-07E0-475E-ACEA-D9D6AC0CA52D}"/>
          </ac:spMkLst>
        </pc:spChg>
        <pc:spChg chg="mod">
          <ac:chgData name="Lei Wu" userId="f083b2a8aea23a2f" providerId="LiveId" clId="{1DC53335-F865-413D-86CE-DC121297CED8}" dt="2022-04-14T18:59:49.665" v="1773" actId="1035"/>
          <ac:spMkLst>
            <pc:docMk/>
            <pc:sldMk cId="2194089362" sldId="782"/>
            <ac:spMk id="60" creationId="{6B897F5F-F6D7-4B4E-ACC4-3C62C6D090AA}"/>
          </ac:spMkLst>
        </pc:spChg>
        <pc:spChg chg="mod">
          <ac:chgData name="Lei Wu" userId="f083b2a8aea23a2f" providerId="LiveId" clId="{1DC53335-F865-413D-86CE-DC121297CED8}" dt="2022-04-14T18:59:49.665" v="1773" actId="1035"/>
          <ac:spMkLst>
            <pc:docMk/>
            <pc:sldMk cId="2194089362" sldId="782"/>
            <ac:spMk id="61" creationId="{CC91A9C2-7F94-480C-9E3F-26E53C923466}"/>
          </ac:spMkLst>
        </pc:spChg>
        <pc:spChg chg="mod">
          <ac:chgData name="Lei Wu" userId="f083b2a8aea23a2f" providerId="LiveId" clId="{1DC53335-F865-413D-86CE-DC121297CED8}" dt="2022-04-14T18:59:49.665" v="1773" actId="1035"/>
          <ac:spMkLst>
            <pc:docMk/>
            <pc:sldMk cId="2194089362" sldId="782"/>
            <ac:spMk id="62" creationId="{03E8B380-367D-4CA8-B4C6-2F02D37E7BB6}"/>
          </ac:spMkLst>
        </pc:spChg>
        <pc:spChg chg="mod">
          <ac:chgData name="Lei Wu" userId="f083b2a8aea23a2f" providerId="LiveId" clId="{1DC53335-F865-413D-86CE-DC121297CED8}" dt="2022-04-14T18:59:49.665" v="1773" actId="1035"/>
          <ac:spMkLst>
            <pc:docMk/>
            <pc:sldMk cId="2194089362" sldId="782"/>
            <ac:spMk id="63" creationId="{66D7CC92-BC71-466F-B9EC-18C1941C28D6}"/>
          </ac:spMkLst>
        </pc:spChg>
        <pc:spChg chg="mod">
          <ac:chgData name="Lei Wu" userId="f083b2a8aea23a2f" providerId="LiveId" clId="{1DC53335-F865-413D-86CE-DC121297CED8}" dt="2022-04-14T18:59:49.665" v="1773" actId="1035"/>
          <ac:spMkLst>
            <pc:docMk/>
            <pc:sldMk cId="2194089362" sldId="782"/>
            <ac:spMk id="64" creationId="{3443A186-CF43-44C6-A4E0-06BFBBA8F6B9}"/>
          </ac:spMkLst>
        </pc:spChg>
        <pc:spChg chg="mod">
          <ac:chgData name="Lei Wu" userId="f083b2a8aea23a2f" providerId="LiveId" clId="{1DC53335-F865-413D-86CE-DC121297CED8}" dt="2022-04-14T18:59:49.665" v="1773" actId="1035"/>
          <ac:spMkLst>
            <pc:docMk/>
            <pc:sldMk cId="2194089362" sldId="782"/>
            <ac:spMk id="65" creationId="{BACA11A8-B9FA-437A-8D2F-3D8D08915DB6}"/>
          </ac:spMkLst>
        </pc:spChg>
        <pc:spChg chg="mod">
          <ac:chgData name="Lei Wu" userId="f083b2a8aea23a2f" providerId="LiveId" clId="{1DC53335-F865-413D-86CE-DC121297CED8}" dt="2022-04-14T18:59:49.665" v="1773" actId="1035"/>
          <ac:spMkLst>
            <pc:docMk/>
            <pc:sldMk cId="2194089362" sldId="782"/>
            <ac:spMk id="67" creationId="{4DEEAD40-B2A1-4EB7-9EB3-92E876A0C955}"/>
          </ac:spMkLst>
        </pc:spChg>
        <pc:spChg chg="mod">
          <ac:chgData name="Lei Wu" userId="f083b2a8aea23a2f" providerId="LiveId" clId="{1DC53335-F865-413D-86CE-DC121297CED8}" dt="2022-04-14T18:59:49.665" v="1773" actId="1035"/>
          <ac:spMkLst>
            <pc:docMk/>
            <pc:sldMk cId="2194089362" sldId="782"/>
            <ac:spMk id="68" creationId="{63491C52-D795-4C2D-9C0B-C2B1E8901874}"/>
          </ac:spMkLst>
        </pc:spChg>
        <pc:spChg chg="mod">
          <ac:chgData name="Lei Wu" userId="f083b2a8aea23a2f" providerId="LiveId" clId="{1DC53335-F865-413D-86CE-DC121297CED8}" dt="2022-04-14T18:59:49.665" v="1773" actId="1035"/>
          <ac:spMkLst>
            <pc:docMk/>
            <pc:sldMk cId="2194089362" sldId="782"/>
            <ac:spMk id="70" creationId="{F79575F0-3A08-406B-B049-11B20AE0D776}"/>
          </ac:spMkLst>
        </pc:spChg>
        <pc:spChg chg="mod">
          <ac:chgData name="Lei Wu" userId="f083b2a8aea23a2f" providerId="LiveId" clId="{1DC53335-F865-413D-86CE-DC121297CED8}" dt="2022-04-14T18:59:49.665" v="1773" actId="1035"/>
          <ac:spMkLst>
            <pc:docMk/>
            <pc:sldMk cId="2194089362" sldId="782"/>
            <ac:spMk id="71" creationId="{9B65888C-E2F9-4EDE-85D9-55EA558C180A}"/>
          </ac:spMkLst>
        </pc:spChg>
        <pc:spChg chg="mod">
          <ac:chgData name="Lei Wu" userId="f083b2a8aea23a2f" providerId="LiveId" clId="{1DC53335-F865-413D-86CE-DC121297CED8}" dt="2022-04-14T18:59:49.665" v="1773" actId="1035"/>
          <ac:spMkLst>
            <pc:docMk/>
            <pc:sldMk cId="2194089362" sldId="782"/>
            <ac:spMk id="72" creationId="{2A2C0403-D539-49A0-BB30-DBBB46701409}"/>
          </ac:spMkLst>
        </pc:spChg>
        <pc:spChg chg="mod">
          <ac:chgData name="Lei Wu" userId="f083b2a8aea23a2f" providerId="LiveId" clId="{1DC53335-F865-413D-86CE-DC121297CED8}" dt="2022-04-14T18:59:49.665" v="1773" actId="1035"/>
          <ac:spMkLst>
            <pc:docMk/>
            <pc:sldMk cId="2194089362" sldId="782"/>
            <ac:spMk id="73" creationId="{16E0CE72-18EA-497A-A26E-CE759C6B8E05}"/>
          </ac:spMkLst>
        </pc:spChg>
        <pc:grpChg chg="mod">
          <ac:chgData name="Lei Wu" userId="f083b2a8aea23a2f" providerId="LiveId" clId="{1DC53335-F865-413D-86CE-DC121297CED8}" dt="2022-04-14T19:00:00.137" v="1785" actId="1035"/>
          <ac:grpSpMkLst>
            <pc:docMk/>
            <pc:sldMk cId="2194089362" sldId="782"/>
            <ac:grpSpMk id="6" creationId="{3DC672B0-6D4E-44EE-97F2-449B193ED3B1}"/>
          </ac:grpSpMkLst>
        </pc:grpChg>
        <pc:grpChg chg="mod">
          <ac:chgData name="Lei Wu" userId="f083b2a8aea23a2f" providerId="LiveId" clId="{1DC53335-F865-413D-86CE-DC121297CED8}" dt="2022-04-14T19:00:00.137" v="1785" actId="1035"/>
          <ac:grpSpMkLst>
            <pc:docMk/>
            <pc:sldMk cId="2194089362" sldId="782"/>
            <ac:grpSpMk id="33" creationId="{DE150134-7281-49BA-AA63-19DA7C52C654}"/>
          </ac:grpSpMkLst>
        </pc:grpChg>
        <pc:grpChg chg="mod">
          <ac:chgData name="Lei Wu" userId="f083b2a8aea23a2f" providerId="LiveId" clId="{1DC53335-F865-413D-86CE-DC121297CED8}" dt="2022-04-14T18:59:49.665" v="1773" actId="1035"/>
          <ac:grpSpMkLst>
            <pc:docMk/>
            <pc:sldMk cId="2194089362" sldId="782"/>
            <ac:grpSpMk id="42" creationId="{229E28BB-3B8D-49B8-AE1D-8ABC2672BD5A}"/>
          </ac:grpSpMkLst>
        </pc:grpChg>
        <pc:grpChg chg="mod">
          <ac:chgData name="Lei Wu" userId="f083b2a8aea23a2f" providerId="LiveId" clId="{1DC53335-F865-413D-86CE-DC121297CED8}" dt="2022-04-14T18:59:49.665" v="1773" actId="1035"/>
          <ac:grpSpMkLst>
            <pc:docMk/>
            <pc:sldMk cId="2194089362" sldId="782"/>
            <ac:grpSpMk id="69" creationId="{4DE9BA7B-33AA-46EB-BC4C-2827102A8A70}"/>
          </ac:grpSpMkLst>
        </pc:grpChg>
      </pc:sldChg>
      <pc:sldChg chg="modSp mod modNotesTx">
        <pc:chgData name="Lei Wu" userId="f083b2a8aea23a2f" providerId="LiveId" clId="{1DC53335-F865-413D-86CE-DC121297CED8}" dt="2022-04-20T05:29:44.594" v="1819"/>
        <pc:sldMkLst>
          <pc:docMk/>
          <pc:sldMk cId="591484727" sldId="789"/>
        </pc:sldMkLst>
        <pc:spChg chg="mod">
          <ac:chgData name="Lei Wu" userId="f083b2a8aea23a2f" providerId="LiveId" clId="{1DC53335-F865-413D-86CE-DC121297CED8}" dt="2022-04-14T19:25:31.296" v="1806" actId="20577"/>
          <ac:spMkLst>
            <pc:docMk/>
            <pc:sldMk cId="591484727" sldId="789"/>
            <ac:spMk id="3" creationId="{00000000-0000-0000-0000-000000000000}"/>
          </ac:spMkLst>
        </pc:spChg>
      </pc:sldChg>
      <pc:sldChg chg="modNotesTx">
        <pc:chgData name="Lei Wu" userId="f083b2a8aea23a2f" providerId="LiveId" clId="{1DC53335-F865-413D-86CE-DC121297CED8}" dt="2022-04-14T23:58:00.565" v="1815"/>
        <pc:sldMkLst>
          <pc:docMk/>
          <pc:sldMk cId="4172546534" sldId="790"/>
        </pc:sldMkLst>
      </pc:sldChg>
      <pc:sldChg chg="modSp mod">
        <pc:chgData name="Lei Wu" userId="f083b2a8aea23a2f" providerId="LiveId" clId="{1DC53335-F865-413D-86CE-DC121297CED8}" dt="2022-04-14T19:27:14.836" v="1814" actId="20577"/>
        <pc:sldMkLst>
          <pc:docMk/>
          <pc:sldMk cId="3098564218" sldId="791"/>
        </pc:sldMkLst>
        <pc:spChg chg="mod">
          <ac:chgData name="Lei Wu" userId="f083b2a8aea23a2f" providerId="LiveId" clId="{1DC53335-F865-413D-86CE-DC121297CED8}" dt="2022-04-14T19:27:14.836" v="1814" actId="20577"/>
          <ac:spMkLst>
            <pc:docMk/>
            <pc:sldMk cId="3098564218" sldId="791"/>
            <ac:spMk id="3" creationId="{00000000-0000-0000-0000-000000000000}"/>
          </ac:spMkLst>
        </pc:spChg>
      </pc:sldChg>
      <pc:sldChg chg="modNotesTx">
        <pc:chgData name="Lei Wu" userId="f083b2a8aea23a2f" providerId="LiveId" clId="{1DC53335-F865-413D-86CE-DC121297CED8}" dt="2022-04-13T00:16:31.766" v="189"/>
        <pc:sldMkLst>
          <pc:docMk/>
          <pc:sldMk cId="2262463546" sldId="793"/>
        </pc:sldMkLst>
      </pc:sldChg>
      <pc:sldChg chg="add">
        <pc:chgData name="Lei Wu" userId="f083b2a8aea23a2f" providerId="LiveId" clId="{1DC53335-F865-413D-86CE-DC121297CED8}" dt="2022-04-13T01:17:17.064" v="1306"/>
        <pc:sldMkLst>
          <pc:docMk/>
          <pc:sldMk cId="3305347113" sldId="800"/>
        </pc:sldMkLst>
      </pc:sldChg>
      <pc:sldChg chg="addSp delSp modSp add mod">
        <pc:chgData name="Lei Wu" userId="f083b2a8aea23a2f" providerId="LiveId" clId="{1DC53335-F865-413D-86CE-DC121297CED8}" dt="2022-04-13T05:25:40.016" v="1343"/>
        <pc:sldMkLst>
          <pc:docMk/>
          <pc:sldMk cId="3253507683" sldId="801"/>
        </pc:sldMkLst>
        <pc:spChg chg="mod">
          <ac:chgData name="Lei Wu" userId="f083b2a8aea23a2f" providerId="LiveId" clId="{1DC53335-F865-413D-86CE-DC121297CED8}" dt="2022-04-13T05:25:40.016" v="1343"/>
          <ac:spMkLst>
            <pc:docMk/>
            <pc:sldMk cId="3253507683" sldId="801"/>
            <ac:spMk id="2" creationId="{00000000-0000-0000-0000-000000000000}"/>
          </ac:spMkLst>
        </pc:spChg>
        <pc:picChg chg="add mod">
          <ac:chgData name="Lei Wu" userId="f083b2a8aea23a2f" providerId="LiveId" clId="{1DC53335-F865-413D-86CE-DC121297CED8}" dt="2022-04-13T05:25:21.223" v="1342" actId="1076"/>
          <ac:picMkLst>
            <pc:docMk/>
            <pc:sldMk cId="3253507683" sldId="801"/>
            <ac:picMk id="6" creationId="{C3833CB9-B572-4125-A026-027D0B5F7153}"/>
          </ac:picMkLst>
        </pc:picChg>
        <pc:picChg chg="del">
          <ac:chgData name="Lei Wu" userId="f083b2a8aea23a2f" providerId="LiveId" clId="{1DC53335-F865-413D-86CE-DC121297CED8}" dt="2022-04-13T05:25:10.788" v="1339" actId="478"/>
          <ac:picMkLst>
            <pc:docMk/>
            <pc:sldMk cId="3253507683" sldId="801"/>
            <ac:picMk id="7" creationId="{16854E65-491E-4645-8F84-9EE85381920D}"/>
          </ac:picMkLst>
        </pc:picChg>
      </pc:sldChg>
      <pc:sldChg chg="addSp delSp modSp add mod modAnim modNotesTx">
        <pc:chgData name="Lei Wu" userId="f083b2a8aea23a2f" providerId="LiveId" clId="{1DC53335-F865-413D-86CE-DC121297CED8}" dt="2022-04-20T05:26:20.834" v="1816" actId="20577"/>
        <pc:sldMkLst>
          <pc:docMk/>
          <pc:sldMk cId="1768137686" sldId="802"/>
        </pc:sldMkLst>
        <pc:spChg chg="mod">
          <ac:chgData name="Lei Wu" userId="f083b2a8aea23a2f" providerId="LiveId" clId="{1DC53335-F865-413D-86CE-DC121297CED8}" dt="2022-04-14T18:54:56.271" v="1568" actId="20577"/>
          <ac:spMkLst>
            <pc:docMk/>
            <pc:sldMk cId="1768137686" sldId="802"/>
            <ac:spMk id="2" creationId="{00000000-0000-0000-0000-000000000000}"/>
          </ac:spMkLst>
        </pc:spChg>
        <pc:spChg chg="del">
          <ac:chgData name="Lei Wu" userId="f083b2a8aea23a2f" providerId="LiveId" clId="{1DC53335-F865-413D-86CE-DC121297CED8}" dt="2022-04-14T18:42:57.877" v="1510" actId="478"/>
          <ac:spMkLst>
            <pc:docMk/>
            <pc:sldMk cId="1768137686" sldId="802"/>
            <ac:spMk id="3" creationId="{00000000-0000-0000-0000-000000000000}"/>
          </ac:spMkLst>
        </pc:spChg>
        <pc:spChg chg="add del mod">
          <ac:chgData name="Lei Wu" userId="f083b2a8aea23a2f" providerId="LiveId" clId="{1DC53335-F865-413D-86CE-DC121297CED8}" dt="2022-04-14T18:43:01.140" v="1511" actId="478"/>
          <ac:spMkLst>
            <pc:docMk/>
            <pc:sldMk cId="1768137686" sldId="802"/>
            <ac:spMk id="4" creationId="{D4F355BD-7D62-4A44-9747-86DD8D31928D}"/>
          </ac:spMkLst>
        </pc:spChg>
        <pc:spChg chg="add mod">
          <ac:chgData name="Lei Wu" userId="f083b2a8aea23a2f" providerId="LiveId" clId="{1DC53335-F865-413D-86CE-DC121297CED8}" dt="2022-04-14T18:53:44.064" v="1544" actId="1076"/>
          <ac:spMkLst>
            <pc:docMk/>
            <pc:sldMk cId="1768137686" sldId="802"/>
            <ac:spMk id="10" creationId="{03743FD5-00BB-4E2D-ACAC-56E21EDCE2C7}"/>
          </ac:spMkLst>
        </pc:spChg>
        <pc:spChg chg="add mod">
          <ac:chgData name="Lei Wu" userId="f083b2a8aea23a2f" providerId="LiveId" clId="{1DC53335-F865-413D-86CE-DC121297CED8}" dt="2022-04-14T18:53:20.957" v="1540" actId="571"/>
          <ac:spMkLst>
            <pc:docMk/>
            <pc:sldMk cId="1768137686" sldId="802"/>
            <ac:spMk id="11" creationId="{35301679-FB3E-4AFF-BEDB-A3526E01D5E7}"/>
          </ac:spMkLst>
        </pc:spChg>
        <pc:picChg chg="add mod">
          <ac:chgData name="Lei Wu" userId="f083b2a8aea23a2f" providerId="LiveId" clId="{1DC53335-F865-413D-86CE-DC121297CED8}" dt="2022-04-14T18:43:47.151" v="1524" actId="1076"/>
          <ac:picMkLst>
            <pc:docMk/>
            <pc:sldMk cId="1768137686" sldId="802"/>
            <ac:picMk id="7" creationId="{970129DD-D033-4161-969D-44E8AEFB99B2}"/>
          </ac:picMkLst>
        </pc:picChg>
        <pc:picChg chg="add mod ord">
          <ac:chgData name="Lei Wu" userId="f083b2a8aea23a2f" providerId="LiveId" clId="{1DC53335-F865-413D-86CE-DC121297CED8}" dt="2022-04-14T18:52:37.712" v="1533" actId="167"/>
          <ac:picMkLst>
            <pc:docMk/>
            <pc:sldMk cId="1768137686" sldId="802"/>
            <ac:picMk id="9" creationId="{95A91AD9-FAAC-43B0-A4E3-E3AA7B53C9BA}"/>
          </ac:picMkLst>
        </pc:picChg>
      </pc:sldChg>
    </pc:docChg>
  </pc:docChgLst>
  <pc:docChgLst>
    <pc:chgData name="Lei Wu" userId="f083b2a8aea23a2f" providerId="LiveId" clId="{4B7CE450-AB45-4861-8B6F-4610C1A0B008}"/>
    <pc:docChg chg="custSel modSld">
      <pc:chgData name="Lei Wu" userId="f083b2a8aea23a2f" providerId="LiveId" clId="{4B7CE450-AB45-4861-8B6F-4610C1A0B008}" dt="2023-04-03T08:58:21.095" v="67" actId="1036"/>
      <pc:docMkLst>
        <pc:docMk/>
      </pc:docMkLst>
      <pc:sldChg chg="modNotesTx">
        <pc:chgData name="Lei Wu" userId="f083b2a8aea23a2f" providerId="LiveId" clId="{4B7CE450-AB45-4861-8B6F-4610C1A0B008}" dt="2023-04-03T08:17:25.189" v="64"/>
        <pc:sldMkLst>
          <pc:docMk/>
          <pc:sldMk cId="2468491244" sldId="729"/>
        </pc:sldMkLst>
      </pc:sldChg>
      <pc:sldChg chg="modNotesTx">
        <pc:chgData name="Lei Wu" userId="f083b2a8aea23a2f" providerId="LiveId" clId="{4B7CE450-AB45-4861-8B6F-4610C1A0B008}" dt="2023-03-29T20:55:45.356" v="32" actId="20577"/>
        <pc:sldMkLst>
          <pc:docMk/>
          <pc:sldMk cId="3003829862" sldId="750"/>
        </pc:sldMkLst>
      </pc:sldChg>
      <pc:sldChg chg="modNotesTx">
        <pc:chgData name="Lei Wu" userId="f083b2a8aea23a2f" providerId="LiveId" clId="{4B7CE450-AB45-4861-8B6F-4610C1A0B008}" dt="2023-03-29T20:53:51.282" v="2" actId="20577"/>
        <pc:sldMkLst>
          <pc:docMk/>
          <pc:sldMk cId="1202373818" sldId="756"/>
        </pc:sldMkLst>
      </pc:sldChg>
      <pc:sldChg chg="modSp mod">
        <pc:chgData name="Lei Wu" userId="f083b2a8aea23a2f" providerId="LiveId" clId="{4B7CE450-AB45-4861-8B6F-4610C1A0B008}" dt="2023-04-03T08:14:45.880" v="63" actId="20577"/>
        <pc:sldMkLst>
          <pc:docMk/>
          <pc:sldMk cId="3981668173" sldId="799"/>
        </pc:sldMkLst>
        <pc:spChg chg="mod">
          <ac:chgData name="Lei Wu" userId="f083b2a8aea23a2f" providerId="LiveId" clId="{4B7CE450-AB45-4861-8B6F-4610C1A0B008}" dt="2023-04-03T08:14:45.880" v="63" actId="20577"/>
          <ac:spMkLst>
            <pc:docMk/>
            <pc:sldMk cId="3981668173" sldId="799"/>
            <ac:spMk id="3" creationId="{00000000-0000-0000-0000-000000000000}"/>
          </ac:spMkLst>
        </pc:spChg>
      </pc:sldChg>
      <pc:sldChg chg="modSp">
        <pc:chgData name="Lei Wu" userId="f083b2a8aea23a2f" providerId="LiveId" clId="{4B7CE450-AB45-4861-8B6F-4610C1A0B008}" dt="2023-04-03T08:58:21.095" v="67" actId="1036"/>
        <pc:sldMkLst>
          <pc:docMk/>
          <pc:sldMk cId="1768137686" sldId="802"/>
        </pc:sldMkLst>
        <pc:spChg chg="mod">
          <ac:chgData name="Lei Wu" userId="f083b2a8aea23a2f" providerId="LiveId" clId="{4B7CE450-AB45-4861-8B6F-4610C1A0B008}" dt="2023-04-03T08:57:23.342" v="65" actId="14100"/>
          <ac:spMkLst>
            <pc:docMk/>
            <pc:sldMk cId="1768137686" sldId="802"/>
            <ac:spMk id="10" creationId="{03743FD5-00BB-4E2D-ACAC-56E21EDCE2C7}"/>
          </ac:spMkLst>
        </pc:spChg>
        <pc:spChg chg="mod">
          <ac:chgData name="Lei Wu" userId="f083b2a8aea23a2f" providerId="LiveId" clId="{4B7CE450-AB45-4861-8B6F-4610C1A0B008}" dt="2023-04-03T08:58:21.095" v="67" actId="1036"/>
          <ac:spMkLst>
            <pc:docMk/>
            <pc:sldMk cId="1768137686" sldId="802"/>
            <ac:spMk id="11" creationId="{35301679-FB3E-4AFF-BEDB-A3526E01D5E7}"/>
          </ac:spMkLst>
        </pc:spChg>
      </pc:sldChg>
    </pc:docChg>
  </pc:docChgLst>
  <pc:docChgLst>
    <pc:chgData name="Lei Wu" userId="f083b2a8aea23a2f" providerId="LiveId" clId="{8CE84CC6-BAE8-AF4C-A01E-5F38BA0C0ABC}"/>
    <pc:docChg chg="undo custSel modSld">
      <pc:chgData name="Lei Wu" userId="f083b2a8aea23a2f" providerId="LiveId" clId="{8CE84CC6-BAE8-AF4C-A01E-5F38BA0C0ABC}" dt="2020-12-24T09:17:48.310" v="335" actId="20577"/>
      <pc:docMkLst>
        <pc:docMk/>
      </pc:docMkLst>
      <pc:sldChg chg="modSp mod">
        <pc:chgData name="Lei Wu" userId="f083b2a8aea23a2f" providerId="LiveId" clId="{8CE84CC6-BAE8-AF4C-A01E-5F38BA0C0ABC}" dt="2020-12-17T08:44:39.590" v="0" actId="1076"/>
        <pc:sldMkLst>
          <pc:docMk/>
          <pc:sldMk cId="0" sldId="374"/>
        </pc:sldMkLst>
        <pc:spChg chg="mod">
          <ac:chgData name="Lei Wu" userId="f083b2a8aea23a2f" providerId="LiveId" clId="{8CE84CC6-BAE8-AF4C-A01E-5F38BA0C0ABC}" dt="2020-12-17T08:44:39.590" v="0" actId="1076"/>
          <ac:spMkLst>
            <pc:docMk/>
            <pc:sldMk cId="0" sldId="374"/>
            <ac:spMk id="5" creationId="{42B9A988-6EF2-4BB9-87BB-A0C4668BFA55}"/>
          </ac:spMkLst>
        </pc:spChg>
      </pc:sldChg>
      <pc:sldChg chg="addSp delSp modSp mod">
        <pc:chgData name="Lei Wu" userId="f083b2a8aea23a2f" providerId="LiveId" clId="{8CE84CC6-BAE8-AF4C-A01E-5F38BA0C0ABC}" dt="2020-12-24T09:17:48.310" v="335" actId="20577"/>
        <pc:sldMkLst>
          <pc:docMk/>
          <pc:sldMk cId="4088437234" sldId="604"/>
        </pc:sldMkLst>
        <pc:spChg chg="add del mod">
          <ac:chgData name="Lei Wu" userId="f083b2a8aea23a2f" providerId="LiveId" clId="{8CE84CC6-BAE8-AF4C-A01E-5F38BA0C0ABC}" dt="2020-12-24T09:07:26.048" v="3"/>
          <ac:spMkLst>
            <pc:docMk/>
            <pc:sldMk cId="4088437234" sldId="604"/>
            <ac:spMk id="6" creationId="{4C865797-8A49-584F-AD41-3F66863027F0}"/>
          </ac:spMkLst>
        </pc:spChg>
        <pc:spChg chg="add mod">
          <ac:chgData name="Lei Wu" userId="f083b2a8aea23a2f" providerId="LiveId" clId="{8CE84CC6-BAE8-AF4C-A01E-5F38BA0C0ABC}" dt="2020-12-24T09:17:48.310" v="335" actId="20577"/>
          <ac:spMkLst>
            <pc:docMk/>
            <pc:sldMk cId="4088437234" sldId="604"/>
            <ac:spMk id="7" creationId="{0B32A123-57BA-6446-B448-A015CFB2FB3D}"/>
          </ac:spMkLst>
        </pc:spChg>
        <pc:picChg chg="mod">
          <ac:chgData name="Lei Wu" userId="f083b2a8aea23a2f" providerId="LiveId" clId="{8CE84CC6-BAE8-AF4C-A01E-5F38BA0C0ABC}" dt="2020-12-24T09:11:27.547" v="332" actId="1076"/>
          <ac:picMkLst>
            <pc:docMk/>
            <pc:sldMk cId="4088437234" sldId="604"/>
            <ac:picMk id="3" creationId="{AC419390-5C88-4B57-8D2F-C8458B8CAE3C}"/>
          </ac:picMkLst>
        </pc:picChg>
        <pc:picChg chg="del">
          <ac:chgData name="Lei Wu" userId="f083b2a8aea23a2f" providerId="LiveId" clId="{8CE84CC6-BAE8-AF4C-A01E-5F38BA0C0ABC}" dt="2020-12-24T09:07:09.090" v="1" actId="478"/>
          <ac:picMkLst>
            <pc:docMk/>
            <pc:sldMk cId="4088437234" sldId="604"/>
            <ac:picMk id="1028" creationId="{02FFBB41-1EE3-4518-8B2D-534A5EE5CF65}"/>
          </ac:picMkLst>
        </pc:picChg>
      </pc:sldChg>
    </pc:docChg>
  </pc:docChgLst>
  <pc:docChgLst>
    <pc:chgData name="Lei Wu" userId="f083b2a8aea23a2f" providerId="LiveId" clId="{A226CAA1-9410-4C9E-82CB-B4B1E5C91EBF}"/>
    <pc:docChg chg="undo custSel addSld delSld modSld sldOrd">
      <pc:chgData name="Lei Wu" userId="f083b2a8aea23a2f" providerId="LiveId" clId="{A226CAA1-9410-4C9E-82CB-B4B1E5C91EBF}" dt="2021-03-18T04:45:11.310" v="109" actId="20577"/>
      <pc:docMkLst>
        <pc:docMk/>
      </pc:docMkLst>
      <pc:sldChg chg="del">
        <pc:chgData name="Lei Wu" userId="f083b2a8aea23a2f" providerId="LiveId" clId="{A226CAA1-9410-4C9E-82CB-B4B1E5C91EBF}" dt="2021-03-16T02:41:11.961" v="0" actId="47"/>
        <pc:sldMkLst>
          <pc:docMk/>
          <pc:sldMk cId="0" sldId="259"/>
        </pc:sldMkLst>
      </pc:sldChg>
      <pc:sldChg chg="del">
        <pc:chgData name="Lei Wu" userId="f083b2a8aea23a2f" providerId="LiveId" clId="{A226CAA1-9410-4C9E-82CB-B4B1E5C91EBF}" dt="2021-03-16T02:41:11.961" v="0" actId="47"/>
        <pc:sldMkLst>
          <pc:docMk/>
          <pc:sldMk cId="0" sldId="260"/>
        </pc:sldMkLst>
      </pc:sldChg>
      <pc:sldChg chg="del">
        <pc:chgData name="Lei Wu" userId="f083b2a8aea23a2f" providerId="LiveId" clId="{A226CAA1-9410-4C9E-82CB-B4B1E5C91EBF}" dt="2021-03-16T02:41:11.961" v="0" actId="47"/>
        <pc:sldMkLst>
          <pc:docMk/>
          <pc:sldMk cId="0" sldId="261"/>
        </pc:sldMkLst>
      </pc:sldChg>
      <pc:sldChg chg="del">
        <pc:chgData name="Lei Wu" userId="f083b2a8aea23a2f" providerId="LiveId" clId="{A226CAA1-9410-4C9E-82CB-B4B1E5C91EBF}" dt="2021-03-16T02:41:11.961" v="0" actId="47"/>
        <pc:sldMkLst>
          <pc:docMk/>
          <pc:sldMk cId="0" sldId="267"/>
        </pc:sldMkLst>
      </pc:sldChg>
      <pc:sldChg chg="del">
        <pc:chgData name="Lei Wu" userId="f083b2a8aea23a2f" providerId="LiveId" clId="{A226CAA1-9410-4C9E-82CB-B4B1E5C91EBF}" dt="2021-03-16T02:41:11.961" v="0" actId="47"/>
        <pc:sldMkLst>
          <pc:docMk/>
          <pc:sldMk cId="0" sldId="272"/>
        </pc:sldMkLst>
      </pc:sldChg>
      <pc:sldChg chg="del">
        <pc:chgData name="Lei Wu" userId="f083b2a8aea23a2f" providerId="LiveId" clId="{A226CAA1-9410-4C9E-82CB-B4B1E5C91EBF}" dt="2021-03-16T02:41:11.961" v="0" actId="47"/>
        <pc:sldMkLst>
          <pc:docMk/>
          <pc:sldMk cId="0" sldId="273"/>
        </pc:sldMkLst>
      </pc:sldChg>
      <pc:sldChg chg="del">
        <pc:chgData name="Lei Wu" userId="f083b2a8aea23a2f" providerId="LiveId" clId="{A226CAA1-9410-4C9E-82CB-B4B1E5C91EBF}" dt="2021-03-16T02:41:11.961" v="0" actId="47"/>
        <pc:sldMkLst>
          <pc:docMk/>
          <pc:sldMk cId="0" sldId="274"/>
        </pc:sldMkLst>
      </pc:sldChg>
      <pc:sldChg chg="del">
        <pc:chgData name="Lei Wu" userId="f083b2a8aea23a2f" providerId="LiveId" clId="{A226CAA1-9410-4C9E-82CB-B4B1E5C91EBF}" dt="2021-03-16T02:41:11.961" v="0" actId="47"/>
        <pc:sldMkLst>
          <pc:docMk/>
          <pc:sldMk cId="0" sldId="275"/>
        </pc:sldMkLst>
      </pc:sldChg>
      <pc:sldChg chg="del">
        <pc:chgData name="Lei Wu" userId="f083b2a8aea23a2f" providerId="LiveId" clId="{A226CAA1-9410-4C9E-82CB-B4B1E5C91EBF}" dt="2021-03-16T02:41:11.961" v="0" actId="47"/>
        <pc:sldMkLst>
          <pc:docMk/>
          <pc:sldMk cId="0" sldId="276"/>
        </pc:sldMkLst>
      </pc:sldChg>
      <pc:sldChg chg="del">
        <pc:chgData name="Lei Wu" userId="f083b2a8aea23a2f" providerId="LiveId" clId="{A226CAA1-9410-4C9E-82CB-B4B1E5C91EBF}" dt="2021-03-16T02:41:11.961" v="0" actId="47"/>
        <pc:sldMkLst>
          <pc:docMk/>
          <pc:sldMk cId="0" sldId="280"/>
        </pc:sldMkLst>
      </pc:sldChg>
      <pc:sldChg chg="del">
        <pc:chgData name="Lei Wu" userId="f083b2a8aea23a2f" providerId="LiveId" clId="{A226CAA1-9410-4C9E-82CB-B4B1E5C91EBF}" dt="2021-03-16T02:41:11.961" v="0" actId="47"/>
        <pc:sldMkLst>
          <pc:docMk/>
          <pc:sldMk cId="0" sldId="282"/>
        </pc:sldMkLst>
      </pc:sldChg>
      <pc:sldChg chg="del">
        <pc:chgData name="Lei Wu" userId="f083b2a8aea23a2f" providerId="LiveId" clId="{A226CAA1-9410-4C9E-82CB-B4B1E5C91EBF}" dt="2021-03-16T02:41:11.961" v="0" actId="47"/>
        <pc:sldMkLst>
          <pc:docMk/>
          <pc:sldMk cId="0" sldId="283"/>
        </pc:sldMkLst>
      </pc:sldChg>
      <pc:sldChg chg="del">
        <pc:chgData name="Lei Wu" userId="f083b2a8aea23a2f" providerId="LiveId" clId="{A226CAA1-9410-4C9E-82CB-B4B1E5C91EBF}" dt="2021-03-16T02:41:11.961" v="0" actId="47"/>
        <pc:sldMkLst>
          <pc:docMk/>
          <pc:sldMk cId="0" sldId="291"/>
        </pc:sldMkLst>
      </pc:sldChg>
      <pc:sldChg chg="del">
        <pc:chgData name="Lei Wu" userId="f083b2a8aea23a2f" providerId="LiveId" clId="{A226CAA1-9410-4C9E-82CB-B4B1E5C91EBF}" dt="2021-03-16T02:41:11.961" v="0" actId="47"/>
        <pc:sldMkLst>
          <pc:docMk/>
          <pc:sldMk cId="0" sldId="292"/>
        </pc:sldMkLst>
      </pc:sldChg>
      <pc:sldChg chg="del">
        <pc:chgData name="Lei Wu" userId="f083b2a8aea23a2f" providerId="LiveId" clId="{A226CAA1-9410-4C9E-82CB-B4B1E5C91EBF}" dt="2021-03-16T02:41:15.222" v="1" actId="47"/>
        <pc:sldMkLst>
          <pc:docMk/>
          <pc:sldMk cId="0" sldId="295"/>
        </pc:sldMkLst>
      </pc:sldChg>
      <pc:sldChg chg="del">
        <pc:chgData name="Lei Wu" userId="f083b2a8aea23a2f" providerId="LiveId" clId="{A226CAA1-9410-4C9E-82CB-B4B1E5C91EBF}" dt="2021-03-16T02:41:11.961" v="0" actId="47"/>
        <pc:sldMkLst>
          <pc:docMk/>
          <pc:sldMk cId="0" sldId="303"/>
        </pc:sldMkLst>
      </pc:sldChg>
      <pc:sldChg chg="del">
        <pc:chgData name="Lei Wu" userId="f083b2a8aea23a2f" providerId="LiveId" clId="{A226CAA1-9410-4C9E-82CB-B4B1E5C91EBF}" dt="2021-03-16T02:41:11.961" v="0" actId="47"/>
        <pc:sldMkLst>
          <pc:docMk/>
          <pc:sldMk cId="0" sldId="315"/>
        </pc:sldMkLst>
      </pc:sldChg>
      <pc:sldChg chg="del">
        <pc:chgData name="Lei Wu" userId="f083b2a8aea23a2f" providerId="LiveId" clId="{A226CAA1-9410-4C9E-82CB-B4B1E5C91EBF}" dt="2021-03-16T02:41:11.961" v="0" actId="47"/>
        <pc:sldMkLst>
          <pc:docMk/>
          <pc:sldMk cId="0" sldId="316"/>
        </pc:sldMkLst>
      </pc:sldChg>
      <pc:sldChg chg="del">
        <pc:chgData name="Lei Wu" userId="f083b2a8aea23a2f" providerId="LiveId" clId="{A226CAA1-9410-4C9E-82CB-B4B1E5C91EBF}" dt="2021-03-16T02:41:11.961" v="0" actId="47"/>
        <pc:sldMkLst>
          <pc:docMk/>
          <pc:sldMk cId="0" sldId="319"/>
        </pc:sldMkLst>
      </pc:sldChg>
      <pc:sldChg chg="modSp mod">
        <pc:chgData name="Lei Wu" userId="f083b2a8aea23a2f" providerId="LiveId" clId="{A226CAA1-9410-4C9E-82CB-B4B1E5C91EBF}" dt="2021-03-18T01:18:19.689" v="95"/>
        <pc:sldMkLst>
          <pc:docMk/>
          <pc:sldMk cId="0" sldId="649"/>
        </pc:sldMkLst>
        <pc:spChg chg="mod">
          <ac:chgData name="Lei Wu" userId="f083b2a8aea23a2f" providerId="LiveId" clId="{A226CAA1-9410-4C9E-82CB-B4B1E5C91EBF}" dt="2021-03-18T01:18:19.689" v="95"/>
          <ac:spMkLst>
            <pc:docMk/>
            <pc:sldMk cId="0" sldId="649"/>
            <ac:spMk id="3" creationId="{00000000-0000-0000-0000-000000000000}"/>
          </ac:spMkLst>
        </pc:spChg>
      </pc:sldChg>
      <pc:sldChg chg="del">
        <pc:chgData name="Lei Wu" userId="f083b2a8aea23a2f" providerId="LiveId" clId="{A226CAA1-9410-4C9E-82CB-B4B1E5C91EBF}" dt="2021-03-16T02:41:11.961" v="0" actId="47"/>
        <pc:sldMkLst>
          <pc:docMk/>
          <pc:sldMk cId="0" sldId="662"/>
        </pc:sldMkLst>
      </pc:sldChg>
      <pc:sldChg chg="del">
        <pc:chgData name="Lei Wu" userId="f083b2a8aea23a2f" providerId="LiveId" clId="{A226CAA1-9410-4C9E-82CB-B4B1E5C91EBF}" dt="2021-03-16T02:41:11.961" v="0" actId="47"/>
        <pc:sldMkLst>
          <pc:docMk/>
          <pc:sldMk cId="0" sldId="664"/>
        </pc:sldMkLst>
      </pc:sldChg>
      <pc:sldChg chg="del">
        <pc:chgData name="Lei Wu" userId="f083b2a8aea23a2f" providerId="LiveId" clId="{A226CAA1-9410-4C9E-82CB-B4B1E5C91EBF}" dt="2021-03-16T02:41:11.961" v="0" actId="47"/>
        <pc:sldMkLst>
          <pc:docMk/>
          <pc:sldMk cId="0" sldId="670"/>
        </pc:sldMkLst>
      </pc:sldChg>
      <pc:sldChg chg="modNotesTx">
        <pc:chgData name="Lei Wu" userId="f083b2a8aea23a2f" providerId="LiveId" clId="{A226CAA1-9410-4C9E-82CB-B4B1E5C91EBF}" dt="2021-03-16T05:29:14.424" v="2" actId="20577"/>
        <pc:sldMkLst>
          <pc:docMk/>
          <pc:sldMk cId="2075621343" sldId="671"/>
        </pc:sldMkLst>
      </pc:sldChg>
      <pc:sldChg chg="modSp mod">
        <pc:chgData name="Lei Wu" userId="f083b2a8aea23a2f" providerId="LiveId" clId="{A226CAA1-9410-4C9E-82CB-B4B1E5C91EBF}" dt="2021-03-18T01:18:28.139" v="97"/>
        <pc:sldMkLst>
          <pc:docMk/>
          <pc:sldMk cId="3177460657" sldId="672"/>
        </pc:sldMkLst>
        <pc:spChg chg="mod">
          <ac:chgData name="Lei Wu" userId="f083b2a8aea23a2f" providerId="LiveId" clId="{A226CAA1-9410-4C9E-82CB-B4B1E5C91EBF}" dt="2021-03-18T01:18:28.139" v="97"/>
          <ac:spMkLst>
            <pc:docMk/>
            <pc:sldMk cId="3177460657" sldId="672"/>
            <ac:spMk id="3" creationId="{00000000-0000-0000-0000-000000000000}"/>
          </ac:spMkLst>
        </pc:spChg>
      </pc:sldChg>
      <pc:sldChg chg="modSp mod">
        <pc:chgData name="Lei Wu" userId="f083b2a8aea23a2f" providerId="LiveId" clId="{A226CAA1-9410-4C9E-82CB-B4B1E5C91EBF}" dt="2021-03-18T01:18:45.398" v="103"/>
        <pc:sldMkLst>
          <pc:docMk/>
          <pc:sldMk cId="2725195729" sldId="673"/>
        </pc:sldMkLst>
        <pc:spChg chg="mod">
          <ac:chgData name="Lei Wu" userId="f083b2a8aea23a2f" providerId="LiveId" clId="{A226CAA1-9410-4C9E-82CB-B4B1E5C91EBF}" dt="2021-03-18T01:18:45.398" v="103"/>
          <ac:spMkLst>
            <pc:docMk/>
            <pc:sldMk cId="2725195729" sldId="673"/>
            <ac:spMk id="3" creationId="{00000000-0000-0000-0000-000000000000}"/>
          </ac:spMkLst>
        </pc:spChg>
      </pc:sldChg>
      <pc:sldChg chg="modSp mod">
        <pc:chgData name="Lei Wu" userId="f083b2a8aea23a2f" providerId="LiveId" clId="{A226CAA1-9410-4C9E-82CB-B4B1E5C91EBF}" dt="2021-03-18T01:18:55.065" v="105"/>
        <pc:sldMkLst>
          <pc:docMk/>
          <pc:sldMk cId="1201786481" sldId="674"/>
        </pc:sldMkLst>
        <pc:spChg chg="mod">
          <ac:chgData name="Lei Wu" userId="f083b2a8aea23a2f" providerId="LiveId" clId="{A226CAA1-9410-4C9E-82CB-B4B1E5C91EBF}" dt="2021-03-18T01:18:55.065" v="105"/>
          <ac:spMkLst>
            <pc:docMk/>
            <pc:sldMk cId="1201786481" sldId="674"/>
            <ac:spMk id="3" creationId="{00000000-0000-0000-0000-000000000000}"/>
          </ac:spMkLst>
        </pc:spChg>
      </pc:sldChg>
      <pc:sldChg chg="modSp mod">
        <pc:chgData name="Lei Wu" userId="f083b2a8aea23a2f" providerId="LiveId" clId="{A226CAA1-9410-4C9E-82CB-B4B1E5C91EBF}" dt="2021-03-18T01:19:03.614" v="107"/>
        <pc:sldMkLst>
          <pc:docMk/>
          <pc:sldMk cId="2585916516" sldId="675"/>
        </pc:sldMkLst>
        <pc:spChg chg="mod">
          <ac:chgData name="Lei Wu" userId="f083b2a8aea23a2f" providerId="LiveId" clId="{A226CAA1-9410-4C9E-82CB-B4B1E5C91EBF}" dt="2021-03-18T01:19:03.614" v="107"/>
          <ac:spMkLst>
            <pc:docMk/>
            <pc:sldMk cId="2585916516" sldId="675"/>
            <ac:spMk id="3" creationId="{00000000-0000-0000-0000-000000000000}"/>
          </ac:spMkLst>
        </pc:spChg>
      </pc:sldChg>
      <pc:sldChg chg="del">
        <pc:chgData name="Lei Wu" userId="f083b2a8aea23a2f" providerId="LiveId" clId="{A226CAA1-9410-4C9E-82CB-B4B1E5C91EBF}" dt="2021-03-16T02:41:11.961" v="0" actId="47"/>
        <pc:sldMkLst>
          <pc:docMk/>
          <pc:sldMk cId="2384083877" sldId="676"/>
        </pc:sldMkLst>
      </pc:sldChg>
      <pc:sldChg chg="del">
        <pc:chgData name="Lei Wu" userId="f083b2a8aea23a2f" providerId="LiveId" clId="{A226CAA1-9410-4C9E-82CB-B4B1E5C91EBF}" dt="2021-03-16T02:41:11.961" v="0" actId="47"/>
        <pc:sldMkLst>
          <pc:docMk/>
          <pc:sldMk cId="2497014082" sldId="677"/>
        </pc:sldMkLst>
      </pc:sldChg>
      <pc:sldChg chg="modNotesTx">
        <pc:chgData name="Lei Wu" userId="f083b2a8aea23a2f" providerId="LiveId" clId="{A226CAA1-9410-4C9E-82CB-B4B1E5C91EBF}" dt="2021-03-18T04:45:11.310" v="109" actId="20577"/>
        <pc:sldMkLst>
          <pc:docMk/>
          <pc:sldMk cId="893938459" sldId="693"/>
        </pc:sldMkLst>
      </pc:sldChg>
      <pc:sldChg chg="del">
        <pc:chgData name="Lei Wu" userId="f083b2a8aea23a2f" providerId="LiveId" clId="{A226CAA1-9410-4C9E-82CB-B4B1E5C91EBF}" dt="2021-03-16T05:50:35.965" v="3" actId="2696"/>
        <pc:sldMkLst>
          <pc:docMk/>
          <pc:sldMk cId="989780010" sldId="698"/>
        </pc:sldMkLst>
      </pc:sldChg>
      <pc:sldChg chg="add">
        <pc:chgData name="Lei Wu" userId="f083b2a8aea23a2f" providerId="LiveId" clId="{A226CAA1-9410-4C9E-82CB-B4B1E5C91EBF}" dt="2021-03-16T05:50:40.662" v="4"/>
        <pc:sldMkLst>
          <pc:docMk/>
          <pc:sldMk cId="2509872314" sldId="698"/>
        </pc:sldMkLst>
      </pc:sldChg>
      <pc:sldChg chg="addSp delSp modSp mod modNotesTx">
        <pc:chgData name="Lei Wu" userId="f083b2a8aea23a2f" providerId="LiveId" clId="{A226CAA1-9410-4C9E-82CB-B4B1E5C91EBF}" dt="2021-03-18T04:44:37.091" v="108" actId="20577"/>
        <pc:sldMkLst>
          <pc:docMk/>
          <pc:sldMk cId="3967254014" sldId="713"/>
        </pc:sldMkLst>
        <pc:spChg chg="mod">
          <ac:chgData name="Lei Wu" userId="f083b2a8aea23a2f" providerId="LiveId" clId="{A226CAA1-9410-4C9E-82CB-B4B1E5C91EBF}" dt="2021-03-16T06:02:35.166" v="21" actId="20577"/>
          <ac:spMkLst>
            <pc:docMk/>
            <pc:sldMk cId="3967254014" sldId="713"/>
            <ac:spMk id="2" creationId="{00000000-0000-0000-0000-000000000000}"/>
          </ac:spMkLst>
        </pc:spChg>
        <pc:spChg chg="mod">
          <ac:chgData name="Lei Wu" userId="f083b2a8aea23a2f" providerId="LiveId" clId="{A226CAA1-9410-4C9E-82CB-B4B1E5C91EBF}" dt="2021-03-16T06:04:29.615" v="33" actId="403"/>
          <ac:spMkLst>
            <pc:docMk/>
            <pc:sldMk cId="3967254014" sldId="713"/>
            <ac:spMk id="10" creationId="{C8C52721-6F05-4CF1-A7E8-F85923AE962F}"/>
          </ac:spMkLst>
        </pc:spChg>
        <pc:graphicFrameChg chg="del">
          <ac:chgData name="Lei Wu" userId="f083b2a8aea23a2f" providerId="LiveId" clId="{A226CAA1-9410-4C9E-82CB-B4B1E5C91EBF}" dt="2021-03-16T06:04:06.856" v="29" actId="478"/>
          <ac:graphicFrameMkLst>
            <pc:docMk/>
            <pc:sldMk cId="3967254014" sldId="713"/>
            <ac:graphicFrameMk id="8" creationId="{74343550-3005-4D76-AAD4-63326EAE8E55}"/>
          </ac:graphicFrameMkLst>
        </pc:graphicFrameChg>
        <pc:picChg chg="del">
          <ac:chgData name="Lei Wu" userId="f083b2a8aea23a2f" providerId="LiveId" clId="{A226CAA1-9410-4C9E-82CB-B4B1E5C91EBF}" dt="2021-03-16T06:02:36.797" v="22" actId="478"/>
          <ac:picMkLst>
            <pc:docMk/>
            <pc:sldMk cId="3967254014" sldId="713"/>
            <ac:picMk id="4" creationId="{1C63A2DF-31D5-4C99-BC80-C9E92D4B9915}"/>
          </ac:picMkLst>
        </pc:picChg>
        <pc:picChg chg="add mod">
          <ac:chgData name="Lei Wu" userId="f083b2a8aea23a2f" providerId="LiveId" clId="{A226CAA1-9410-4C9E-82CB-B4B1E5C91EBF}" dt="2021-03-16T06:04:24.578" v="32" actId="1076"/>
          <ac:picMkLst>
            <pc:docMk/>
            <pc:sldMk cId="3967254014" sldId="713"/>
            <ac:picMk id="1026" creationId="{A1D89B77-CF33-433B-9DA1-4C18718F6A25}"/>
          </ac:picMkLst>
        </pc:picChg>
        <pc:picChg chg="del">
          <ac:chgData name="Lei Wu" userId="f083b2a8aea23a2f" providerId="LiveId" clId="{A226CAA1-9410-4C9E-82CB-B4B1E5C91EBF}" dt="2021-03-16T06:03:40.692" v="24" actId="478"/>
          <ac:picMkLst>
            <pc:docMk/>
            <pc:sldMk cId="3967254014" sldId="713"/>
            <ac:picMk id="3076" creationId="{F07DD814-9BE9-49E4-9BDA-EEE33B8ACDA6}"/>
          </ac:picMkLst>
        </pc:picChg>
        <pc:picChg chg="del">
          <ac:chgData name="Lei Wu" userId="f083b2a8aea23a2f" providerId="LiveId" clId="{A226CAA1-9410-4C9E-82CB-B4B1E5C91EBF}" dt="2021-03-16T06:03:37.447" v="23" actId="478"/>
          <ac:picMkLst>
            <pc:docMk/>
            <pc:sldMk cId="3967254014" sldId="713"/>
            <ac:picMk id="3078" creationId="{A0D83CDF-74C3-4907-9807-EF67BD2E15D9}"/>
          </ac:picMkLst>
        </pc:picChg>
      </pc:sldChg>
      <pc:sldChg chg="addSp delSp modSp add mod ord">
        <pc:chgData name="Lei Wu" userId="f083b2a8aea23a2f" providerId="LiveId" clId="{A226CAA1-9410-4C9E-82CB-B4B1E5C91EBF}" dt="2021-03-16T06:05:02.793" v="46" actId="14100"/>
        <pc:sldMkLst>
          <pc:docMk/>
          <pc:sldMk cId="1362142681" sldId="714"/>
        </pc:sldMkLst>
        <pc:spChg chg="mod">
          <ac:chgData name="Lei Wu" userId="f083b2a8aea23a2f" providerId="LiveId" clId="{A226CAA1-9410-4C9E-82CB-B4B1E5C91EBF}" dt="2021-03-16T06:02:28.427" v="20" actId="20577"/>
          <ac:spMkLst>
            <pc:docMk/>
            <pc:sldMk cId="1362142681" sldId="714"/>
            <ac:spMk id="2" creationId="{00000000-0000-0000-0000-000000000000}"/>
          </ac:spMkLst>
        </pc:spChg>
        <pc:spChg chg="add del mod">
          <ac:chgData name="Lei Wu" userId="f083b2a8aea23a2f" providerId="LiveId" clId="{A226CAA1-9410-4C9E-82CB-B4B1E5C91EBF}" dt="2021-03-16T06:04:44.949" v="38" actId="478"/>
          <ac:spMkLst>
            <pc:docMk/>
            <pc:sldMk cId="1362142681" sldId="714"/>
            <ac:spMk id="3" creationId="{BADAFA52-0FA4-4EFE-82AF-0683207C6597}"/>
          </ac:spMkLst>
        </pc:spChg>
        <pc:spChg chg="del mod">
          <ac:chgData name="Lei Wu" userId="f083b2a8aea23a2f" providerId="LiveId" clId="{A226CAA1-9410-4C9E-82CB-B4B1E5C91EBF}" dt="2021-03-16T06:04:43.293" v="37" actId="478"/>
          <ac:spMkLst>
            <pc:docMk/>
            <pc:sldMk cId="1362142681" sldId="714"/>
            <ac:spMk id="10" creationId="{C8C52721-6F05-4CF1-A7E8-F85923AE962F}"/>
          </ac:spMkLst>
        </pc:spChg>
        <pc:graphicFrameChg chg="del">
          <ac:chgData name="Lei Wu" userId="f083b2a8aea23a2f" providerId="LiveId" clId="{A226CAA1-9410-4C9E-82CB-B4B1E5C91EBF}" dt="2021-03-16T06:04:46.418" v="39" actId="478"/>
          <ac:graphicFrameMkLst>
            <pc:docMk/>
            <pc:sldMk cId="1362142681" sldId="714"/>
            <ac:graphicFrameMk id="8" creationId="{74343550-3005-4D76-AAD4-63326EAE8E55}"/>
          </ac:graphicFrameMkLst>
        </pc:graphicFrameChg>
        <pc:picChg chg="mod">
          <ac:chgData name="Lei Wu" userId="f083b2a8aea23a2f" providerId="LiveId" clId="{A226CAA1-9410-4C9E-82CB-B4B1E5C91EBF}" dt="2021-03-16T06:04:58.945" v="44" actId="1076"/>
          <ac:picMkLst>
            <pc:docMk/>
            <pc:sldMk cId="1362142681" sldId="714"/>
            <ac:picMk id="4" creationId="{1C63A2DF-31D5-4C99-BC80-C9E92D4B9915}"/>
          </ac:picMkLst>
        </pc:picChg>
        <pc:picChg chg="mod">
          <ac:chgData name="Lei Wu" userId="f083b2a8aea23a2f" providerId="LiveId" clId="{A226CAA1-9410-4C9E-82CB-B4B1E5C91EBF}" dt="2021-03-16T06:05:02.793" v="46" actId="14100"/>
          <ac:picMkLst>
            <pc:docMk/>
            <pc:sldMk cId="1362142681" sldId="714"/>
            <ac:picMk id="3076" creationId="{F07DD814-9BE9-49E4-9BDA-EEE33B8ACDA6}"/>
          </ac:picMkLst>
        </pc:picChg>
        <pc:picChg chg="mod">
          <ac:chgData name="Lei Wu" userId="f083b2a8aea23a2f" providerId="LiveId" clId="{A226CAA1-9410-4C9E-82CB-B4B1E5C91EBF}" dt="2021-03-16T06:04:57.469" v="43" actId="1076"/>
          <ac:picMkLst>
            <pc:docMk/>
            <pc:sldMk cId="1362142681" sldId="714"/>
            <ac:picMk id="3078" creationId="{A0D83CDF-74C3-4907-9807-EF67BD2E15D9}"/>
          </ac:picMkLst>
        </pc:picChg>
      </pc:sldChg>
      <pc:sldMasterChg chg="delSldLayout">
        <pc:chgData name="Lei Wu" userId="f083b2a8aea23a2f" providerId="LiveId" clId="{A226CAA1-9410-4C9E-82CB-B4B1E5C91EBF}" dt="2021-03-16T02:41:11.961" v="0" actId="47"/>
        <pc:sldMasterMkLst>
          <pc:docMk/>
          <pc:sldMasterMk cId="0" sldId="2147483648"/>
        </pc:sldMasterMkLst>
        <pc:sldLayoutChg chg="del">
          <pc:chgData name="Lei Wu" userId="f083b2a8aea23a2f" providerId="LiveId" clId="{A226CAA1-9410-4C9E-82CB-B4B1E5C91EBF}" dt="2021-03-16T02:41:11.961" v="0" actId="47"/>
          <pc:sldLayoutMkLst>
            <pc:docMk/>
            <pc:sldMasterMk cId="0" sldId="2147483648"/>
            <pc:sldLayoutMk cId="1041882002" sldId="2147483864"/>
          </pc:sldLayoutMkLst>
        </pc:sldLayoutChg>
      </pc:sldMasterChg>
    </pc:docChg>
  </pc:docChgLst>
  <pc:docChgLst>
    <pc:chgData name="Lei Wu" userId="f083b2a8aea23a2f" providerId="LiveId" clId="{284BD2F0-B0A6-4D5C-9A98-3B85818BCA4F}"/>
    <pc:docChg chg="custSel addSld delSld modSld delMainMaster">
      <pc:chgData name="Lei Wu" userId="f083b2a8aea23a2f" providerId="LiveId" clId="{284BD2F0-B0A6-4D5C-9A98-3B85818BCA4F}" dt="2021-03-14T08:37:45.639" v="9" actId="20577"/>
      <pc:docMkLst>
        <pc:docMk/>
      </pc:docMkLst>
      <pc:sldChg chg="del">
        <pc:chgData name="Lei Wu" userId="f083b2a8aea23a2f" providerId="LiveId" clId="{284BD2F0-B0A6-4D5C-9A98-3B85818BCA4F}" dt="2021-03-14T08:37:40.560" v="4" actId="47"/>
        <pc:sldMkLst>
          <pc:docMk/>
          <pc:sldMk cId="277372714" sldId="257"/>
        </pc:sldMkLst>
      </pc:sldChg>
      <pc:sldChg chg="modSp add modTransition">
        <pc:chgData name="Lei Wu" userId="f083b2a8aea23a2f" providerId="LiveId" clId="{284BD2F0-B0A6-4D5C-9A98-3B85818BCA4F}" dt="2021-03-14T08:36:42.967" v="0"/>
        <pc:sldMkLst>
          <pc:docMk/>
          <pc:sldMk cId="0" sldId="258"/>
        </pc:sldMkLst>
        <pc:spChg chg="mod">
          <ac:chgData name="Lei Wu" userId="f083b2a8aea23a2f" providerId="LiveId" clId="{284BD2F0-B0A6-4D5C-9A98-3B85818BCA4F}" dt="2021-03-14T08:36:42.967" v="0"/>
          <ac:spMkLst>
            <pc:docMk/>
            <pc:sldMk cId="0" sldId="258"/>
            <ac:spMk id="8" creationId="{00000000-0000-0000-0000-000000000000}"/>
          </ac:spMkLst>
        </pc:spChg>
        <pc:spChg chg="mod">
          <ac:chgData name="Lei Wu" userId="f083b2a8aea23a2f" providerId="LiveId" clId="{284BD2F0-B0A6-4D5C-9A98-3B85818BCA4F}" dt="2021-03-14T08:36:42.967" v="0"/>
          <ac:spMkLst>
            <pc:docMk/>
            <pc:sldMk cId="0" sldId="258"/>
            <ac:spMk id="9" creationId="{00000000-0000-0000-0000-000000000000}"/>
          </ac:spMkLst>
        </pc:spChg>
      </pc:sldChg>
      <pc:sldChg chg="modSp add modTransition">
        <pc:chgData name="Lei Wu" userId="f083b2a8aea23a2f" providerId="LiveId" clId="{284BD2F0-B0A6-4D5C-9A98-3B85818BCA4F}" dt="2021-03-14T08:36:42.967" v="0"/>
        <pc:sldMkLst>
          <pc:docMk/>
          <pc:sldMk cId="0" sldId="259"/>
        </pc:sldMkLst>
        <pc:spChg chg="mod">
          <ac:chgData name="Lei Wu" userId="f083b2a8aea23a2f" providerId="LiveId" clId="{284BD2F0-B0A6-4D5C-9A98-3B85818BCA4F}" dt="2021-03-14T08:36:42.967" v="0"/>
          <ac:spMkLst>
            <pc:docMk/>
            <pc:sldMk cId="0" sldId="259"/>
            <ac:spMk id="8" creationId="{00000000-0000-0000-0000-000000000000}"/>
          </ac:spMkLst>
        </pc:spChg>
        <pc:spChg chg="mod">
          <ac:chgData name="Lei Wu" userId="f083b2a8aea23a2f" providerId="LiveId" clId="{284BD2F0-B0A6-4D5C-9A98-3B85818BCA4F}" dt="2021-03-14T08:36:42.967" v="0"/>
          <ac:spMkLst>
            <pc:docMk/>
            <pc:sldMk cId="0" sldId="259"/>
            <ac:spMk id="9" creationId="{00000000-0000-0000-0000-000000000000}"/>
          </ac:spMkLst>
        </pc:spChg>
      </pc:sldChg>
      <pc:sldChg chg="modSp add modTransition">
        <pc:chgData name="Lei Wu" userId="f083b2a8aea23a2f" providerId="LiveId" clId="{284BD2F0-B0A6-4D5C-9A98-3B85818BCA4F}" dt="2021-03-14T08:36:42.967" v="0"/>
        <pc:sldMkLst>
          <pc:docMk/>
          <pc:sldMk cId="0" sldId="260"/>
        </pc:sldMkLst>
        <pc:spChg chg="mod">
          <ac:chgData name="Lei Wu" userId="f083b2a8aea23a2f" providerId="LiveId" clId="{284BD2F0-B0A6-4D5C-9A98-3B85818BCA4F}" dt="2021-03-14T08:36:42.967" v="0"/>
          <ac:spMkLst>
            <pc:docMk/>
            <pc:sldMk cId="0" sldId="260"/>
            <ac:spMk id="8" creationId="{00000000-0000-0000-0000-000000000000}"/>
          </ac:spMkLst>
        </pc:spChg>
        <pc:spChg chg="mod">
          <ac:chgData name="Lei Wu" userId="f083b2a8aea23a2f" providerId="LiveId" clId="{284BD2F0-B0A6-4D5C-9A98-3B85818BCA4F}" dt="2021-03-14T08:36:42.967" v="0"/>
          <ac:spMkLst>
            <pc:docMk/>
            <pc:sldMk cId="0" sldId="260"/>
            <ac:spMk id="9" creationId="{00000000-0000-0000-0000-000000000000}"/>
          </ac:spMkLst>
        </pc:spChg>
      </pc:sldChg>
      <pc:sldChg chg="modSp add modTransition">
        <pc:chgData name="Lei Wu" userId="f083b2a8aea23a2f" providerId="LiveId" clId="{284BD2F0-B0A6-4D5C-9A98-3B85818BCA4F}" dt="2021-03-14T08:36:42.967" v="0"/>
        <pc:sldMkLst>
          <pc:docMk/>
          <pc:sldMk cId="0" sldId="261"/>
        </pc:sldMkLst>
        <pc:spChg chg="mod">
          <ac:chgData name="Lei Wu" userId="f083b2a8aea23a2f" providerId="LiveId" clId="{284BD2F0-B0A6-4D5C-9A98-3B85818BCA4F}" dt="2021-03-14T08:36:42.967" v="0"/>
          <ac:spMkLst>
            <pc:docMk/>
            <pc:sldMk cId="0" sldId="261"/>
            <ac:spMk id="8" creationId="{00000000-0000-0000-0000-000000000000}"/>
          </ac:spMkLst>
        </pc:spChg>
        <pc:spChg chg="mod">
          <ac:chgData name="Lei Wu" userId="f083b2a8aea23a2f" providerId="LiveId" clId="{284BD2F0-B0A6-4D5C-9A98-3B85818BCA4F}" dt="2021-03-14T08:36:42.967" v="0"/>
          <ac:spMkLst>
            <pc:docMk/>
            <pc:sldMk cId="0" sldId="261"/>
            <ac:spMk id="9" creationId="{00000000-0000-0000-0000-000000000000}"/>
          </ac:spMkLst>
        </pc:spChg>
      </pc:sldChg>
      <pc:sldChg chg="modSp add modTransition">
        <pc:chgData name="Lei Wu" userId="f083b2a8aea23a2f" providerId="LiveId" clId="{284BD2F0-B0A6-4D5C-9A98-3B85818BCA4F}" dt="2021-03-14T08:36:42.967" v="0"/>
        <pc:sldMkLst>
          <pc:docMk/>
          <pc:sldMk cId="0" sldId="262"/>
        </pc:sldMkLst>
        <pc:spChg chg="mod">
          <ac:chgData name="Lei Wu" userId="f083b2a8aea23a2f" providerId="LiveId" clId="{284BD2F0-B0A6-4D5C-9A98-3B85818BCA4F}" dt="2021-03-14T08:36:42.967" v="0"/>
          <ac:spMkLst>
            <pc:docMk/>
            <pc:sldMk cId="0" sldId="262"/>
            <ac:spMk id="8" creationId="{00000000-0000-0000-0000-000000000000}"/>
          </ac:spMkLst>
        </pc:spChg>
        <pc:spChg chg="mod">
          <ac:chgData name="Lei Wu" userId="f083b2a8aea23a2f" providerId="LiveId" clId="{284BD2F0-B0A6-4D5C-9A98-3B85818BCA4F}" dt="2021-03-14T08:36:42.967" v="0"/>
          <ac:spMkLst>
            <pc:docMk/>
            <pc:sldMk cId="0" sldId="262"/>
            <ac:spMk id="9" creationId="{00000000-0000-0000-0000-000000000000}"/>
          </ac:spMkLst>
        </pc:spChg>
      </pc:sldChg>
      <pc:sldChg chg="del">
        <pc:chgData name="Lei Wu" userId="f083b2a8aea23a2f" providerId="LiveId" clId="{284BD2F0-B0A6-4D5C-9A98-3B85818BCA4F}" dt="2021-03-14T08:37:40.560" v="4" actId="47"/>
        <pc:sldMkLst>
          <pc:docMk/>
          <pc:sldMk cId="3391524159" sldId="263"/>
        </pc:sldMkLst>
      </pc:sldChg>
      <pc:sldChg chg="del">
        <pc:chgData name="Lei Wu" userId="f083b2a8aea23a2f" providerId="LiveId" clId="{284BD2F0-B0A6-4D5C-9A98-3B85818BCA4F}" dt="2021-03-14T08:37:40.560" v="4" actId="47"/>
        <pc:sldMkLst>
          <pc:docMk/>
          <pc:sldMk cId="2243189380" sldId="265"/>
        </pc:sldMkLst>
      </pc:sldChg>
      <pc:sldChg chg="del">
        <pc:chgData name="Lei Wu" userId="f083b2a8aea23a2f" providerId="LiveId" clId="{284BD2F0-B0A6-4D5C-9A98-3B85818BCA4F}" dt="2021-03-14T08:37:40.560" v="4" actId="47"/>
        <pc:sldMkLst>
          <pc:docMk/>
          <pc:sldMk cId="221831842" sldId="266"/>
        </pc:sldMkLst>
      </pc:sldChg>
      <pc:sldChg chg="modSp add modTransition">
        <pc:chgData name="Lei Wu" userId="f083b2a8aea23a2f" providerId="LiveId" clId="{284BD2F0-B0A6-4D5C-9A98-3B85818BCA4F}" dt="2021-03-14T08:36:42.967" v="0"/>
        <pc:sldMkLst>
          <pc:docMk/>
          <pc:sldMk cId="0" sldId="267"/>
        </pc:sldMkLst>
        <pc:spChg chg="mod">
          <ac:chgData name="Lei Wu" userId="f083b2a8aea23a2f" providerId="LiveId" clId="{284BD2F0-B0A6-4D5C-9A98-3B85818BCA4F}" dt="2021-03-14T08:36:42.967" v="0"/>
          <ac:spMkLst>
            <pc:docMk/>
            <pc:sldMk cId="0" sldId="267"/>
            <ac:spMk id="8" creationId="{00000000-0000-0000-0000-000000000000}"/>
          </ac:spMkLst>
        </pc:spChg>
        <pc:spChg chg="mod">
          <ac:chgData name="Lei Wu" userId="f083b2a8aea23a2f" providerId="LiveId" clId="{284BD2F0-B0A6-4D5C-9A98-3B85818BCA4F}" dt="2021-03-14T08:36:42.967" v="0"/>
          <ac:spMkLst>
            <pc:docMk/>
            <pc:sldMk cId="0" sldId="267"/>
            <ac:spMk id="9" creationId="{00000000-0000-0000-0000-000000000000}"/>
          </ac:spMkLst>
        </pc:spChg>
      </pc:sldChg>
      <pc:sldChg chg="modSp add modTransition">
        <pc:chgData name="Lei Wu" userId="f083b2a8aea23a2f" providerId="LiveId" clId="{284BD2F0-B0A6-4D5C-9A98-3B85818BCA4F}" dt="2021-03-14T08:36:42.967" v="0"/>
        <pc:sldMkLst>
          <pc:docMk/>
          <pc:sldMk cId="0" sldId="268"/>
        </pc:sldMkLst>
        <pc:spChg chg="mod">
          <ac:chgData name="Lei Wu" userId="f083b2a8aea23a2f" providerId="LiveId" clId="{284BD2F0-B0A6-4D5C-9A98-3B85818BCA4F}" dt="2021-03-14T08:36:42.967" v="0"/>
          <ac:spMkLst>
            <pc:docMk/>
            <pc:sldMk cId="0" sldId="268"/>
            <ac:spMk id="8" creationId="{00000000-0000-0000-0000-000000000000}"/>
          </ac:spMkLst>
        </pc:spChg>
        <pc:spChg chg="mod">
          <ac:chgData name="Lei Wu" userId="f083b2a8aea23a2f" providerId="LiveId" clId="{284BD2F0-B0A6-4D5C-9A98-3B85818BCA4F}" dt="2021-03-14T08:36:42.967" v="0"/>
          <ac:spMkLst>
            <pc:docMk/>
            <pc:sldMk cId="0" sldId="268"/>
            <ac:spMk id="9" creationId="{00000000-0000-0000-0000-000000000000}"/>
          </ac:spMkLst>
        </pc:spChg>
      </pc:sldChg>
      <pc:sldChg chg="modSp add modTransition">
        <pc:chgData name="Lei Wu" userId="f083b2a8aea23a2f" providerId="LiveId" clId="{284BD2F0-B0A6-4D5C-9A98-3B85818BCA4F}" dt="2021-03-14T08:36:42.967" v="0"/>
        <pc:sldMkLst>
          <pc:docMk/>
          <pc:sldMk cId="0" sldId="269"/>
        </pc:sldMkLst>
        <pc:spChg chg="mod">
          <ac:chgData name="Lei Wu" userId="f083b2a8aea23a2f" providerId="LiveId" clId="{284BD2F0-B0A6-4D5C-9A98-3B85818BCA4F}" dt="2021-03-14T08:36:42.967" v="0"/>
          <ac:spMkLst>
            <pc:docMk/>
            <pc:sldMk cId="0" sldId="269"/>
            <ac:spMk id="8" creationId="{00000000-0000-0000-0000-000000000000}"/>
          </ac:spMkLst>
        </pc:spChg>
        <pc:spChg chg="mod">
          <ac:chgData name="Lei Wu" userId="f083b2a8aea23a2f" providerId="LiveId" clId="{284BD2F0-B0A6-4D5C-9A98-3B85818BCA4F}" dt="2021-03-14T08:36:42.967" v="0"/>
          <ac:spMkLst>
            <pc:docMk/>
            <pc:sldMk cId="0" sldId="269"/>
            <ac:spMk id="9" creationId="{00000000-0000-0000-0000-000000000000}"/>
          </ac:spMkLst>
        </pc:spChg>
      </pc:sldChg>
      <pc:sldChg chg="modSp add modTransition">
        <pc:chgData name="Lei Wu" userId="f083b2a8aea23a2f" providerId="LiveId" clId="{284BD2F0-B0A6-4D5C-9A98-3B85818BCA4F}" dt="2021-03-14T08:36:42.967" v="0"/>
        <pc:sldMkLst>
          <pc:docMk/>
          <pc:sldMk cId="613975427" sldId="270"/>
        </pc:sldMkLst>
        <pc:spChg chg="mod">
          <ac:chgData name="Lei Wu" userId="f083b2a8aea23a2f" providerId="LiveId" clId="{284BD2F0-B0A6-4D5C-9A98-3B85818BCA4F}" dt="2021-03-14T08:36:42.967" v="0"/>
          <ac:spMkLst>
            <pc:docMk/>
            <pc:sldMk cId="613975427" sldId="270"/>
            <ac:spMk id="8" creationId="{00000000-0000-0000-0000-000000000000}"/>
          </ac:spMkLst>
        </pc:spChg>
        <pc:spChg chg="mod">
          <ac:chgData name="Lei Wu" userId="f083b2a8aea23a2f" providerId="LiveId" clId="{284BD2F0-B0A6-4D5C-9A98-3B85818BCA4F}" dt="2021-03-14T08:36:42.967" v="0"/>
          <ac:spMkLst>
            <pc:docMk/>
            <pc:sldMk cId="613975427" sldId="270"/>
            <ac:spMk id="9" creationId="{00000000-0000-0000-0000-000000000000}"/>
          </ac:spMkLst>
        </pc:spChg>
      </pc:sldChg>
      <pc:sldChg chg="modSp add modTransition">
        <pc:chgData name="Lei Wu" userId="f083b2a8aea23a2f" providerId="LiveId" clId="{284BD2F0-B0A6-4D5C-9A98-3B85818BCA4F}" dt="2021-03-14T08:36:42.967" v="0"/>
        <pc:sldMkLst>
          <pc:docMk/>
          <pc:sldMk cId="0" sldId="271"/>
        </pc:sldMkLst>
        <pc:spChg chg="mod">
          <ac:chgData name="Lei Wu" userId="f083b2a8aea23a2f" providerId="LiveId" clId="{284BD2F0-B0A6-4D5C-9A98-3B85818BCA4F}" dt="2021-03-14T08:36:42.967" v="0"/>
          <ac:spMkLst>
            <pc:docMk/>
            <pc:sldMk cId="0" sldId="271"/>
            <ac:spMk id="8" creationId="{00000000-0000-0000-0000-000000000000}"/>
          </ac:spMkLst>
        </pc:spChg>
        <pc:spChg chg="mod">
          <ac:chgData name="Lei Wu" userId="f083b2a8aea23a2f" providerId="LiveId" clId="{284BD2F0-B0A6-4D5C-9A98-3B85818BCA4F}" dt="2021-03-14T08:36:42.967" v="0"/>
          <ac:spMkLst>
            <pc:docMk/>
            <pc:sldMk cId="0" sldId="271"/>
            <ac:spMk id="9" creationId="{00000000-0000-0000-0000-000000000000}"/>
          </ac:spMkLst>
        </pc:spChg>
      </pc:sldChg>
      <pc:sldChg chg="modSp add modTransition">
        <pc:chgData name="Lei Wu" userId="f083b2a8aea23a2f" providerId="LiveId" clId="{284BD2F0-B0A6-4D5C-9A98-3B85818BCA4F}" dt="2021-03-14T08:36:42.967" v="0"/>
        <pc:sldMkLst>
          <pc:docMk/>
          <pc:sldMk cId="0" sldId="272"/>
        </pc:sldMkLst>
        <pc:spChg chg="mod">
          <ac:chgData name="Lei Wu" userId="f083b2a8aea23a2f" providerId="LiveId" clId="{284BD2F0-B0A6-4D5C-9A98-3B85818BCA4F}" dt="2021-03-14T08:36:42.967" v="0"/>
          <ac:spMkLst>
            <pc:docMk/>
            <pc:sldMk cId="0" sldId="272"/>
            <ac:spMk id="8" creationId="{00000000-0000-0000-0000-000000000000}"/>
          </ac:spMkLst>
        </pc:spChg>
        <pc:spChg chg="mod">
          <ac:chgData name="Lei Wu" userId="f083b2a8aea23a2f" providerId="LiveId" clId="{284BD2F0-B0A6-4D5C-9A98-3B85818BCA4F}" dt="2021-03-14T08:36:42.967" v="0"/>
          <ac:spMkLst>
            <pc:docMk/>
            <pc:sldMk cId="0" sldId="272"/>
            <ac:spMk id="9" creationId="{00000000-0000-0000-0000-000000000000}"/>
          </ac:spMkLst>
        </pc:spChg>
      </pc:sldChg>
      <pc:sldChg chg="modSp add mod modTransition">
        <pc:chgData name="Lei Wu" userId="f083b2a8aea23a2f" providerId="LiveId" clId="{284BD2F0-B0A6-4D5C-9A98-3B85818BCA4F}" dt="2021-03-14T08:36:43.104" v="1" actId="27636"/>
        <pc:sldMkLst>
          <pc:docMk/>
          <pc:sldMk cId="0" sldId="273"/>
        </pc:sldMkLst>
        <pc:spChg chg="mod">
          <ac:chgData name="Lei Wu" userId="f083b2a8aea23a2f" providerId="LiveId" clId="{284BD2F0-B0A6-4D5C-9A98-3B85818BCA4F}" dt="2021-03-14T08:36:43.104" v="1" actId="27636"/>
          <ac:spMkLst>
            <pc:docMk/>
            <pc:sldMk cId="0" sldId="273"/>
            <ac:spMk id="3" creationId="{00000000-0000-0000-0000-000000000000}"/>
          </ac:spMkLst>
        </pc:spChg>
        <pc:spChg chg="mod">
          <ac:chgData name="Lei Wu" userId="f083b2a8aea23a2f" providerId="LiveId" clId="{284BD2F0-B0A6-4D5C-9A98-3B85818BCA4F}" dt="2021-03-14T08:36:42.967" v="0"/>
          <ac:spMkLst>
            <pc:docMk/>
            <pc:sldMk cId="0" sldId="273"/>
            <ac:spMk id="8" creationId="{00000000-0000-0000-0000-000000000000}"/>
          </ac:spMkLst>
        </pc:spChg>
        <pc:spChg chg="mod">
          <ac:chgData name="Lei Wu" userId="f083b2a8aea23a2f" providerId="LiveId" clId="{284BD2F0-B0A6-4D5C-9A98-3B85818BCA4F}" dt="2021-03-14T08:36:42.967" v="0"/>
          <ac:spMkLst>
            <pc:docMk/>
            <pc:sldMk cId="0" sldId="273"/>
            <ac:spMk id="9" creationId="{00000000-0000-0000-0000-000000000000}"/>
          </ac:spMkLst>
        </pc:spChg>
      </pc:sldChg>
      <pc:sldChg chg="modSp add mod modTransition">
        <pc:chgData name="Lei Wu" userId="f083b2a8aea23a2f" providerId="LiveId" clId="{284BD2F0-B0A6-4D5C-9A98-3B85818BCA4F}" dt="2021-03-14T08:36:43.133" v="2" actId="27636"/>
        <pc:sldMkLst>
          <pc:docMk/>
          <pc:sldMk cId="0" sldId="274"/>
        </pc:sldMkLst>
        <pc:spChg chg="mod">
          <ac:chgData name="Lei Wu" userId="f083b2a8aea23a2f" providerId="LiveId" clId="{284BD2F0-B0A6-4D5C-9A98-3B85818BCA4F}" dt="2021-03-14T08:36:42.967" v="0"/>
          <ac:spMkLst>
            <pc:docMk/>
            <pc:sldMk cId="0" sldId="274"/>
            <ac:spMk id="8" creationId="{00000000-0000-0000-0000-000000000000}"/>
          </ac:spMkLst>
        </pc:spChg>
        <pc:spChg chg="mod">
          <ac:chgData name="Lei Wu" userId="f083b2a8aea23a2f" providerId="LiveId" clId="{284BD2F0-B0A6-4D5C-9A98-3B85818BCA4F}" dt="2021-03-14T08:36:42.967" v="0"/>
          <ac:spMkLst>
            <pc:docMk/>
            <pc:sldMk cId="0" sldId="274"/>
            <ac:spMk id="9" creationId="{00000000-0000-0000-0000-000000000000}"/>
          </ac:spMkLst>
        </pc:spChg>
        <pc:spChg chg="mod">
          <ac:chgData name="Lei Wu" userId="f083b2a8aea23a2f" providerId="LiveId" clId="{284BD2F0-B0A6-4D5C-9A98-3B85818BCA4F}" dt="2021-03-14T08:36:43.133" v="2" actId="27636"/>
          <ac:spMkLst>
            <pc:docMk/>
            <pc:sldMk cId="0" sldId="274"/>
            <ac:spMk id="10" creationId="{00000000-0000-0000-0000-000000000000}"/>
          </ac:spMkLst>
        </pc:spChg>
      </pc:sldChg>
      <pc:sldChg chg="modSp add modTransition">
        <pc:chgData name="Lei Wu" userId="f083b2a8aea23a2f" providerId="LiveId" clId="{284BD2F0-B0A6-4D5C-9A98-3B85818BCA4F}" dt="2021-03-14T08:36:42.967" v="0"/>
        <pc:sldMkLst>
          <pc:docMk/>
          <pc:sldMk cId="0" sldId="275"/>
        </pc:sldMkLst>
        <pc:spChg chg="mod">
          <ac:chgData name="Lei Wu" userId="f083b2a8aea23a2f" providerId="LiveId" clId="{284BD2F0-B0A6-4D5C-9A98-3B85818BCA4F}" dt="2021-03-14T08:36:42.967" v="0"/>
          <ac:spMkLst>
            <pc:docMk/>
            <pc:sldMk cId="0" sldId="275"/>
            <ac:spMk id="8" creationId="{00000000-0000-0000-0000-000000000000}"/>
          </ac:spMkLst>
        </pc:spChg>
        <pc:spChg chg="mod">
          <ac:chgData name="Lei Wu" userId="f083b2a8aea23a2f" providerId="LiveId" clId="{284BD2F0-B0A6-4D5C-9A98-3B85818BCA4F}" dt="2021-03-14T08:36:42.967" v="0"/>
          <ac:spMkLst>
            <pc:docMk/>
            <pc:sldMk cId="0" sldId="275"/>
            <ac:spMk id="9" creationId="{00000000-0000-0000-0000-000000000000}"/>
          </ac:spMkLst>
        </pc:spChg>
      </pc:sldChg>
      <pc:sldChg chg="modSp add modTransition">
        <pc:chgData name="Lei Wu" userId="f083b2a8aea23a2f" providerId="LiveId" clId="{284BD2F0-B0A6-4D5C-9A98-3B85818BCA4F}" dt="2021-03-14T08:36:42.967" v="0"/>
        <pc:sldMkLst>
          <pc:docMk/>
          <pc:sldMk cId="0" sldId="276"/>
        </pc:sldMkLst>
        <pc:spChg chg="mod">
          <ac:chgData name="Lei Wu" userId="f083b2a8aea23a2f" providerId="LiveId" clId="{284BD2F0-B0A6-4D5C-9A98-3B85818BCA4F}" dt="2021-03-14T08:36:42.967" v="0"/>
          <ac:spMkLst>
            <pc:docMk/>
            <pc:sldMk cId="0" sldId="276"/>
            <ac:spMk id="8" creationId="{00000000-0000-0000-0000-000000000000}"/>
          </ac:spMkLst>
        </pc:spChg>
        <pc:spChg chg="mod">
          <ac:chgData name="Lei Wu" userId="f083b2a8aea23a2f" providerId="LiveId" clId="{284BD2F0-B0A6-4D5C-9A98-3B85818BCA4F}" dt="2021-03-14T08:36:42.967" v="0"/>
          <ac:spMkLst>
            <pc:docMk/>
            <pc:sldMk cId="0" sldId="276"/>
            <ac:spMk id="9" creationId="{00000000-0000-0000-0000-000000000000}"/>
          </ac:spMkLst>
        </pc:spChg>
      </pc:sldChg>
      <pc:sldChg chg="modSp add modTransition">
        <pc:chgData name="Lei Wu" userId="f083b2a8aea23a2f" providerId="LiveId" clId="{284BD2F0-B0A6-4D5C-9A98-3B85818BCA4F}" dt="2021-03-14T08:36:42.967" v="0"/>
        <pc:sldMkLst>
          <pc:docMk/>
          <pc:sldMk cId="2415536249" sldId="284"/>
        </pc:sldMkLst>
        <pc:spChg chg="mod">
          <ac:chgData name="Lei Wu" userId="f083b2a8aea23a2f" providerId="LiveId" clId="{284BD2F0-B0A6-4D5C-9A98-3B85818BCA4F}" dt="2021-03-14T08:36:42.967" v="0"/>
          <ac:spMkLst>
            <pc:docMk/>
            <pc:sldMk cId="2415536249" sldId="284"/>
            <ac:spMk id="8" creationId="{00000000-0000-0000-0000-000000000000}"/>
          </ac:spMkLst>
        </pc:spChg>
        <pc:spChg chg="mod">
          <ac:chgData name="Lei Wu" userId="f083b2a8aea23a2f" providerId="LiveId" clId="{284BD2F0-B0A6-4D5C-9A98-3B85818BCA4F}" dt="2021-03-14T08:36:42.967" v="0"/>
          <ac:spMkLst>
            <pc:docMk/>
            <pc:sldMk cId="2415536249" sldId="284"/>
            <ac:spMk id="9" creationId="{00000000-0000-0000-0000-000000000000}"/>
          </ac:spMkLst>
        </pc:spChg>
      </pc:sldChg>
      <pc:sldChg chg="modSp add modTransition">
        <pc:chgData name="Lei Wu" userId="f083b2a8aea23a2f" providerId="LiveId" clId="{284BD2F0-B0A6-4D5C-9A98-3B85818BCA4F}" dt="2021-03-14T08:36:42.967" v="0"/>
        <pc:sldMkLst>
          <pc:docMk/>
          <pc:sldMk cId="0" sldId="285"/>
        </pc:sldMkLst>
        <pc:spChg chg="mod">
          <ac:chgData name="Lei Wu" userId="f083b2a8aea23a2f" providerId="LiveId" clId="{284BD2F0-B0A6-4D5C-9A98-3B85818BCA4F}" dt="2021-03-14T08:36:42.967" v="0"/>
          <ac:spMkLst>
            <pc:docMk/>
            <pc:sldMk cId="0" sldId="285"/>
            <ac:spMk id="8" creationId="{00000000-0000-0000-0000-000000000000}"/>
          </ac:spMkLst>
        </pc:spChg>
        <pc:spChg chg="mod">
          <ac:chgData name="Lei Wu" userId="f083b2a8aea23a2f" providerId="LiveId" clId="{284BD2F0-B0A6-4D5C-9A98-3B85818BCA4F}" dt="2021-03-14T08:36:42.967" v="0"/>
          <ac:spMkLst>
            <pc:docMk/>
            <pc:sldMk cId="0" sldId="285"/>
            <ac:spMk id="9" creationId="{00000000-0000-0000-0000-000000000000}"/>
          </ac:spMkLst>
        </pc:spChg>
      </pc:sldChg>
      <pc:sldChg chg="modSp add modTransition">
        <pc:chgData name="Lei Wu" userId="f083b2a8aea23a2f" providerId="LiveId" clId="{284BD2F0-B0A6-4D5C-9A98-3B85818BCA4F}" dt="2021-03-14T08:36:42.967" v="0"/>
        <pc:sldMkLst>
          <pc:docMk/>
          <pc:sldMk cId="202926671" sldId="286"/>
        </pc:sldMkLst>
        <pc:spChg chg="mod">
          <ac:chgData name="Lei Wu" userId="f083b2a8aea23a2f" providerId="LiveId" clId="{284BD2F0-B0A6-4D5C-9A98-3B85818BCA4F}" dt="2021-03-14T08:36:42.967" v="0"/>
          <ac:spMkLst>
            <pc:docMk/>
            <pc:sldMk cId="202926671" sldId="286"/>
            <ac:spMk id="8" creationId="{00000000-0000-0000-0000-000000000000}"/>
          </ac:spMkLst>
        </pc:spChg>
        <pc:spChg chg="mod">
          <ac:chgData name="Lei Wu" userId="f083b2a8aea23a2f" providerId="LiveId" clId="{284BD2F0-B0A6-4D5C-9A98-3B85818BCA4F}" dt="2021-03-14T08:36:42.967" v="0"/>
          <ac:spMkLst>
            <pc:docMk/>
            <pc:sldMk cId="202926671" sldId="286"/>
            <ac:spMk id="9" creationId="{00000000-0000-0000-0000-000000000000}"/>
          </ac:spMkLst>
        </pc:spChg>
      </pc:sldChg>
      <pc:sldChg chg="modSp add modTransition">
        <pc:chgData name="Lei Wu" userId="f083b2a8aea23a2f" providerId="LiveId" clId="{284BD2F0-B0A6-4D5C-9A98-3B85818BCA4F}" dt="2021-03-14T08:36:42.967" v="0"/>
        <pc:sldMkLst>
          <pc:docMk/>
          <pc:sldMk cId="0" sldId="287"/>
        </pc:sldMkLst>
        <pc:spChg chg="mod">
          <ac:chgData name="Lei Wu" userId="f083b2a8aea23a2f" providerId="LiveId" clId="{284BD2F0-B0A6-4D5C-9A98-3B85818BCA4F}" dt="2021-03-14T08:36:42.967" v="0"/>
          <ac:spMkLst>
            <pc:docMk/>
            <pc:sldMk cId="0" sldId="287"/>
            <ac:spMk id="8" creationId="{00000000-0000-0000-0000-000000000000}"/>
          </ac:spMkLst>
        </pc:spChg>
        <pc:spChg chg="mod">
          <ac:chgData name="Lei Wu" userId="f083b2a8aea23a2f" providerId="LiveId" clId="{284BD2F0-B0A6-4D5C-9A98-3B85818BCA4F}" dt="2021-03-14T08:36:42.967" v="0"/>
          <ac:spMkLst>
            <pc:docMk/>
            <pc:sldMk cId="0" sldId="287"/>
            <ac:spMk id="9" creationId="{00000000-0000-0000-0000-000000000000}"/>
          </ac:spMkLst>
        </pc:spChg>
      </pc:sldChg>
      <pc:sldChg chg="modSp add modTransition">
        <pc:chgData name="Lei Wu" userId="f083b2a8aea23a2f" providerId="LiveId" clId="{284BD2F0-B0A6-4D5C-9A98-3B85818BCA4F}" dt="2021-03-14T08:36:42.967" v="0"/>
        <pc:sldMkLst>
          <pc:docMk/>
          <pc:sldMk cId="0" sldId="288"/>
        </pc:sldMkLst>
        <pc:spChg chg="mod">
          <ac:chgData name="Lei Wu" userId="f083b2a8aea23a2f" providerId="LiveId" clId="{284BD2F0-B0A6-4D5C-9A98-3B85818BCA4F}" dt="2021-03-14T08:36:42.967" v="0"/>
          <ac:spMkLst>
            <pc:docMk/>
            <pc:sldMk cId="0" sldId="288"/>
            <ac:spMk id="8" creationId="{00000000-0000-0000-0000-000000000000}"/>
          </ac:spMkLst>
        </pc:spChg>
        <pc:spChg chg="mod">
          <ac:chgData name="Lei Wu" userId="f083b2a8aea23a2f" providerId="LiveId" clId="{284BD2F0-B0A6-4D5C-9A98-3B85818BCA4F}" dt="2021-03-14T08:36:42.967" v="0"/>
          <ac:spMkLst>
            <pc:docMk/>
            <pc:sldMk cId="0" sldId="288"/>
            <ac:spMk id="9" creationId="{00000000-0000-0000-0000-000000000000}"/>
          </ac:spMkLst>
        </pc:spChg>
      </pc:sldChg>
      <pc:sldChg chg="modSp add modTransition">
        <pc:chgData name="Lei Wu" userId="f083b2a8aea23a2f" providerId="LiveId" clId="{284BD2F0-B0A6-4D5C-9A98-3B85818BCA4F}" dt="2021-03-14T08:36:42.967" v="0"/>
        <pc:sldMkLst>
          <pc:docMk/>
          <pc:sldMk cId="0" sldId="289"/>
        </pc:sldMkLst>
        <pc:spChg chg="mod">
          <ac:chgData name="Lei Wu" userId="f083b2a8aea23a2f" providerId="LiveId" clId="{284BD2F0-B0A6-4D5C-9A98-3B85818BCA4F}" dt="2021-03-14T08:36:42.967" v="0"/>
          <ac:spMkLst>
            <pc:docMk/>
            <pc:sldMk cId="0" sldId="289"/>
            <ac:spMk id="8" creationId="{00000000-0000-0000-0000-000000000000}"/>
          </ac:spMkLst>
        </pc:spChg>
        <pc:spChg chg="mod">
          <ac:chgData name="Lei Wu" userId="f083b2a8aea23a2f" providerId="LiveId" clId="{284BD2F0-B0A6-4D5C-9A98-3B85818BCA4F}" dt="2021-03-14T08:36:42.967" v="0"/>
          <ac:spMkLst>
            <pc:docMk/>
            <pc:sldMk cId="0" sldId="289"/>
            <ac:spMk id="9" creationId="{00000000-0000-0000-0000-000000000000}"/>
          </ac:spMkLst>
        </pc:spChg>
      </pc:sldChg>
      <pc:sldChg chg="modSp add modTransition">
        <pc:chgData name="Lei Wu" userId="f083b2a8aea23a2f" providerId="LiveId" clId="{284BD2F0-B0A6-4D5C-9A98-3B85818BCA4F}" dt="2021-03-14T08:36:42.967" v="0"/>
        <pc:sldMkLst>
          <pc:docMk/>
          <pc:sldMk cId="0" sldId="290"/>
        </pc:sldMkLst>
        <pc:spChg chg="mod">
          <ac:chgData name="Lei Wu" userId="f083b2a8aea23a2f" providerId="LiveId" clId="{284BD2F0-B0A6-4D5C-9A98-3B85818BCA4F}" dt="2021-03-14T08:36:42.967" v="0"/>
          <ac:spMkLst>
            <pc:docMk/>
            <pc:sldMk cId="0" sldId="290"/>
            <ac:spMk id="8" creationId="{00000000-0000-0000-0000-000000000000}"/>
          </ac:spMkLst>
        </pc:spChg>
        <pc:spChg chg="mod">
          <ac:chgData name="Lei Wu" userId="f083b2a8aea23a2f" providerId="LiveId" clId="{284BD2F0-B0A6-4D5C-9A98-3B85818BCA4F}" dt="2021-03-14T08:36:42.967" v="0"/>
          <ac:spMkLst>
            <pc:docMk/>
            <pc:sldMk cId="0" sldId="290"/>
            <ac:spMk id="9" creationId="{00000000-0000-0000-0000-000000000000}"/>
          </ac:spMkLst>
        </pc:spChg>
      </pc:sldChg>
      <pc:sldChg chg="modSp add modTransition">
        <pc:chgData name="Lei Wu" userId="f083b2a8aea23a2f" providerId="LiveId" clId="{284BD2F0-B0A6-4D5C-9A98-3B85818BCA4F}" dt="2021-03-14T08:36:42.967" v="0"/>
        <pc:sldMkLst>
          <pc:docMk/>
          <pc:sldMk cId="0" sldId="291"/>
        </pc:sldMkLst>
        <pc:spChg chg="mod">
          <ac:chgData name="Lei Wu" userId="f083b2a8aea23a2f" providerId="LiveId" clId="{284BD2F0-B0A6-4D5C-9A98-3B85818BCA4F}" dt="2021-03-14T08:36:42.967" v="0"/>
          <ac:spMkLst>
            <pc:docMk/>
            <pc:sldMk cId="0" sldId="291"/>
            <ac:spMk id="8" creationId="{00000000-0000-0000-0000-000000000000}"/>
          </ac:spMkLst>
        </pc:spChg>
        <pc:spChg chg="mod">
          <ac:chgData name="Lei Wu" userId="f083b2a8aea23a2f" providerId="LiveId" clId="{284BD2F0-B0A6-4D5C-9A98-3B85818BCA4F}" dt="2021-03-14T08:36:42.967" v="0"/>
          <ac:spMkLst>
            <pc:docMk/>
            <pc:sldMk cId="0" sldId="291"/>
            <ac:spMk id="9" creationId="{00000000-0000-0000-0000-000000000000}"/>
          </ac:spMkLst>
        </pc:spChg>
      </pc:sldChg>
      <pc:sldChg chg="modSp add modTransition">
        <pc:chgData name="Lei Wu" userId="f083b2a8aea23a2f" providerId="LiveId" clId="{284BD2F0-B0A6-4D5C-9A98-3B85818BCA4F}" dt="2021-03-14T08:36:42.967" v="0"/>
        <pc:sldMkLst>
          <pc:docMk/>
          <pc:sldMk cId="0" sldId="292"/>
        </pc:sldMkLst>
        <pc:spChg chg="mod">
          <ac:chgData name="Lei Wu" userId="f083b2a8aea23a2f" providerId="LiveId" clId="{284BD2F0-B0A6-4D5C-9A98-3B85818BCA4F}" dt="2021-03-14T08:36:42.967" v="0"/>
          <ac:spMkLst>
            <pc:docMk/>
            <pc:sldMk cId="0" sldId="292"/>
            <ac:spMk id="8" creationId="{00000000-0000-0000-0000-000000000000}"/>
          </ac:spMkLst>
        </pc:spChg>
        <pc:spChg chg="mod">
          <ac:chgData name="Lei Wu" userId="f083b2a8aea23a2f" providerId="LiveId" clId="{284BD2F0-B0A6-4D5C-9A98-3B85818BCA4F}" dt="2021-03-14T08:36:42.967" v="0"/>
          <ac:spMkLst>
            <pc:docMk/>
            <pc:sldMk cId="0" sldId="292"/>
            <ac:spMk id="9" creationId="{00000000-0000-0000-0000-000000000000}"/>
          </ac:spMkLst>
        </pc:spChg>
      </pc:sldChg>
      <pc:sldChg chg="modSp add modTransition">
        <pc:chgData name="Lei Wu" userId="f083b2a8aea23a2f" providerId="LiveId" clId="{284BD2F0-B0A6-4D5C-9A98-3B85818BCA4F}" dt="2021-03-14T08:36:42.967" v="0"/>
        <pc:sldMkLst>
          <pc:docMk/>
          <pc:sldMk cId="0" sldId="294"/>
        </pc:sldMkLst>
        <pc:spChg chg="mod">
          <ac:chgData name="Lei Wu" userId="f083b2a8aea23a2f" providerId="LiveId" clId="{284BD2F0-B0A6-4D5C-9A98-3B85818BCA4F}" dt="2021-03-14T08:36:42.967" v="0"/>
          <ac:spMkLst>
            <pc:docMk/>
            <pc:sldMk cId="0" sldId="294"/>
            <ac:spMk id="8" creationId="{00000000-0000-0000-0000-000000000000}"/>
          </ac:spMkLst>
        </pc:spChg>
        <pc:spChg chg="mod">
          <ac:chgData name="Lei Wu" userId="f083b2a8aea23a2f" providerId="LiveId" clId="{284BD2F0-B0A6-4D5C-9A98-3B85818BCA4F}" dt="2021-03-14T08:36:42.967" v="0"/>
          <ac:spMkLst>
            <pc:docMk/>
            <pc:sldMk cId="0" sldId="294"/>
            <ac:spMk id="9" creationId="{00000000-0000-0000-0000-000000000000}"/>
          </ac:spMkLst>
        </pc:spChg>
      </pc:sldChg>
      <pc:sldChg chg="modSp add modTransition">
        <pc:chgData name="Lei Wu" userId="f083b2a8aea23a2f" providerId="LiveId" clId="{284BD2F0-B0A6-4D5C-9A98-3B85818BCA4F}" dt="2021-03-14T08:36:42.967" v="0"/>
        <pc:sldMkLst>
          <pc:docMk/>
          <pc:sldMk cId="0" sldId="295"/>
        </pc:sldMkLst>
        <pc:spChg chg="mod">
          <ac:chgData name="Lei Wu" userId="f083b2a8aea23a2f" providerId="LiveId" clId="{284BD2F0-B0A6-4D5C-9A98-3B85818BCA4F}" dt="2021-03-14T08:36:42.967" v="0"/>
          <ac:spMkLst>
            <pc:docMk/>
            <pc:sldMk cId="0" sldId="295"/>
            <ac:spMk id="8" creationId="{00000000-0000-0000-0000-000000000000}"/>
          </ac:spMkLst>
        </pc:spChg>
        <pc:spChg chg="mod">
          <ac:chgData name="Lei Wu" userId="f083b2a8aea23a2f" providerId="LiveId" clId="{284BD2F0-B0A6-4D5C-9A98-3B85818BCA4F}" dt="2021-03-14T08:36:42.967" v="0"/>
          <ac:spMkLst>
            <pc:docMk/>
            <pc:sldMk cId="0" sldId="29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5"/>
        </pc:sldMkLst>
        <pc:spChg chg="mod">
          <ac:chgData name="Lei Wu" userId="f083b2a8aea23a2f" providerId="LiveId" clId="{284BD2F0-B0A6-4D5C-9A98-3B85818BCA4F}" dt="2021-03-14T08:36:42.967" v="0"/>
          <ac:spMkLst>
            <pc:docMk/>
            <pc:sldMk cId="0" sldId="315"/>
            <ac:spMk id="8" creationId="{00000000-0000-0000-0000-000000000000}"/>
          </ac:spMkLst>
        </pc:spChg>
        <pc:spChg chg="mod">
          <ac:chgData name="Lei Wu" userId="f083b2a8aea23a2f" providerId="LiveId" clId="{284BD2F0-B0A6-4D5C-9A98-3B85818BCA4F}" dt="2021-03-14T08:36:42.967" v="0"/>
          <ac:spMkLst>
            <pc:docMk/>
            <pc:sldMk cId="0" sldId="31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6"/>
        </pc:sldMkLst>
        <pc:spChg chg="mod">
          <ac:chgData name="Lei Wu" userId="f083b2a8aea23a2f" providerId="LiveId" clId="{284BD2F0-B0A6-4D5C-9A98-3B85818BCA4F}" dt="2021-03-14T08:36:42.967" v="0"/>
          <ac:spMkLst>
            <pc:docMk/>
            <pc:sldMk cId="0" sldId="316"/>
            <ac:spMk id="8" creationId="{00000000-0000-0000-0000-000000000000}"/>
          </ac:spMkLst>
        </pc:spChg>
        <pc:spChg chg="mod">
          <ac:chgData name="Lei Wu" userId="f083b2a8aea23a2f" providerId="LiveId" clId="{284BD2F0-B0A6-4D5C-9A98-3B85818BCA4F}" dt="2021-03-14T08:36:42.967" v="0"/>
          <ac:spMkLst>
            <pc:docMk/>
            <pc:sldMk cId="0" sldId="316"/>
            <ac:spMk id="9" creationId="{00000000-0000-0000-0000-000000000000}"/>
          </ac:spMkLst>
        </pc:spChg>
      </pc:sldChg>
      <pc:sldChg chg="modSp add modTransition">
        <pc:chgData name="Lei Wu" userId="f083b2a8aea23a2f" providerId="LiveId" clId="{284BD2F0-B0A6-4D5C-9A98-3B85818BCA4F}" dt="2021-03-14T08:36:42.967" v="0"/>
        <pc:sldMkLst>
          <pc:docMk/>
          <pc:sldMk cId="0" sldId="319"/>
        </pc:sldMkLst>
        <pc:spChg chg="mod">
          <ac:chgData name="Lei Wu" userId="f083b2a8aea23a2f" providerId="LiveId" clId="{284BD2F0-B0A6-4D5C-9A98-3B85818BCA4F}" dt="2021-03-14T08:36:42.967" v="0"/>
          <ac:spMkLst>
            <pc:docMk/>
            <pc:sldMk cId="0" sldId="319"/>
            <ac:spMk id="8" creationId="{00000000-0000-0000-0000-000000000000}"/>
          </ac:spMkLst>
        </pc:spChg>
        <pc:spChg chg="mod">
          <ac:chgData name="Lei Wu" userId="f083b2a8aea23a2f" providerId="LiveId" clId="{284BD2F0-B0A6-4D5C-9A98-3B85818BCA4F}" dt="2021-03-14T08:36:42.967" v="0"/>
          <ac:spMkLst>
            <pc:docMk/>
            <pc:sldMk cId="0" sldId="319"/>
            <ac:spMk id="9" creationId="{00000000-0000-0000-0000-000000000000}"/>
          </ac:spMkLst>
        </pc:spChg>
      </pc:sldChg>
      <pc:sldChg chg="modSp mod">
        <pc:chgData name="Lei Wu" userId="f083b2a8aea23a2f" providerId="LiveId" clId="{284BD2F0-B0A6-4D5C-9A98-3B85818BCA4F}" dt="2021-03-14T08:37:07.530" v="3"/>
        <pc:sldMkLst>
          <pc:docMk/>
          <pc:sldMk cId="0" sldId="374"/>
        </pc:sldMkLst>
        <pc:spChg chg="mod">
          <ac:chgData name="Lei Wu" userId="f083b2a8aea23a2f" providerId="LiveId" clId="{284BD2F0-B0A6-4D5C-9A98-3B85818BCA4F}" dt="2021-03-14T08:37:07.530" v="3"/>
          <ac:spMkLst>
            <pc:docMk/>
            <pc:sldMk cId="0" sldId="374"/>
            <ac:spMk id="3" creationId="{DAAE08E7-F397-4386-AD4A-9EA00DA8BA7C}"/>
          </ac:spMkLst>
        </pc:spChg>
      </pc:sldChg>
      <pc:sldChg chg="del">
        <pc:chgData name="Lei Wu" userId="f083b2a8aea23a2f" providerId="LiveId" clId="{284BD2F0-B0A6-4D5C-9A98-3B85818BCA4F}" dt="2021-03-14T08:37:40.560" v="4" actId="47"/>
        <pc:sldMkLst>
          <pc:docMk/>
          <pc:sldMk cId="1138569562" sldId="376"/>
        </pc:sldMkLst>
      </pc:sldChg>
      <pc:sldChg chg="del">
        <pc:chgData name="Lei Wu" userId="f083b2a8aea23a2f" providerId="LiveId" clId="{284BD2F0-B0A6-4D5C-9A98-3B85818BCA4F}" dt="2021-03-14T08:37:40.560" v="4" actId="47"/>
        <pc:sldMkLst>
          <pc:docMk/>
          <pc:sldMk cId="3568693240" sldId="385"/>
        </pc:sldMkLst>
      </pc:sldChg>
      <pc:sldChg chg="del">
        <pc:chgData name="Lei Wu" userId="f083b2a8aea23a2f" providerId="LiveId" clId="{284BD2F0-B0A6-4D5C-9A98-3B85818BCA4F}" dt="2021-03-14T08:37:40.560" v="4" actId="47"/>
        <pc:sldMkLst>
          <pc:docMk/>
          <pc:sldMk cId="952510165" sldId="387"/>
        </pc:sldMkLst>
      </pc:sldChg>
      <pc:sldChg chg="del">
        <pc:chgData name="Lei Wu" userId="f083b2a8aea23a2f" providerId="LiveId" clId="{284BD2F0-B0A6-4D5C-9A98-3B85818BCA4F}" dt="2021-03-14T08:37:40.560" v="4" actId="47"/>
        <pc:sldMkLst>
          <pc:docMk/>
          <pc:sldMk cId="1141855576" sldId="388"/>
        </pc:sldMkLst>
      </pc:sldChg>
      <pc:sldChg chg="del">
        <pc:chgData name="Lei Wu" userId="f083b2a8aea23a2f" providerId="LiveId" clId="{284BD2F0-B0A6-4D5C-9A98-3B85818BCA4F}" dt="2021-03-14T08:37:40.560" v="4" actId="47"/>
        <pc:sldMkLst>
          <pc:docMk/>
          <pc:sldMk cId="2650861674" sldId="391"/>
        </pc:sldMkLst>
      </pc:sldChg>
      <pc:sldChg chg="del">
        <pc:chgData name="Lei Wu" userId="f083b2a8aea23a2f" providerId="LiveId" clId="{284BD2F0-B0A6-4D5C-9A98-3B85818BCA4F}" dt="2021-03-14T08:37:40.560" v="4" actId="47"/>
        <pc:sldMkLst>
          <pc:docMk/>
          <pc:sldMk cId="1608892270" sldId="392"/>
        </pc:sldMkLst>
      </pc:sldChg>
      <pc:sldChg chg="del">
        <pc:chgData name="Lei Wu" userId="f083b2a8aea23a2f" providerId="LiveId" clId="{284BD2F0-B0A6-4D5C-9A98-3B85818BCA4F}" dt="2021-03-14T08:37:40.560" v="4" actId="47"/>
        <pc:sldMkLst>
          <pc:docMk/>
          <pc:sldMk cId="1161102112" sldId="393"/>
        </pc:sldMkLst>
      </pc:sldChg>
      <pc:sldChg chg="del">
        <pc:chgData name="Lei Wu" userId="f083b2a8aea23a2f" providerId="LiveId" clId="{284BD2F0-B0A6-4D5C-9A98-3B85818BCA4F}" dt="2021-03-14T08:37:40.560" v="4" actId="47"/>
        <pc:sldMkLst>
          <pc:docMk/>
          <pc:sldMk cId="3414706876" sldId="396"/>
        </pc:sldMkLst>
      </pc:sldChg>
      <pc:sldChg chg="del">
        <pc:chgData name="Lei Wu" userId="f083b2a8aea23a2f" providerId="LiveId" clId="{284BD2F0-B0A6-4D5C-9A98-3B85818BCA4F}" dt="2021-03-14T08:37:40.560" v="4" actId="47"/>
        <pc:sldMkLst>
          <pc:docMk/>
          <pc:sldMk cId="2552557360" sldId="397"/>
        </pc:sldMkLst>
      </pc:sldChg>
      <pc:sldChg chg="del">
        <pc:chgData name="Lei Wu" userId="f083b2a8aea23a2f" providerId="LiveId" clId="{284BD2F0-B0A6-4D5C-9A98-3B85818BCA4F}" dt="2021-03-14T08:37:40.560" v="4" actId="47"/>
        <pc:sldMkLst>
          <pc:docMk/>
          <pc:sldMk cId="1908525249" sldId="398"/>
        </pc:sldMkLst>
      </pc:sldChg>
      <pc:sldChg chg="del">
        <pc:chgData name="Lei Wu" userId="f083b2a8aea23a2f" providerId="LiveId" clId="{284BD2F0-B0A6-4D5C-9A98-3B85818BCA4F}" dt="2021-03-14T08:37:40.560" v="4" actId="47"/>
        <pc:sldMkLst>
          <pc:docMk/>
          <pc:sldMk cId="800323598" sldId="399"/>
        </pc:sldMkLst>
      </pc:sldChg>
      <pc:sldChg chg="del">
        <pc:chgData name="Lei Wu" userId="f083b2a8aea23a2f" providerId="LiveId" clId="{284BD2F0-B0A6-4D5C-9A98-3B85818BCA4F}" dt="2021-03-14T08:37:40.560" v="4" actId="47"/>
        <pc:sldMkLst>
          <pc:docMk/>
          <pc:sldMk cId="4138484714" sldId="400"/>
        </pc:sldMkLst>
      </pc:sldChg>
      <pc:sldChg chg="del">
        <pc:chgData name="Lei Wu" userId="f083b2a8aea23a2f" providerId="LiveId" clId="{284BD2F0-B0A6-4D5C-9A98-3B85818BCA4F}" dt="2021-03-14T08:37:40.560" v="4" actId="47"/>
        <pc:sldMkLst>
          <pc:docMk/>
          <pc:sldMk cId="3253529144" sldId="417"/>
        </pc:sldMkLst>
      </pc:sldChg>
      <pc:sldChg chg="del">
        <pc:chgData name="Lei Wu" userId="f083b2a8aea23a2f" providerId="LiveId" clId="{284BD2F0-B0A6-4D5C-9A98-3B85818BCA4F}" dt="2021-03-14T08:37:40.560" v="4" actId="47"/>
        <pc:sldMkLst>
          <pc:docMk/>
          <pc:sldMk cId="441666046" sldId="419"/>
        </pc:sldMkLst>
      </pc:sldChg>
      <pc:sldChg chg="del">
        <pc:chgData name="Lei Wu" userId="f083b2a8aea23a2f" providerId="LiveId" clId="{284BD2F0-B0A6-4D5C-9A98-3B85818BCA4F}" dt="2021-03-14T08:37:40.560" v="4" actId="47"/>
        <pc:sldMkLst>
          <pc:docMk/>
          <pc:sldMk cId="2608642954" sldId="437"/>
        </pc:sldMkLst>
      </pc:sldChg>
      <pc:sldChg chg="del">
        <pc:chgData name="Lei Wu" userId="f083b2a8aea23a2f" providerId="LiveId" clId="{284BD2F0-B0A6-4D5C-9A98-3B85818BCA4F}" dt="2021-03-14T08:37:40.560" v="4" actId="47"/>
        <pc:sldMkLst>
          <pc:docMk/>
          <pc:sldMk cId="3807247872" sldId="438"/>
        </pc:sldMkLst>
      </pc:sldChg>
      <pc:sldChg chg="del">
        <pc:chgData name="Lei Wu" userId="f083b2a8aea23a2f" providerId="LiveId" clId="{284BD2F0-B0A6-4D5C-9A98-3B85818BCA4F}" dt="2021-03-14T08:37:40.560" v="4" actId="47"/>
        <pc:sldMkLst>
          <pc:docMk/>
          <pc:sldMk cId="2528154100" sldId="439"/>
        </pc:sldMkLst>
      </pc:sldChg>
      <pc:sldChg chg="del">
        <pc:chgData name="Lei Wu" userId="f083b2a8aea23a2f" providerId="LiveId" clId="{284BD2F0-B0A6-4D5C-9A98-3B85818BCA4F}" dt="2021-03-14T08:37:40.560" v="4" actId="47"/>
        <pc:sldMkLst>
          <pc:docMk/>
          <pc:sldMk cId="10853877" sldId="440"/>
        </pc:sldMkLst>
      </pc:sldChg>
      <pc:sldChg chg="del">
        <pc:chgData name="Lei Wu" userId="f083b2a8aea23a2f" providerId="LiveId" clId="{284BD2F0-B0A6-4D5C-9A98-3B85818BCA4F}" dt="2021-03-14T08:37:40.560" v="4" actId="47"/>
        <pc:sldMkLst>
          <pc:docMk/>
          <pc:sldMk cId="3508258645" sldId="441"/>
        </pc:sldMkLst>
      </pc:sldChg>
      <pc:sldChg chg="del">
        <pc:chgData name="Lei Wu" userId="f083b2a8aea23a2f" providerId="LiveId" clId="{284BD2F0-B0A6-4D5C-9A98-3B85818BCA4F}" dt="2021-03-14T08:37:40.560" v="4" actId="47"/>
        <pc:sldMkLst>
          <pc:docMk/>
          <pc:sldMk cId="3298819288" sldId="596"/>
        </pc:sldMkLst>
      </pc:sldChg>
      <pc:sldChg chg="del">
        <pc:chgData name="Lei Wu" userId="f083b2a8aea23a2f" providerId="LiveId" clId="{284BD2F0-B0A6-4D5C-9A98-3B85818BCA4F}" dt="2021-03-14T08:37:40.560" v="4" actId="47"/>
        <pc:sldMkLst>
          <pc:docMk/>
          <pc:sldMk cId="2460924751" sldId="598"/>
        </pc:sldMkLst>
      </pc:sldChg>
      <pc:sldChg chg="del">
        <pc:chgData name="Lei Wu" userId="f083b2a8aea23a2f" providerId="LiveId" clId="{284BD2F0-B0A6-4D5C-9A98-3B85818BCA4F}" dt="2021-03-14T08:37:40.560" v="4" actId="47"/>
        <pc:sldMkLst>
          <pc:docMk/>
          <pc:sldMk cId="3431113726" sldId="599"/>
        </pc:sldMkLst>
      </pc:sldChg>
      <pc:sldChg chg="del">
        <pc:chgData name="Lei Wu" userId="f083b2a8aea23a2f" providerId="LiveId" clId="{284BD2F0-B0A6-4D5C-9A98-3B85818BCA4F}" dt="2021-03-14T08:37:40.560" v="4" actId="47"/>
        <pc:sldMkLst>
          <pc:docMk/>
          <pc:sldMk cId="3857369020" sldId="600"/>
        </pc:sldMkLst>
      </pc:sldChg>
      <pc:sldChg chg="del">
        <pc:chgData name="Lei Wu" userId="f083b2a8aea23a2f" providerId="LiveId" clId="{284BD2F0-B0A6-4D5C-9A98-3B85818BCA4F}" dt="2021-03-14T08:37:40.560" v="4" actId="47"/>
        <pc:sldMkLst>
          <pc:docMk/>
          <pc:sldMk cId="3732109439" sldId="601"/>
        </pc:sldMkLst>
      </pc:sldChg>
      <pc:sldChg chg="del">
        <pc:chgData name="Lei Wu" userId="f083b2a8aea23a2f" providerId="LiveId" clId="{284BD2F0-B0A6-4D5C-9A98-3B85818BCA4F}" dt="2021-03-14T08:37:40.560" v="4" actId="47"/>
        <pc:sldMkLst>
          <pc:docMk/>
          <pc:sldMk cId="473034175" sldId="602"/>
        </pc:sldMkLst>
      </pc:sldChg>
      <pc:sldChg chg="del">
        <pc:chgData name="Lei Wu" userId="f083b2a8aea23a2f" providerId="LiveId" clId="{284BD2F0-B0A6-4D5C-9A98-3B85818BCA4F}" dt="2021-03-14T08:37:40.560" v="4" actId="47"/>
        <pc:sldMkLst>
          <pc:docMk/>
          <pc:sldMk cId="4088437234" sldId="604"/>
        </pc:sldMkLst>
      </pc:sldChg>
      <pc:sldChg chg="del">
        <pc:chgData name="Lei Wu" userId="f083b2a8aea23a2f" providerId="LiveId" clId="{284BD2F0-B0A6-4D5C-9A98-3B85818BCA4F}" dt="2021-03-14T08:37:40.560" v="4" actId="47"/>
        <pc:sldMkLst>
          <pc:docMk/>
          <pc:sldMk cId="268441539" sldId="605"/>
        </pc:sldMkLst>
      </pc:sldChg>
      <pc:sldChg chg="del">
        <pc:chgData name="Lei Wu" userId="f083b2a8aea23a2f" providerId="LiveId" clId="{284BD2F0-B0A6-4D5C-9A98-3B85818BCA4F}" dt="2021-03-14T08:37:40.560" v="4" actId="47"/>
        <pc:sldMkLst>
          <pc:docMk/>
          <pc:sldMk cId="1980609852" sldId="607"/>
        </pc:sldMkLst>
      </pc:sldChg>
      <pc:sldChg chg="del">
        <pc:chgData name="Lei Wu" userId="f083b2a8aea23a2f" providerId="LiveId" clId="{284BD2F0-B0A6-4D5C-9A98-3B85818BCA4F}" dt="2021-03-14T08:37:40.560" v="4" actId="47"/>
        <pc:sldMkLst>
          <pc:docMk/>
          <pc:sldMk cId="3222994000" sldId="608"/>
        </pc:sldMkLst>
      </pc:sldChg>
      <pc:sldChg chg="del">
        <pc:chgData name="Lei Wu" userId="f083b2a8aea23a2f" providerId="LiveId" clId="{284BD2F0-B0A6-4D5C-9A98-3B85818BCA4F}" dt="2021-03-14T08:37:40.560" v="4" actId="47"/>
        <pc:sldMkLst>
          <pc:docMk/>
          <pc:sldMk cId="3970513077" sldId="609"/>
        </pc:sldMkLst>
      </pc:sldChg>
      <pc:sldChg chg="del">
        <pc:chgData name="Lei Wu" userId="f083b2a8aea23a2f" providerId="LiveId" clId="{284BD2F0-B0A6-4D5C-9A98-3B85818BCA4F}" dt="2021-03-14T08:37:40.560" v="4" actId="47"/>
        <pc:sldMkLst>
          <pc:docMk/>
          <pc:sldMk cId="3223520074" sldId="610"/>
        </pc:sldMkLst>
      </pc:sldChg>
      <pc:sldChg chg="del">
        <pc:chgData name="Lei Wu" userId="f083b2a8aea23a2f" providerId="LiveId" clId="{284BD2F0-B0A6-4D5C-9A98-3B85818BCA4F}" dt="2021-03-14T08:37:40.560" v="4" actId="47"/>
        <pc:sldMkLst>
          <pc:docMk/>
          <pc:sldMk cId="563828606" sldId="611"/>
        </pc:sldMkLst>
      </pc:sldChg>
      <pc:sldChg chg="del">
        <pc:chgData name="Lei Wu" userId="f083b2a8aea23a2f" providerId="LiveId" clId="{284BD2F0-B0A6-4D5C-9A98-3B85818BCA4F}" dt="2021-03-14T08:37:40.560" v="4" actId="47"/>
        <pc:sldMkLst>
          <pc:docMk/>
          <pc:sldMk cId="683546962" sldId="613"/>
        </pc:sldMkLst>
      </pc:sldChg>
      <pc:sldChg chg="del">
        <pc:chgData name="Lei Wu" userId="f083b2a8aea23a2f" providerId="LiveId" clId="{284BD2F0-B0A6-4D5C-9A98-3B85818BCA4F}" dt="2021-03-14T08:37:40.560" v="4" actId="47"/>
        <pc:sldMkLst>
          <pc:docMk/>
          <pc:sldMk cId="2893051098" sldId="614"/>
        </pc:sldMkLst>
      </pc:sldChg>
      <pc:sldChg chg="del">
        <pc:chgData name="Lei Wu" userId="f083b2a8aea23a2f" providerId="LiveId" clId="{284BD2F0-B0A6-4D5C-9A98-3B85818BCA4F}" dt="2021-03-14T08:37:40.560" v="4" actId="47"/>
        <pc:sldMkLst>
          <pc:docMk/>
          <pc:sldMk cId="3680832810" sldId="617"/>
        </pc:sldMkLst>
      </pc:sldChg>
      <pc:sldChg chg="del">
        <pc:chgData name="Lei Wu" userId="f083b2a8aea23a2f" providerId="LiveId" clId="{284BD2F0-B0A6-4D5C-9A98-3B85818BCA4F}" dt="2021-03-14T08:37:40.560" v="4" actId="47"/>
        <pc:sldMkLst>
          <pc:docMk/>
          <pc:sldMk cId="3291370463" sldId="618"/>
        </pc:sldMkLst>
      </pc:sldChg>
      <pc:sldChg chg="del">
        <pc:chgData name="Lei Wu" userId="f083b2a8aea23a2f" providerId="LiveId" clId="{284BD2F0-B0A6-4D5C-9A98-3B85818BCA4F}" dt="2021-03-14T08:37:40.560" v="4" actId="47"/>
        <pc:sldMkLst>
          <pc:docMk/>
          <pc:sldMk cId="4258734652" sldId="620"/>
        </pc:sldMkLst>
      </pc:sldChg>
      <pc:sldChg chg="del">
        <pc:chgData name="Lei Wu" userId="f083b2a8aea23a2f" providerId="LiveId" clId="{284BD2F0-B0A6-4D5C-9A98-3B85818BCA4F}" dt="2021-03-14T08:37:40.560" v="4" actId="47"/>
        <pc:sldMkLst>
          <pc:docMk/>
          <pc:sldMk cId="327432052" sldId="622"/>
        </pc:sldMkLst>
      </pc:sldChg>
      <pc:sldChg chg="del">
        <pc:chgData name="Lei Wu" userId="f083b2a8aea23a2f" providerId="LiveId" clId="{284BD2F0-B0A6-4D5C-9A98-3B85818BCA4F}" dt="2021-03-14T08:37:40.560" v="4" actId="47"/>
        <pc:sldMkLst>
          <pc:docMk/>
          <pc:sldMk cId="2933110515" sldId="626"/>
        </pc:sldMkLst>
      </pc:sldChg>
      <pc:sldChg chg="del">
        <pc:chgData name="Lei Wu" userId="f083b2a8aea23a2f" providerId="LiveId" clId="{284BD2F0-B0A6-4D5C-9A98-3B85818BCA4F}" dt="2021-03-14T08:37:40.560" v="4" actId="47"/>
        <pc:sldMkLst>
          <pc:docMk/>
          <pc:sldMk cId="1170840915" sldId="627"/>
        </pc:sldMkLst>
      </pc:sldChg>
      <pc:sldChg chg="del">
        <pc:chgData name="Lei Wu" userId="f083b2a8aea23a2f" providerId="LiveId" clId="{284BD2F0-B0A6-4D5C-9A98-3B85818BCA4F}" dt="2021-03-14T08:37:40.560" v="4" actId="47"/>
        <pc:sldMkLst>
          <pc:docMk/>
          <pc:sldMk cId="2182615835" sldId="628"/>
        </pc:sldMkLst>
      </pc:sldChg>
      <pc:sldChg chg="del">
        <pc:chgData name="Lei Wu" userId="f083b2a8aea23a2f" providerId="LiveId" clId="{284BD2F0-B0A6-4D5C-9A98-3B85818BCA4F}" dt="2021-03-14T08:37:40.560" v="4" actId="47"/>
        <pc:sldMkLst>
          <pc:docMk/>
          <pc:sldMk cId="85162386" sldId="630"/>
        </pc:sldMkLst>
      </pc:sldChg>
      <pc:sldChg chg="del">
        <pc:chgData name="Lei Wu" userId="f083b2a8aea23a2f" providerId="LiveId" clId="{284BD2F0-B0A6-4D5C-9A98-3B85818BCA4F}" dt="2021-03-14T08:37:40.560" v="4" actId="47"/>
        <pc:sldMkLst>
          <pc:docMk/>
          <pc:sldMk cId="3404330271" sldId="631"/>
        </pc:sldMkLst>
      </pc:sldChg>
      <pc:sldChg chg="del">
        <pc:chgData name="Lei Wu" userId="f083b2a8aea23a2f" providerId="LiveId" clId="{284BD2F0-B0A6-4D5C-9A98-3B85818BCA4F}" dt="2021-03-14T08:37:40.560" v="4" actId="47"/>
        <pc:sldMkLst>
          <pc:docMk/>
          <pc:sldMk cId="3645187154" sldId="632"/>
        </pc:sldMkLst>
      </pc:sldChg>
      <pc:sldChg chg="del">
        <pc:chgData name="Lei Wu" userId="f083b2a8aea23a2f" providerId="LiveId" clId="{284BD2F0-B0A6-4D5C-9A98-3B85818BCA4F}" dt="2021-03-14T08:37:40.560" v="4" actId="47"/>
        <pc:sldMkLst>
          <pc:docMk/>
          <pc:sldMk cId="963782026" sldId="633"/>
        </pc:sldMkLst>
      </pc:sldChg>
      <pc:sldChg chg="del">
        <pc:chgData name="Lei Wu" userId="f083b2a8aea23a2f" providerId="LiveId" clId="{284BD2F0-B0A6-4D5C-9A98-3B85818BCA4F}" dt="2021-03-14T08:37:40.560" v="4" actId="47"/>
        <pc:sldMkLst>
          <pc:docMk/>
          <pc:sldMk cId="1486377335" sldId="634"/>
        </pc:sldMkLst>
      </pc:sldChg>
      <pc:sldChg chg="del">
        <pc:chgData name="Lei Wu" userId="f083b2a8aea23a2f" providerId="LiveId" clId="{284BD2F0-B0A6-4D5C-9A98-3B85818BCA4F}" dt="2021-03-14T08:37:40.560" v="4" actId="47"/>
        <pc:sldMkLst>
          <pc:docMk/>
          <pc:sldMk cId="561442479" sldId="635"/>
        </pc:sldMkLst>
      </pc:sldChg>
      <pc:sldChg chg="del">
        <pc:chgData name="Lei Wu" userId="f083b2a8aea23a2f" providerId="LiveId" clId="{284BD2F0-B0A6-4D5C-9A98-3B85818BCA4F}" dt="2021-03-14T08:37:40.560" v="4" actId="47"/>
        <pc:sldMkLst>
          <pc:docMk/>
          <pc:sldMk cId="1452464875" sldId="637"/>
        </pc:sldMkLst>
      </pc:sldChg>
      <pc:sldChg chg="del">
        <pc:chgData name="Lei Wu" userId="f083b2a8aea23a2f" providerId="LiveId" clId="{284BD2F0-B0A6-4D5C-9A98-3B85818BCA4F}" dt="2021-03-14T08:37:40.560" v="4" actId="47"/>
        <pc:sldMkLst>
          <pc:docMk/>
          <pc:sldMk cId="3813744801" sldId="638"/>
        </pc:sldMkLst>
      </pc:sldChg>
      <pc:sldChg chg="del">
        <pc:chgData name="Lei Wu" userId="f083b2a8aea23a2f" providerId="LiveId" clId="{284BD2F0-B0A6-4D5C-9A98-3B85818BCA4F}" dt="2021-03-14T08:37:40.560" v="4" actId="47"/>
        <pc:sldMkLst>
          <pc:docMk/>
          <pc:sldMk cId="3962625865" sldId="639"/>
        </pc:sldMkLst>
      </pc:sldChg>
      <pc:sldChg chg="del">
        <pc:chgData name="Lei Wu" userId="f083b2a8aea23a2f" providerId="LiveId" clId="{284BD2F0-B0A6-4D5C-9A98-3B85818BCA4F}" dt="2021-03-14T08:37:40.560" v="4" actId="47"/>
        <pc:sldMkLst>
          <pc:docMk/>
          <pc:sldMk cId="882780496" sldId="640"/>
        </pc:sldMkLst>
      </pc:sldChg>
      <pc:sldChg chg="del">
        <pc:chgData name="Lei Wu" userId="f083b2a8aea23a2f" providerId="LiveId" clId="{284BD2F0-B0A6-4D5C-9A98-3B85818BCA4F}" dt="2021-03-14T08:37:40.560" v="4" actId="47"/>
        <pc:sldMkLst>
          <pc:docMk/>
          <pc:sldMk cId="352898844" sldId="641"/>
        </pc:sldMkLst>
      </pc:sldChg>
      <pc:sldChg chg="del">
        <pc:chgData name="Lei Wu" userId="f083b2a8aea23a2f" providerId="LiveId" clId="{284BD2F0-B0A6-4D5C-9A98-3B85818BCA4F}" dt="2021-03-14T08:37:40.560" v="4" actId="47"/>
        <pc:sldMkLst>
          <pc:docMk/>
          <pc:sldMk cId="2450866101" sldId="642"/>
        </pc:sldMkLst>
      </pc:sldChg>
      <pc:sldChg chg="del">
        <pc:chgData name="Lei Wu" userId="f083b2a8aea23a2f" providerId="LiveId" clId="{284BD2F0-B0A6-4D5C-9A98-3B85818BCA4F}" dt="2021-03-14T08:37:40.560" v="4" actId="47"/>
        <pc:sldMkLst>
          <pc:docMk/>
          <pc:sldMk cId="633907017" sldId="643"/>
        </pc:sldMkLst>
      </pc:sldChg>
      <pc:sldChg chg="del">
        <pc:chgData name="Lei Wu" userId="f083b2a8aea23a2f" providerId="LiveId" clId="{284BD2F0-B0A6-4D5C-9A98-3B85818BCA4F}" dt="2021-03-14T08:37:40.560" v="4" actId="47"/>
        <pc:sldMkLst>
          <pc:docMk/>
          <pc:sldMk cId="3285750829" sldId="644"/>
        </pc:sldMkLst>
      </pc:sldChg>
      <pc:sldChg chg="del">
        <pc:chgData name="Lei Wu" userId="f083b2a8aea23a2f" providerId="LiveId" clId="{284BD2F0-B0A6-4D5C-9A98-3B85818BCA4F}" dt="2021-03-14T08:37:40.560" v="4" actId="47"/>
        <pc:sldMkLst>
          <pc:docMk/>
          <pc:sldMk cId="2157337207" sldId="645"/>
        </pc:sldMkLst>
      </pc:sldChg>
      <pc:sldChg chg="modSp mod">
        <pc:chgData name="Lei Wu" userId="f083b2a8aea23a2f" providerId="LiveId" clId="{284BD2F0-B0A6-4D5C-9A98-3B85818BCA4F}" dt="2021-03-14T08:37:45.639" v="9" actId="20577"/>
        <pc:sldMkLst>
          <pc:docMk/>
          <pc:sldMk cId="1503553792" sldId="646"/>
        </pc:sldMkLst>
        <pc:spChg chg="mod">
          <ac:chgData name="Lei Wu" userId="f083b2a8aea23a2f" providerId="LiveId" clId="{284BD2F0-B0A6-4D5C-9A98-3B85818BCA4F}" dt="2021-03-14T08:37:45.639" v="9" actId="20577"/>
          <ac:spMkLst>
            <pc:docMk/>
            <pc:sldMk cId="1503553792" sldId="646"/>
            <ac:spMk id="2" creationId="{41D2FD0B-FD2F-4DA7-BFFC-88CDF6178861}"/>
          </ac:spMkLst>
        </pc:spChg>
      </pc:sldChg>
      <pc:sldChg chg="del">
        <pc:chgData name="Lei Wu" userId="f083b2a8aea23a2f" providerId="LiveId" clId="{284BD2F0-B0A6-4D5C-9A98-3B85818BCA4F}" dt="2021-03-14T08:37:40.560" v="4" actId="47"/>
        <pc:sldMkLst>
          <pc:docMk/>
          <pc:sldMk cId="1056630189" sldId="647"/>
        </pc:sldMkLst>
      </pc:sldChg>
      <pc:sldChg chg="del">
        <pc:chgData name="Lei Wu" userId="f083b2a8aea23a2f" providerId="LiveId" clId="{284BD2F0-B0A6-4D5C-9A98-3B85818BCA4F}" dt="2021-03-14T08:37:40.560" v="4" actId="47"/>
        <pc:sldMkLst>
          <pc:docMk/>
          <pc:sldMk cId="2243715795" sldId="648"/>
        </pc:sldMkLst>
      </pc:sldChg>
      <pc:sldChg chg="modSp add modTransition">
        <pc:chgData name="Lei Wu" userId="f083b2a8aea23a2f" providerId="LiveId" clId="{284BD2F0-B0A6-4D5C-9A98-3B85818BCA4F}" dt="2021-03-14T08:36:42.967" v="0"/>
        <pc:sldMkLst>
          <pc:docMk/>
          <pc:sldMk cId="0" sldId="649"/>
        </pc:sldMkLst>
        <pc:spChg chg="mod">
          <ac:chgData name="Lei Wu" userId="f083b2a8aea23a2f" providerId="LiveId" clId="{284BD2F0-B0A6-4D5C-9A98-3B85818BCA4F}" dt="2021-03-14T08:36:42.967" v="0"/>
          <ac:spMkLst>
            <pc:docMk/>
            <pc:sldMk cId="0" sldId="649"/>
            <ac:spMk id="8" creationId="{00000000-0000-0000-0000-000000000000}"/>
          </ac:spMkLst>
        </pc:spChg>
        <pc:spChg chg="mod">
          <ac:chgData name="Lei Wu" userId="f083b2a8aea23a2f" providerId="LiveId" clId="{284BD2F0-B0A6-4D5C-9A98-3B85818BCA4F}" dt="2021-03-14T08:36:42.967" v="0"/>
          <ac:spMkLst>
            <pc:docMk/>
            <pc:sldMk cId="0" sldId="649"/>
            <ac:spMk id="9" creationId="{00000000-0000-0000-0000-000000000000}"/>
          </ac:spMkLst>
        </pc:spChg>
      </pc:sldChg>
      <pc:sldChg chg="modSp add modTransition">
        <pc:chgData name="Lei Wu" userId="f083b2a8aea23a2f" providerId="LiveId" clId="{284BD2F0-B0A6-4D5C-9A98-3B85818BCA4F}" dt="2021-03-14T08:36:42.967" v="0"/>
        <pc:sldMkLst>
          <pc:docMk/>
          <pc:sldMk cId="0" sldId="650"/>
        </pc:sldMkLst>
        <pc:spChg chg="mod">
          <ac:chgData name="Lei Wu" userId="f083b2a8aea23a2f" providerId="LiveId" clId="{284BD2F0-B0A6-4D5C-9A98-3B85818BCA4F}" dt="2021-03-14T08:36:42.967" v="0"/>
          <ac:spMkLst>
            <pc:docMk/>
            <pc:sldMk cId="0" sldId="650"/>
            <ac:spMk id="8" creationId="{00000000-0000-0000-0000-000000000000}"/>
          </ac:spMkLst>
        </pc:spChg>
        <pc:spChg chg="mod">
          <ac:chgData name="Lei Wu" userId="f083b2a8aea23a2f" providerId="LiveId" clId="{284BD2F0-B0A6-4D5C-9A98-3B85818BCA4F}" dt="2021-03-14T08:36:42.967" v="0"/>
          <ac:spMkLst>
            <pc:docMk/>
            <pc:sldMk cId="0" sldId="650"/>
            <ac:spMk id="9" creationId="{00000000-0000-0000-0000-000000000000}"/>
          </ac:spMkLst>
        </pc:spChg>
      </pc:sldChg>
      <pc:sldChg chg="modSp add modTransition">
        <pc:chgData name="Lei Wu" userId="f083b2a8aea23a2f" providerId="LiveId" clId="{284BD2F0-B0A6-4D5C-9A98-3B85818BCA4F}" dt="2021-03-14T08:36:42.967" v="0"/>
        <pc:sldMkLst>
          <pc:docMk/>
          <pc:sldMk cId="0" sldId="651"/>
        </pc:sldMkLst>
        <pc:spChg chg="mod">
          <ac:chgData name="Lei Wu" userId="f083b2a8aea23a2f" providerId="LiveId" clId="{284BD2F0-B0A6-4D5C-9A98-3B85818BCA4F}" dt="2021-03-14T08:36:42.967" v="0"/>
          <ac:spMkLst>
            <pc:docMk/>
            <pc:sldMk cId="0" sldId="651"/>
            <ac:spMk id="8" creationId="{00000000-0000-0000-0000-000000000000}"/>
          </ac:spMkLst>
        </pc:spChg>
        <pc:spChg chg="mod">
          <ac:chgData name="Lei Wu" userId="f083b2a8aea23a2f" providerId="LiveId" clId="{284BD2F0-B0A6-4D5C-9A98-3B85818BCA4F}" dt="2021-03-14T08:36:42.967" v="0"/>
          <ac:spMkLst>
            <pc:docMk/>
            <pc:sldMk cId="0" sldId="651"/>
            <ac:spMk id="9" creationId="{00000000-0000-0000-0000-000000000000}"/>
          </ac:spMkLst>
        </pc:spChg>
      </pc:sldChg>
      <pc:sldMasterChg chg="del delSldLayout">
        <pc:chgData name="Lei Wu" userId="f083b2a8aea23a2f" providerId="LiveId" clId="{284BD2F0-B0A6-4D5C-9A98-3B85818BCA4F}" dt="2021-03-14T08:37:40.560" v="4" actId="47"/>
        <pc:sldMasterMkLst>
          <pc:docMk/>
          <pc:sldMasterMk cId="917171233" sldId="2147483864"/>
        </pc:sldMasterMkLst>
        <pc:sldLayoutChg chg="del">
          <pc:chgData name="Lei Wu" userId="f083b2a8aea23a2f" providerId="LiveId" clId="{284BD2F0-B0A6-4D5C-9A98-3B85818BCA4F}" dt="2021-03-14T08:37:40.560" v="4" actId="47"/>
          <pc:sldLayoutMkLst>
            <pc:docMk/>
            <pc:sldMasterMk cId="917171233" sldId="2147483864"/>
            <pc:sldLayoutMk cId="1199428551" sldId="2147483865"/>
          </pc:sldLayoutMkLst>
        </pc:sldLayoutChg>
        <pc:sldLayoutChg chg="del">
          <pc:chgData name="Lei Wu" userId="f083b2a8aea23a2f" providerId="LiveId" clId="{284BD2F0-B0A6-4D5C-9A98-3B85818BCA4F}" dt="2021-03-14T08:37:40.560" v="4" actId="47"/>
          <pc:sldLayoutMkLst>
            <pc:docMk/>
            <pc:sldMasterMk cId="917171233" sldId="2147483864"/>
            <pc:sldLayoutMk cId="2636624947" sldId="2147483866"/>
          </pc:sldLayoutMkLst>
        </pc:sldLayoutChg>
        <pc:sldLayoutChg chg="del">
          <pc:chgData name="Lei Wu" userId="f083b2a8aea23a2f" providerId="LiveId" clId="{284BD2F0-B0A6-4D5C-9A98-3B85818BCA4F}" dt="2021-03-14T08:37:40.560" v="4" actId="47"/>
          <pc:sldLayoutMkLst>
            <pc:docMk/>
            <pc:sldMasterMk cId="917171233" sldId="2147483864"/>
            <pc:sldLayoutMk cId="385282137" sldId="2147483867"/>
          </pc:sldLayoutMkLst>
        </pc:sldLayoutChg>
        <pc:sldLayoutChg chg="del">
          <pc:chgData name="Lei Wu" userId="f083b2a8aea23a2f" providerId="LiveId" clId="{284BD2F0-B0A6-4D5C-9A98-3B85818BCA4F}" dt="2021-03-14T08:37:40.560" v="4" actId="47"/>
          <pc:sldLayoutMkLst>
            <pc:docMk/>
            <pc:sldMasterMk cId="917171233" sldId="2147483864"/>
            <pc:sldLayoutMk cId="3835929992" sldId="2147483868"/>
          </pc:sldLayoutMkLst>
        </pc:sldLayoutChg>
        <pc:sldLayoutChg chg="del">
          <pc:chgData name="Lei Wu" userId="f083b2a8aea23a2f" providerId="LiveId" clId="{284BD2F0-B0A6-4D5C-9A98-3B85818BCA4F}" dt="2021-03-14T08:37:40.560" v="4" actId="47"/>
          <pc:sldLayoutMkLst>
            <pc:docMk/>
            <pc:sldMasterMk cId="917171233" sldId="2147483864"/>
            <pc:sldLayoutMk cId="3720298090" sldId="2147483869"/>
          </pc:sldLayoutMkLst>
        </pc:sldLayoutChg>
        <pc:sldLayoutChg chg="del">
          <pc:chgData name="Lei Wu" userId="f083b2a8aea23a2f" providerId="LiveId" clId="{284BD2F0-B0A6-4D5C-9A98-3B85818BCA4F}" dt="2021-03-14T08:37:40.560" v="4" actId="47"/>
          <pc:sldLayoutMkLst>
            <pc:docMk/>
            <pc:sldMasterMk cId="917171233" sldId="2147483864"/>
            <pc:sldLayoutMk cId="1508203298" sldId="2147483870"/>
          </pc:sldLayoutMkLst>
        </pc:sldLayoutChg>
        <pc:sldLayoutChg chg="del">
          <pc:chgData name="Lei Wu" userId="f083b2a8aea23a2f" providerId="LiveId" clId="{284BD2F0-B0A6-4D5C-9A98-3B85818BCA4F}" dt="2021-03-14T08:37:40.560" v="4" actId="47"/>
          <pc:sldLayoutMkLst>
            <pc:docMk/>
            <pc:sldMasterMk cId="917171233" sldId="2147483864"/>
            <pc:sldLayoutMk cId="4134576809" sldId="2147483871"/>
          </pc:sldLayoutMkLst>
        </pc:sldLayoutChg>
        <pc:sldLayoutChg chg="del">
          <pc:chgData name="Lei Wu" userId="f083b2a8aea23a2f" providerId="LiveId" clId="{284BD2F0-B0A6-4D5C-9A98-3B85818BCA4F}" dt="2021-03-14T08:37:40.560" v="4" actId="47"/>
          <pc:sldLayoutMkLst>
            <pc:docMk/>
            <pc:sldMasterMk cId="917171233" sldId="2147483864"/>
            <pc:sldLayoutMk cId="1379030986" sldId="2147483872"/>
          </pc:sldLayoutMkLst>
        </pc:sldLayoutChg>
        <pc:sldLayoutChg chg="del">
          <pc:chgData name="Lei Wu" userId="f083b2a8aea23a2f" providerId="LiveId" clId="{284BD2F0-B0A6-4D5C-9A98-3B85818BCA4F}" dt="2021-03-14T08:37:40.560" v="4" actId="47"/>
          <pc:sldLayoutMkLst>
            <pc:docMk/>
            <pc:sldMasterMk cId="917171233" sldId="2147483864"/>
            <pc:sldLayoutMk cId="2542044431" sldId="2147483873"/>
          </pc:sldLayoutMkLst>
        </pc:sldLayoutChg>
        <pc:sldLayoutChg chg="del">
          <pc:chgData name="Lei Wu" userId="f083b2a8aea23a2f" providerId="LiveId" clId="{284BD2F0-B0A6-4D5C-9A98-3B85818BCA4F}" dt="2021-03-14T08:37:40.560" v="4" actId="47"/>
          <pc:sldLayoutMkLst>
            <pc:docMk/>
            <pc:sldMasterMk cId="917171233" sldId="2147483864"/>
            <pc:sldLayoutMk cId="2791567668" sldId="2147483874"/>
          </pc:sldLayoutMkLst>
        </pc:sldLayoutChg>
        <pc:sldLayoutChg chg="del">
          <pc:chgData name="Lei Wu" userId="f083b2a8aea23a2f" providerId="LiveId" clId="{284BD2F0-B0A6-4D5C-9A98-3B85818BCA4F}" dt="2021-03-14T08:37:40.560" v="4" actId="47"/>
          <pc:sldLayoutMkLst>
            <pc:docMk/>
            <pc:sldMasterMk cId="917171233" sldId="2147483864"/>
            <pc:sldLayoutMk cId="922514463" sldId="2147483875"/>
          </pc:sldLayoutMkLst>
        </pc:sldLayoutChg>
      </pc:sldMasterChg>
    </pc:docChg>
  </pc:docChgLst>
  <pc:docChgLst>
    <pc:chgData name="Lei Wu" userId="f083b2a8aea23a2f" providerId="LiveId" clId="{798432FD-FBD1-4C67-86FA-26933F155DCF}"/>
    <pc:docChg chg="undo redo custSel addSld delSld modSld sldOrd">
      <pc:chgData name="Lei Wu" userId="f083b2a8aea23a2f" providerId="LiveId" clId="{798432FD-FBD1-4C67-86FA-26933F155DCF}" dt="2021-03-31T15:29:51.877" v="2544" actId="20577"/>
      <pc:docMkLst>
        <pc:docMk/>
      </pc:docMkLst>
      <pc:sldChg chg="modSp mod">
        <pc:chgData name="Lei Wu" userId="f083b2a8aea23a2f" providerId="LiveId" clId="{798432FD-FBD1-4C67-86FA-26933F155DCF}" dt="2021-03-29T21:11:00.320" v="1"/>
        <pc:sldMkLst>
          <pc:docMk/>
          <pc:sldMk cId="2426070471" sldId="597"/>
        </pc:sldMkLst>
        <pc:spChg chg="mod">
          <ac:chgData name="Lei Wu" userId="f083b2a8aea23a2f" providerId="LiveId" clId="{798432FD-FBD1-4C67-86FA-26933F155DCF}" dt="2021-03-29T21:11:00.320" v="1"/>
          <ac:spMkLst>
            <pc:docMk/>
            <pc:sldMk cId="2426070471" sldId="597"/>
            <ac:spMk id="6" creationId="{9DA74013-E518-4560-A30E-31EF11EDC80A}"/>
          </ac:spMkLst>
        </pc:spChg>
      </pc:sldChg>
      <pc:sldChg chg="modSp mod">
        <pc:chgData name="Lei Wu" userId="f083b2a8aea23a2f" providerId="LiveId" clId="{798432FD-FBD1-4C67-86FA-26933F155DCF}" dt="2021-03-31T15:29:26.789" v="2534" actId="20577"/>
        <pc:sldMkLst>
          <pc:docMk/>
          <pc:sldMk cId="0" sldId="649"/>
        </pc:sldMkLst>
        <pc:spChg chg="mod">
          <ac:chgData name="Lei Wu" userId="f083b2a8aea23a2f" providerId="LiveId" clId="{798432FD-FBD1-4C67-86FA-26933F155DCF}" dt="2021-03-31T15:29:26.789" v="2534" actId="20577"/>
          <ac:spMkLst>
            <pc:docMk/>
            <pc:sldMk cId="0" sldId="649"/>
            <ac:spMk id="3" creationId="{00000000-0000-0000-0000-000000000000}"/>
          </ac:spMkLst>
        </pc:spChg>
      </pc:sldChg>
      <pc:sldChg chg="modSp mod">
        <pc:chgData name="Lei Wu" userId="f083b2a8aea23a2f" providerId="LiveId" clId="{798432FD-FBD1-4C67-86FA-26933F155DCF}" dt="2021-03-30T05:20:52.958" v="2232" actId="20577"/>
        <pc:sldMkLst>
          <pc:docMk/>
          <pc:sldMk cId="2542911976" sldId="747"/>
        </pc:sldMkLst>
        <pc:spChg chg="mod">
          <ac:chgData name="Lei Wu" userId="f083b2a8aea23a2f" providerId="LiveId" clId="{798432FD-FBD1-4C67-86FA-26933F155DCF}" dt="2021-03-30T05:20:52.958" v="2232" actId="20577"/>
          <ac:spMkLst>
            <pc:docMk/>
            <pc:sldMk cId="2542911976" sldId="747"/>
            <ac:spMk id="3" creationId="{00000000-0000-0000-0000-000000000000}"/>
          </ac:spMkLst>
        </pc:spChg>
      </pc:sldChg>
      <pc:sldChg chg="modNotesTx">
        <pc:chgData name="Lei Wu" userId="f083b2a8aea23a2f" providerId="LiveId" clId="{798432FD-FBD1-4C67-86FA-26933F155DCF}" dt="2021-03-30T05:26:48.221" v="2476" actId="20577"/>
        <pc:sldMkLst>
          <pc:docMk/>
          <pc:sldMk cId="3208816549" sldId="748"/>
        </pc:sldMkLst>
      </pc:sldChg>
      <pc:sldChg chg="modSp mod">
        <pc:chgData name="Lei Wu" userId="f083b2a8aea23a2f" providerId="LiveId" clId="{798432FD-FBD1-4C67-86FA-26933F155DCF}" dt="2021-03-29T22:35:21.989" v="877" actId="20577"/>
        <pc:sldMkLst>
          <pc:docMk/>
          <pc:sldMk cId="3003829862" sldId="750"/>
        </pc:sldMkLst>
        <pc:spChg chg="mod">
          <ac:chgData name="Lei Wu" userId="f083b2a8aea23a2f" providerId="LiveId" clId="{798432FD-FBD1-4C67-86FA-26933F155DCF}" dt="2021-03-29T22:29:50.450" v="810" actId="14100"/>
          <ac:spMkLst>
            <pc:docMk/>
            <pc:sldMk cId="3003829862" sldId="750"/>
            <ac:spMk id="2" creationId="{00000000-0000-0000-0000-000000000000}"/>
          </ac:spMkLst>
        </pc:spChg>
        <pc:spChg chg="mod">
          <ac:chgData name="Lei Wu" userId="f083b2a8aea23a2f" providerId="LiveId" clId="{798432FD-FBD1-4C67-86FA-26933F155DCF}" dt="2021-03-29T22:35:21.989" v="877" actId="20577"/>
          <ac:spMkLst>
            <pc:docMk/>
            <pc:sldMk cId="3003829862" sldId="750"/>
            <ac:spMk id="3" creationId="{00000000-0000-0000-0000-000000000000}"/>
          </ac:spMkLst>
        </pc:spChg>
      </pc:sldChg>
      <pc:sldChg chg="modSp mod">
        <pc:chgData name="Lei Wu" userId="f083b2a8aea23a2f" providerId="LiveId" clId="{798432FD-FBD1-4C67-86FA-26933F155DCF}" dt="2021-03-30T05:26:26.103" v="2475" actId="403"/>
        <pc:sldMkLst>
          <pc:docMk/>
          <pc:sldMk cId="2739801314" sldId="751"/>
        </pc:sldMkLst>
        <pc:spChg chg="mod">
          <ac:chgData name="Lei Wu" userId="f083b2a8aea23a2f" providerId="LiveId" clId="{798432FD-FBD1-4C67-86FA-26933F155DCF}" dt="2021-03-30T05:26:26.103" v="2475" actId="403"/>
          <ac:spMkLst>
            <pc:docMk/>
            <pc:sldMk cId="2739801314" sldId="751"/>
            <ac:spMk id="3" creationId="{00000000-0000-0000-0000-000000000000}"/>
          </ac:spMkLst>
        </pc:spChg>
      </pc:sldChg>
      <pc:sldChg chg="modSp mod">
        <pc:chgData name="Lei Wu" userId="f083b2a8aea23a2f" providerId="LiveId" clId="{798432FD-FBD1-4C67-86FA-26933F155DCF}" dt="2021-03-31T15:29:32.203" v="2539" actId="20577"/>
        <pc:sldMkLst>
          <pc:docMk/>
          <pc:sldMk cId="676257901" sldId="754"/>
        </pc:sldMkLst>
        <pc:spChg chg="mod">
          <ac:chgData name="Lei Wu" userId="f083b2a8aea23a2f" providerId="LiveId" clId="{798432FD-FBD1-4C67-86FA-26933F155DCF}" dt="2021-03-31T15:29:32.203" v="2539" actId="20577"/>
          <ac:spMkLst>
            <pc:docMk/>
            <pc:sldMk cId="676257901" sldId="754"/>
            <ac:spMk id="3" creationId="{00000000-0000-0000-0000-000000000000}"/>
          </ac:spMkLst>
        </pc:spChg>
      </pc:sldChg>
      <pc:sldChg chg="modSp mod">
        <pc:chgData name="Lei Wu" userId="f083b2a8aea23a2f" providerId="LiveId" clId="{798432FD-FBD1-4C67-86FA-26933F155DCF}" dt="2021-03-31T15:29:51.877" v="2544" actId="20577"/>
        <pc:sldMkLst>
          <pc:docMk/>
          <pc:sldMk cId="3986786798" sldId="755"/>
        </pc:sldMkLst>
        <pc:spChg chg="mod">
          <ac:chgData name="Lei Wu" userId="f083b2a8aea23a2f" providerId="LiveId" clId="{798432FD-FBD1-4C67-86FA-26933F155DCF}" dt="2021-03-31T15:29:51.877" v="2544" actId="20577"/>
          <ac:spMkLst>
            <pc:docMk/>
            <pc:sldMk cId="3986786798" sldId="755"/>
            <ac:spMk id="3" creationId="{00000000-0000-0000-0000-000000000000}"/>
          </ac:spMkLst>
        </pc:spChg>
      </pc:sldChg>
      <pc:sldChg chg="modSp mod modNotesTx">
        <pc:chgData name="Lei Wu" userId="f083b2a8aea23a2f" providerId="LiveId" clId="{798432FD-FBD1-4C67-86FA-26933F155DCF}" dt="2021-03-29T21:15:54.298" v="84" actId="20577"/>
        <pc:sldMkLst>
          <pc:docMk/>
          <pc:sldMk cId="1202373818" sldId="756"/>
        </pc:sldMkLst>
        <pc:spChg chg="mod">
          <ac:chgData name="Lei Wu" userId="f083b2a8aea23a2f" providerId="LiveId" clId="{798432FD-FBD1-4C67-86FA-26933F155DCF}" dt="2021-03-29T21:15:21.500" v="78" actId="20577"/>
          <ac:spMkLst>
            <pc:docMk/>
            <pc:sldMk cId="1202373818" sldId="756"/>
            <ac:spMk id="2" creationId="{00000000-0000-0000-0000-000000000000}"/>
          </ac:spMkLst>
        </pc:spChg>
        <pc:spChg chg="mod">
          <ac:chgData name="Lei Wu" userId="f083b2a8aea23a2f" providerId="LiveId" clId="{798432FD-FBD1-4C67-86FA-26933F155DCF}" dt="2021-03-29T21:15:54.298" v="84" actId="20577"/>
          <ac:spMkLst>
            <pc:docMk/>
            <pc:sldMk cId="1202373818" sldId="756"/>
            <ac:spMk id="3" creationId="{00000000-0000-0000-0000-000000000000}"/>
          </ac:spMkLst>
        </pc:spChg>
      </pc:sldChg>
      <pc:sldChg chg="modSp mod">
        <pc:chgData name="Lei Wu" userId="f083b2a8aea23a2f" providerId="LiveId" clId="{798432FD-FBD1-4C67-86FA-26933F155DCF}" dt="2021-03-29T21:23:42.584" v="127" actId="20577"/>
        <pc:sldMkLst>
          <pc:docMk/>
          <pc:sldMk cId="2980165752" sldId="757"/>
        </pc:sldMkLst>
        <pc:spChg chg="mod">
          <ac:chgData name="Lei Wu" userId="f083b2a8aea23a2f" providerId="LiveId" clId="{798432FD-FBD1-4C67-86FA-26933F155DCF}" dt="2021-03-29T21:23:42.584" v="127" actId="20577"/>
          <ac:spMkLst>
            <pc:docMk/>
            <pc:sldMk cId="2980165752" sldId="757"/>
            <ac:spMk id="3" creationId="{00000000-0000-0000-0000-000000000000}"/>
          </ac:spMkLst>
        </pc:spChg>
      </pc:sldChg>
      <pc:sldChg chg="addSp modSp mod modAnim">
        <pc:chgData name="Lei Wu" userId="f083b2a8aea23a2f" providerId="LiveId" clId="{798432FD-FBD1-4C67-86FA-26933F155DCF}" dt="2021-03-31T08:19:31.759" v="2525"/>
        <pc:sldMkLst>
          <pc:docMk/>
          <pc:sldMk cId="144288280" sldId="762"/>
        </pc:sldMkLst>
        <pc:spChg chg="mod">
          <ac:chgData name="Lei Wu" userId="f083b2a8aea23a2f" providerId="LiveId" clId="{798432FD-FBD1-4C67-86FA-26933F155DCF}" dt="2021-03-31T08:18:08.676" v="2519" actId="14100"/>
          <ac:spMkLst>
            <pc:docMk/>
            <pc:sldMk cId="144288280" sldId="762"/>
            <ac:spMk id="3" creationId="{00000000-0000-0000-0000-000000000000}"/>
          </ac:spMkLst>
        </pc:spChg>
        <pc:spChg chg="add mod">
          <ac:chgData name="Lei Wu" userId="f083b2a8aea23a2f" providerId="LiveId" clId="{798432FD-FBD1-4C67-86FA-26933F155DCF}" dt="2021-03-31T08:18:28.641" v="2521" actId="14100"/>
          <ac:spMkLst>
            <pc:docMk/>
            <pc:sldMk cId="144288280" sldId="762"/>
            <ac:spMk id="15" creationId="{E75507DD-84ED-4005-A87E-6A120985F971}"/>
          </ac:spMkLst>
        </pc:spChg>
      </pc:sldChg>
      <pc:sldChg chg="modSp del mod">
        <pc:chgData name="Lei Wu" userId="f083b2a8aea23a2f" providerId="LiveId" clId="{798432FD-FBD1-4C67-86FA-26933F155DCF}" dt="2021-03-29T22:26:52.608" v="798" actId="47"/>
        <pc:sldMkLst>
          <pc:docMk/>
          <pc:sldMk cId="2083947624" sldId="773"/>
        </pc:sldMkLst>
        <pc:spChg chg="mod">
          <ac:chgData name="Lei Wu" userId="f083b2a8aea23a2f" providerId="LiveId" clId="{798432FD-FBD1-4C67-86FA-26933F155DCF}" dt="2021-03-29T22:24:00.569" v="775" actId="20577"/>
          <ac:spMkLst>
            <pc:docMk/>
            <pc:sldMk cId="2083947624" sldId="773"/>
            <ac:spMk id="2" creationId="{00000000-0000-0000-0000-000000000000}"/>
          </ac:spMkLst>
        </pc:spChg>
      </pc:sldChg>
      <pc:sldChg chg="addSp modSp add mod modNotesTx">
        <pc:chgData name="Lei Wu" userId="f083b2a8aea23a2f" providerId="LiveId" clId="{798432FD-FBD1-4C67-86FA-26933F155DCF}" dt="2021-03-29T23:37:48.138" v="2168" actId="114"/>
        <pc:sldMkLst>
          <pc:docMk/>
          <pc:sldMk cId="906286239" sldId="774"/>
        </pc:sldMkLst>
        <pc:spChg chg="mod">
          <ac:chgData name="Lei Wu" userId="f083b2a8aea23a2f" providerId="LiveId" clId="{798432FD-FBD1-4C67-86FA-26933F155DCF}" dt="2021-03-29T23:30:34.756" v="2117" actId="20577"/>
          <ac:spMkLst>
            <pc:docMk/>
            <pc:sldMk cId="906286239" sldId="774"/>
            <ac:spMk id="2" creationId="{00000000-0000-0000-0000-000000000000}"/>
          </ac:spMkLst>
        </pc:spChg>
        <pc:spChg chg="mod">
          <ac:chgData name="Lei Wu" userId="f083b2a8aea23a2f" providerId="LiveId" clId="{798432FD-FBD1-4C67-86FA-26933F155DCF}" dt="2021-03-29T23:35:34.823" v="2149" actId="14100"/>
          <ac:spMkLst>
            <pc:docMk/>
            <pc:sldMk cId="906286239" sldId="774"/>
            <ac:spMk id="3" creationId="{00000000-0000-0000-0000-000000000000}"/>
          </ac:spMkLst>
        </pc:spChg>
        <pc:spChg chg="mod">
          <ac:chgData name="Lei Wu" userId="f083b2a8aea23a2f" providerId="LiveId" clId="{798432FD-FBD1-4C67-86FA-26933F155DCF}" dt="2021-03-29T23:35:46.365" v="2151" actId="1076"/>
          <ac:spMkLst>
            <pc:docMk/>
            <pc:sldMk cId="906286239" sldId="774"/>
            <ac:spMk id="5" creationId="{D42EE817-B1E2-4916-864B-661D648C3377}"/>
          </ac:spMkLst>
        </pc:spChg>
        <pc:spChg chg="mod">
          <ac:chgData name="Lei Wu" userId="f083b2a8aea23a2f" providerId="LiveId" clId="{798432FD-FBD1-4C67-86FA-26933F155DCF}" dt="2021-03-29T23:35:46.365" v="2151" actId="1076"/>
          <ac:spMkLst>
            <pc:docMk/>
            <pc:sldMk cId="906286239" sldId="774"/>
            <ac:spMk id="7" creationId="{584ECD32-2C16-4DA7-9BB6-473A4E3B3EB4}"/>
          </ac:spMkLst>
        </pc:spChg>
        <pc:spChg chg="mod">
          <ac:chgData name="Lei Wu" userId="f083b2a8aea23a2f" providerId="LiveId" clId="{798432FD-FBD1-4C67-86FA-26933F155DCF}" dt="2021-03-29T23:35:46.365" v="2151" actId="1076"/>
          <ac:spMkLst>
            <pc:docMk/>
            <pc:sldMk cId="906286239" sldId="774"/>
            <ac:spMk id="8" creationId="{8AA2F0BD-F5CA-4C2E-8717-964301D9DD38}"/>
          </ac:spMkLst>
        </pc:spChg>
        <pc:spChg chg="mod">
          <ac:chgData name="Lei Wu" userId="f083b2a8aea23a2f" providerId="LiveId" clId="{798432FD-FBD1-4C67-86FA-26933F155DCF}" dt="2021-03-29T23:35:46.365" v="2151" actId="1076"/>
          <ac:spMkLst>
            <pc:docMk/>
            <pc:sldMk cId="906286239" sldId="774"/>
            <ac:spMk id="9" creationId="{B6571BA7-FFF9-496B-8EA4-CC4962A05C2F}"/>
          </ac:spMkLst>
        </pc:spChg>
        <pc:spChg chg="mod">
          <ac:chgData name="Lei Wu" userId="f083b2a8aea23a2f" providerId="LiveId" clId="{798432FD-FBD1-4C67-86FA-26933F155DCF}" dt="2021-03-29T23:35:46.365" v="2151" actId="1076"/>
          <ac:spMkLst>
            <pc:docMk/>
            <pc:sldMk cId="906286239" sldId="774"/>
            <ac:spMk id="10" creationId="{84AB59E0-D2DF-404E-ABDA-CDF05DE1DF29}"/>
          </ac:spMkLst>
        </pc:spChg>
        <pc:spChg chg="mod">
          <ac:chgData name="Lei Wu" userId="f083b2a8aea23a2f" providerId="LiveId" clId="{798432FD-FBD1-4C67-86FA-26933F155DCF}" dt="2021-03-29T23:35:46.365" v="2151" actId="1076"/>
          <ac:spMkLst>
            <pc:docMk/>
            <pc:sldMk cId="906286239" sldId="774"/>
            <ac:spMk id="11" creationId="{CA139368-5CDF-4EF2-B37A-720E66B649ED}"/>
          </ac:spMkLst>
        </pc:spChg>
        <pc:spChg chg="mod">
          <ac:chgData name="Lei Wu" userId="f083b2a8aea23a2f" providerId="LiveId" clId="{798432FD-FBD1-4C67-86FA-26933F155DCF}" dt="2021-03-29T23:35:46.365" v="2151" actId="1076"/>
          <ac:spMkLst>
            <pc:docMk/>
            <pc:sldMk cId="906286239" sldId="774"/>
            <ac:spMk id="12" creationId="{4B841E72-8347-491D-A054-9BDDBB85A7DA}"/>
          </ac:spMkLst>
        </pc:spChg>
        <pc:spChg chg="mod">
          <ac:chgData name="Lei Wu" userId="f083b2a8aea23a2f" providerId="LiveId" clId="{798432FD-FBD1-4C67-86FA-26933F155DCF}" dt="2021-03-29T23:35:46.365" v="2151" actId="1076"/>
          <ac:spMkLst>
            <pc:docMk/>
            <pc:sldMk cId="906286239" sldId="774"/>
            <ac:spMk id="13" creationId="{1BCD8AD0-0BDB-427F-9FB3-0C22C261F55C}"/>
          </ac:spMkLst>
        </pc:spChg>
        <pc:spChg chg="mod">
          <ac:chgData name="Lei Wu" userId="f083b2a8aea23a2f" providerId="LiveId" clId="{798432FD-FBD1-4C67-86FA-26933F155DCF}" dt="2021-03-29T23:35:46.365" v="2151" actId="1076"/>
          <ac:spMkLst>
            <pc:docMk/>
            <pc:sldMk cId="906286239" sldId="774"/>
            <ac:spMk id="17" creationId="{4F0F9F74-AC6E-40B4-9CEB-0C9ED53BAA74}"/>
          </ac:spMkLst>
        </pc:spChg>
        <pc:spChg chg="mod">
          <ac:chgData name="Lei Wu" userId="f083b2a8aea23a2f" providerId="LiveId" clId="{798432FD-FBD1-4C67-86FA-26933F155DCF}" dt="2021-03-29T23:35:46.365" v="2151" actId="1076"/>
          <ac:spMkLst>
            <pc:docMk/>
            <pc:sldMk cId="906286239" sldId="774"/>
            <ac:spMk id="18" creationId="{B419D32F-20E5-44D6-B1C5-0D1EA15094F7}"/>
          </ac:spMkLst>
        </pc:spChg>
        <pc:spChg chg="add mod">
          <ac:chgData name="Lei Wu" userId="f083b2a8aea23a2f" providerId="LiveId" clId="{798432FD-FBD1-4C67-86FA-26933F155DCF}" dt="2021-03-29T23:37:48.138" v="2168" actId="114"/>
          <ac:spMkLst>
            <pc:docMk/>
            <pc:sldMk cId="906286239" sldId="774"/>
            <ac:spMk id="30" creationId="{3FAE3429-C261-43CA-AE90-8701C17F1192}"/>
          </ac:spMkLst>
        </pc:spChg>
        <pc:spChg chg="mod">
          <ac:chgData name="Lei Wu" userId="f083b2a8aea23a2f" providerId="LiveId" clId="{798432FD-FBD1-4C67-86FA-26933F155DCF}" dt="2021-03-29T23:35:46.365" v="2151" actId="1076"/>
          <ac:spMkLst>
            <pc:docMk/>
            <pc:sldMk cId="906286239" sldId="774"/>
            <ac:spMk id="32" creationId="{C4552068-3173-4C04-8E4D-4E6D922BC20F}"/>
          </ac:spMkLst>
        </pc:spChg>
        <pc:spChg chg="mod">
          <ac:chgData name="Lei Wu" userId="f083b2a8aea23a2f" providerId="LiveId" clId="{798432FD-FBD1-4C67-86FA-26933F155DCF}" dt="2021-03-29T23:35:46.365" v="2151" actId="1076"/>
          <ac:spMkLst>
            <pc:docMk/>
            <pc:sldMk cId="906286239" sldId="774"/>
            <ac:spMk id="36" creationId="{1B8289B1-7E29-4DD9-A505-E015961A0D61}"/>
          </ac:spMkLst>
        </pc:spChg>
        <pc:spChg chg="mod">
          <ac:chgData name="Lei Wu" userId="f083b2a8aea23a2f" providerId="LiveId" clId="{798432FD-FBD1-4C67-86FA-26933F155DCF}" dt="2021-03-29T23:35:46.365" v="2151" actId="1076"/>
          <ac:spMkLst>
            <pc:docMk/>
            <pc:sldMk cId="906286239" sldId="774"/>
            <ac:spMk id="42" creationId="{704D432D-5AAF-4098-BD6C-981271BDDCFE}"/>
          </ac:spMkLst>
        </pc:spChg>
        <pc:spChg chg="mod">
          <ac:chgData name="Lei Wu" userId="f083b2a8aea23a2f" providerId="LiveId" clId="{798432FD-FBD1-4C67-86FA-26933F155DCF}" dt="2021-03-29T23:35:46.365" v="2151" actId="1076"/>
          <ac:spMkLst>
            <pc:docMk/>
            <pc:sldMk cId="906286239" sldId="774"/>
            <ac:spMk id="47" creationId="{EE97EC4B-F58E-43BC-A80D-4BEFEFB16DD6}"/>
          </ac:spMkLst>
        </pc:spChg>
        <pc:spChg chg="mod">
          <ac:chgData name="Lei Wu" userId="f083b2a8aea23a2f" providerId="LiveId" clId="{798432FD-FBD1-4C67-86FA-26933F155DCF}" dt="2021-03-29T23:35:46.365" v="2151" actId="1076"/>
          <ac:spMkLst>
            <pc:docMk/>
            <pc:sldMk cId="906286239" sldId="774"/>
            <ac:spMk id="50" creationId="{60D5DA16-B880-4A53-8744-7F35DF8D4715}"/>
          </ac:spMkLst>
        </pc:spChg>
        <pc:spChg chg="mod">
          <ac:chgData name="Lei Wu" userId="f083b2a8aea23a2f" providerId="LiveId" clId="{798432FD-FBD1-4C67-86FA-26933F155DCF}" dt="2021-03-29T23:35:46.365" v="2151" actId="1076"/>
          <ac:spMkLst>
            <pc:docMk/>
            <pc:sldMk cId="906286239" sldId="774"/>
            <ac:spMk id="54" creationId="{0F1C94B1-6957-4889-BBA9-9F6085024A41}"/>
          </ac:spMkLst>
        </pc:spChg>
        <pc:grpChg chg="mod">
          <ac:chgData name="Lei Wu" userId="f083b2a8aea23a2f" providerId="LiveId" clId="{798432FD-FBD1-4C67-86FA-26933F155DCF}" dt="2021-03-29T23:35:46.365" v="2151" actId="1076"/>
          <ac:grpSpMkLst>
            <pc:docMk/>
            <pc:sldMk cId="906286239" sldId="774"/>
            <ac:grpSpMk id="55" creationId="{29A58688-A71D-4240-A33D-06595EAF547D}"/>
          </ac:grpSpMkLst>
        </pc:grpChg>
        <pc:cxnChg chg="mod">
          <ac:chgData name="Lei Wu" userId="f083b2a8aea23a2f" providerId="LiveId" clId="{798432FD-FBD1-4C67-86FA-26933F155DCF}" dt="2021-03-29T23:35:46.365" v="2151" actId="1076"/>
          <ac:cxnSpMkLst>
            <pc:docMk/>
            <pc:sldMk cId="906286239" sldId="774"/>
            <ac:cxnSpMk id="15" creationId="{2A9E4F1F-AE08-4B1A-8B2F-34C68658D61E}"/>
          </ac:cxnSpMkLst>
        </pc:cxnChg>
        <pc:cxnChg chg="mod">
          <ac:chgData name="Lei Wu" userId="f083b2a8aea23a2f" providerId="LiveId" clId="{798432FD-FBD1-4C67-86FA-26933F155DCF}" dt="2021-03-29T23:35:46.365" v="2151" actId="1076"/>
          <ac:cxnSpMkLst>
            <pc:docMk/>
            <pc:sldMk cId="906286239" sldId="774"/>
            <ac:cxnSpMk id="19" creationId="{6E6282C5-8E87-4DD3-A7B3-D94F89E8DA88}"/>
          </ac:cxnSpMkLst>
        </pc:cxnChg>
        <pc:cxnChg chg="mod">
          <ac:chgData name="Lei Wu" userId="f083b2a8aea23a2f" providerId="LiveId" clId="{798432FD-FBD1-4C67-86FA-26933F155DCF}" dt="2021-03-29T23:35:46.365" v="2151" actId="1076"/>
          <ac:cxnSpMkLst>
            <pc:docMk/>
            <pc:sldMk cId="906286239" sldId="774"/>
            <ac:cxnSpMk id="26" creationId="{6FD03489-523C-4673-987D-F05CAEE575D7}"/>
          </ac:cxnSpMkLst>
        </pc:cxnChg>
        <pc:cxnChg chg="mod">
          <ac:chgData name="Lei Wu" userId="f083b2a8aea23a2f" providerId="LiveId" clId="{798432FD-FBD1-4C67-86FA-26933F155DCF}" dt="2021-03-29T23:35:46.365" v="2151" actId="1076"/>
          <ac:cxnSpMkLst>
            <pc:docMk/>
            <pc:sldMk cId="906286239" sldId="774"/>
            <ac:cxnSpMk id="33" creationId="{E5D68E85-590D-456A-ABE4-53B7C620A811}"/>
          </ac:cxnSpMkLst>
        </pc:cxnChg>
        <pc:cxnChg chg="mod">
          <ac:chgData name="Lei Wu" userId="f083b2a8aea23a2f" providerId="LiveId" clId="{798432FD-FBD1-4C67-86FA-26933F155DCF}" dt="2021-03-29T23:35:46.365" v="2151" actId="1076"/>
          <ac:cxnSpMkLst>
            <pc:docMk/>
            <pc:sldMk cId="906286239" sldId="774"/>
            <ac:cxnSpMk id="37" creationId="{C76FA333-EE43-4018-95D6-9DE9F5EC8D7A}"/>
          </ac:cxnSpMkLst>
        </pc:cxnChg>
        <pc:cxnChg chg="mod">
          <ac:chgData name="Lei Wu" userId="f083b2a8aea23a2f" providerId="LiveId" clId="{798432FD-FBD1-4C67-86FA-26933F155DCF}" dt="2021-03-29T23:35:46.365" v="2151" actId="1076"/>
          <ac:cxnSpMkLst>
            <pc:docMk/>
            <pc:sldMk cId="906286239" sldId="774"/>
            <ac:cxnSpMk id="43" creationId="{60E986F0-915C-408B-9A0F-B2425AD674C2}"/>
          </ac:cxnSpMkLst>
        </pc:cxnChg>
        <pc:cxnChg chg="mod">
          <ac:chgData name="Lei Wu" userId="f083b2a8aea23a2f" providerId="LiveId" clId="{798432FD-FBD1-4C67-86FA-26933F155DCF}" dt="2021-03-29T23:35:46.365" v="2151" actId="1076"/>
          <ac:cxnSpMkLst>
            <pc:docMk/>
            <pc:sldMk cId="906286239" sldId="774"/>
            <ac:cxnSpMk id="48" creationId="{40C9C7DD-82D6-4A01-8E2B-375465B0C8E4}"/>
          </ac:cxnSpMkLst>
        </pc:cxnChg>
        <pc:cxnChg chg="mod">
          <ac:chgData name="Lei Wu" userId="f083b2a8aea23a2f" providerId="LiveId" clId="{798432FD-FBD1-4C67-86FA-26933F155DCF}" dt="2021-03-29T23:35:46.365" v="2151" actId="1076"/>
          <ac:cxnSpMkLst>
            <pc:docMk/>
            <pc:sldMk cId="906286239" sldId="774"/>
            <ac:cxnSpMk id="51" creationId="{58583B95-9A01-4E79-88AD-AD134F851771}"/>
          </ac:cxnSpMkLst>
        </pc:cxnChg>
      </pc:sldChg>
      <pc:sldChg chg="addSp delSp modSp del mod modAnim modNotesTx">
        <pc:chgData name="Lei Wu" userId="f083b2a8aea23a2f" providerId="LiveId" clId="{798432FD-FBD1-4C67-86FA-26933F155DCF}" dt="2021-03-29T23:14:07.460" v="1889" actId="2696"/>
        <pc:sldMkLst>
          <pc:docMk/>
          <pc:sldMk cId="2491953505" sldId="774"/>
        </pc:sldMkLst>
        <pc:spChg chg="add mod">
          <ac:chgData name="Lei Wu" userId="f083b2a8aea23a2f" providerId="LiveId" clId="{798432FD-FBD1-4C67-86FA-26933F155DCF}" dt="2021-03-29T22:48:56.097" v="996" actId="1076"/>
          <ac:spMkLst>
            <pc:docMk/>
            <pc:sldMk cId="2491953505" sldId="774"/>
            <ac:spMk id="5" creationId="{D42EE817-B1E2-4916-864B-661D648C3377}"/>
          </ac:spMkLst>
        </pc:spChg>
        <pc:spChg chg="add mod">
          <ac:chgData name="Lei Wu" userId="f083b2a8aea23a2f" providerId="LiveId" clId="{798432FD-FBD1-4C67-86FA-26933F155DCF}" dt="2021-03-29T22:48:56.097" v="996" actId="1076"/>
          <ac:spMkLst>
            <pc:docMk/>
            <pc:sldMk cId="2491953505" sldId="774"/>
            <ac:spMk id="7" creationId="{584ECD32-2C16-4DA7-9BB6-473A4E3B3EB4}"/>
          </ac:spMkLst>
        </pc:spChg>
        <pc:spChg chg="add mod">
          <ac:chgData name="Lei Wu" userId="f083b2a8aea23a2f" providerId="LiveId" clId="{798432FD-FBD1-4C67-86FA-26933F155DCF}" dt="2021-03-29T22:48:56.097" v="996" actId="1076"/>
          <ac:spMkLst>
            <pc:docMk/>
            <pc:sldMk cId="2491953505" sldId="774"/>
            <ac:spMk id="8" creationId="{8AA2F0BD-F5CA-4C2E-8717-964301D9DD38}"/>
          </ac:spMkLst>
        </pc:spChg>
        <pc:spChg chg="add mod">
          <ac:chgData name="Lei Wu" userId="f083b2a8aea23a2f" providerId="LiveId" clId="{798432FD-FBD1-4C67-86FA-26933F155DCF}" dt="2021-03-29T22:48:56.097" v="996" actId="1076"/>
          <ac:spMkLst>
            <pc:docMk/>
            <pc:sldMk cId="2491953505" sldId="774"/>
            <ac:spMk id="9" creationId="{B6571BA7-FFF9-496B-8EA4-CC4962A05C2F}"/>
          </ac:spMkLst>
        </pc:spChg>
        <pc:spChg chg="add mod">
          <ac:chgData name="Lei Wu" userId="f083b2a8aea23a2f" providerId="LiveId" clId="{798432FD-FBD1-4C67-86FA-26933F155DCF}" dt="2021-03-29T22:48:56.097" v="996" actId="1076"/>
          <ac:spMkLst>
            <pc:docMk/>
            <pc:sldMk cId="2491953505" sldId="774"/>
            <ac:spMk id="10" creationId="{84AB59E0-D2DF-404E-ABDA-CDF05DE1DF29}"/>
          </ac:spMkLst>
        </pc:spChg>
        <pc:spChg chg="add mod">
          <ac:chgData name="Lei Wu" userId="f083b2a8aea23a2f" providerId="LiveId" clId="{798432FD-FBD1-4C67-86FA-26933F155DCF}" dt="2021-03-29T22:48:56.097" v="996" actId="1076"/>
          <ac:spMkLst>
            <pc:docMk/>
            <pc:sldMk cId="2491953505" sldId="774"/>
            <ac:spMk id="11" creationId="{CA139368-5CDF-4EF2-B37A-720E66B649ED}"/>
          </ac:spMkLst>
        </pc:spChg>
        <pc:spChg chg="add mod">
          <ac:chgData name="Lei Wu" userId="f083b2a8aea23a2f" providerId="LiveId" clId="{798432FD-FBD1-4C67-86FA-26933F155DCF}" dt="2021-03-29T22:48:56.097" v="996" actId="1076"/>
          <ac:spMkLst>
            <pc:docMk/>
            <pc:sldMk cId="2491953505" sldId="774"/>
            <ac:spMk id="12" creationId="{4B841E72-8347-491D-A054-9BDDBB85A7DA}"/>
          </ac:spMkLst>
        </pc:spChg>
        <pc:spChg chg="add mod">
          <ac:chgData name="Lei Wu" userId="f083b2a8aea23a2f" providerId="LiveId" clId="{798432FD-FBD1-4C67-86FA-26933F155DCF}" dt="2021-03-29T22:48:56.097" v="996" actId="1076"/>
          <ac:spMkLst>
            <pc:docMk/>
            <pc:sldMk cId="2491953505" sldId="774"/>
            <ac:spMk id="13" creationId="{1BCD8AD0-0BDB-427F-9FB3-0C22C261F55C}"/>
          </ac:spMkLst>
        </pc:spChg>
        <pc:spChg chg="add mod">
          <ac:chgData name="Lei Wu" userId="f083b2a8aea23a2f" providerId="LiveId" clId="{798432FD-FBD1-4C67-86FA-26933F155DCF}" dt="2021-03-29T22:48:56.097" v="996" actId="1076"/>
          <ac:spMkLst>
            <pc:docMk/>
            <pc:sldMk cId="2491953505" sldId="774"/>
            <ac:spMk id="17" creationId="{4F0F9F74-AC6E-40B4-9CEB-0C9ED53BAA74}"/>
          </ac:spMkLst>
        </pc:spChg>
        <pc:spChg chg="add mod">
          <ac:chgData name="Lei Wu" userId="f083b2a8aea23a2f" providerId="LiveId" clId="{798432FD-FBD1-4C67-86FA-26933F155DCF}" dt="2021-03-29T22:48:56.097" v="996" actId="1076"/>
          <ac:spMkLst>
            <pc:docMk/>
            <pc:sldMk cId="2491953505" sldId="774"/>
            <ac:spMk id="18" creationId="{B419D32F-20E5-44D6-B1C5-0D1EA15094F7}"/>
          </ac:spMkLst>
        </pc:spChg>
        <pc:spChg chg="add mod">
          <ac:chgData name="Lei Wu" userId="f083b2a8aea23a2f" providerId="LiveId" clId="{798432FD-FBD1-4C67-86FA-26933F155DCF}" dt="2021-03-29T22:48:56.097" v="996" actId="1076"/>
          <ac:spMkLst>
            <pc:docMk/>
            <pc:sldMk cId="2491953505" sldId="774"/>
            <ac:spMk id="32" creationId="{C4552068-3173-4C04-8E4D-4E6D922BC20F}"/>
          </ac:spMkLst>
        </pc:spChg>
        <pc:spChg chg="add mod">
          <ac:chgData name="Lei Wu" userId="f083b2a8aea23a2f" providerId="LiveId" clId="{798432FD-FBD1-4C67-86FA-26933F155DCF}" dt="2021-03-29T22:48:56.097" v="996" actId="1076"/>
          <ac:spMkLst>
            <pc:docMk/>
            <pc:sldMk cId="2491953505" sldId="774"/>
            <ac:spMk id="36" creationId="{1B8289B1-7E29-4DD9-A505-E015961A0D61}"/>
          </ac:spMkLst>
        </pc:spChg>
        <pc:spChg chg="add mod">
          <ac:chgData name="Lei Wu" userId="f083b2a8aea23a2f" providerId="LiveId" clId="{798432FD-FBD1-4C67-86FA-26933F155DCF}" dt="2021-03-29T22:48:56.097" v="996" actId="1076"/>
          <ac:spMkLst>
            <pc:docMk/>
            <pc:sldMk cId="2491953505" sldId="774"/>
            <ac:spMk id="42" creationId="{704D432D-5AAF-4098-BD6C-981271BDDCFE}"/>
          </ac:spMkLst>
        </pc:spChg>
        <pc:spChg chg="add mod">
          <ac:chgData name="Lei Wu" userId="f083b2a8aea23a2f" providerId="LiveId" clId="{798432FD-FBD1-4C67-86FA-26933F155DCF}" dt="2021-03-29T22:48:56.097" v="996" actId="1076"/>
          <ac:spMkLst>
            <pc:docMk/>
            <pc:sldMk cId="2491953505" sldId="774"/>
            <ac:spMk id="47" creationId="{EE97EC4B-F58E-43BC-A80D-4BEFEFB16DD6}"/>
          </ac:spMkLst>
        </pc:spChg>
        <pc:spChg chg="add mod">
          <ac:chgData name="Lei Wu" userId="f083b2a8aea23a2f" providerId="LiveId" clId="{798432FD-FBD1-4C67-86FA-26933F155DCF}" dt="2021-03-29T22:48:56.097" v="996" actId="1076"/>
          <ac:spMkLst>
            <pc:docMk/>
            <pc:sldMk cId="2491953505" sldId="774"/>
            <ac:spMk id="50" creationId="{60D5DA16-B880-4A53-8744-7F35DF8D4715}"/>
          </ac:spMkLst>
        </pc:spChg>
        <pc:spChg chg="add mod">
          <ac:chgData name="Lei Wu" userId="f083b2a8aea23a2f" providerId="LiveId" clId="{798432FD-FBD1-4C67-86FA-26933F155DCF}" dt="2021-03-29T22:48:56.097" v="996" actId="1076"/>
          <ac:spMkLst>
            <pc:docMk/>
            <pc:sldMk cId="2491953505" sldId="774"/>
            <ac:spMk id="54" creationId="{0F1C94B1-6957-4889-BBA9-9F6085024A41}"/>
          </ac:spMkLst>
        </pc:spChg>
        <pc:grpChg chg="add mod">
          <ac:chgData name="Lei Wu" userId="f083b2a8aea23a2f" providerId="LiveId" clId="{798432FD-FBD1-4C67-86FA-26933F155DCF}" dt="2021-03-29T22:48:56.097" v="996" actId="1076"/>
          <ac:grpSpMkLst>
            <pc:docMk/>
            <pc:sldMk cId="2491953505" sldId="774"/>
            <ac:grpSpMk id="55" creationId="{29A58688-A71D-4240-A33D-06595EAF547D}"/>
          </ac:grpSpMkLst>
        </pc:grpChg>
        <pc:picChg chg="del mod">
          <ac:chgData name="Lei Wu" userId="f083b2a8aea23a2f" providerId="LiveId" clId="{798432FD-FBD1-4C67-86FA-26933F155DCF}" dt="2021-03-29T22:48:20.313" v="988" actId="478"/>
          <ac:picMkLst>
            <pc:docMk/>
            <pc:sldMk cId="2491953505" sldId="774"/>
            <ac:picMk id="6" creationId="{3FEE0BF4-A482-45EB-853C-9F4D091F4C0D}"/>
          </ac:picMkLst>
        </pc:picChg>
        <pc:cxnChg chg="add mod">
          <ac:chgData name="Lei Wu" userId="f083b2a8aea23a2f" providerId="LiveId" clId="{798432FD-FBD1-4C67-86FA-26933F155DCF}" dt="2021-03-29T22:48:56.097" v="996" actId="1076"/>
          <ac:cxnSpMkLst>
            <pc:docMk/>
            <pc:sldMk cId="2491953505" sldId="774"/>
            <ac:cxnSpMk id="15" creationId="{2A9E4F1F-AE08-4B1A-8B2F-34C68658D61E}"/>
          </ac:cxnSpMkLst>
        </pc:cxnChg>
        <pc:cxnChg chg="add mod">
          <ac:chgData name="Lei Wu" userId="f083b2a8aea23a2f" providerId="LiveId" clId="{798432FD-FBD1-4C67-86FA-26933F155DCF}" dt="2021-03-29T22:48:56.097" v="996" actId="1076"/>
          <ac:cxnSpMkLst>
            <pc:docMk/>
            <pc:sldMk cId="2491953505" sldId="774"/>
            <ac:cxnSpMk id="19" creationId="{6E6282C5-8E87-4DD3-A7B3-D94F89E8DA88}"/>
          </ac:cxnSpMkLst>
        </pc:cxnChg>
        <pc:cxnChg chg="add mod">
          <ac:chgData name="Lei Wu" userId="f083b2a8aea23a2f" providerId="LiveId" clId="{798432FD-FBD1-4C67-86FA-26933F155DCF}" dt="2021-03-29T22:49:11.148" v="998" actId="14100"/>
          <ac:cxnSpMkLst>
            <pc:docMk/>
            <pc:sldMk cId="2491953505" sldId="774"/>
            <ac:cxnSpMk id="26" creationId="{6FD03489-523C-4673-987D-F05CAEE575D7}"/>
          </ac:cxnSpMkLst>
        </pc:cxnChg>
        <pc:cxnChg chg="add mod">
          <ac:chgData name="Lei Wu" userId="f083b2a8aea23a2f" providerId="LiveId" clId="{798432FD-FBD1-4C67-86FA-26933F155DCF}" dt="2021-03-29T22:48:56.097" v="996" actId="1076"/>
          <ac:cxnSpMkLst>
            <pc:docMk/>
            <pc:sldMk cId="2491953505" sldId="774"/>
            <ac:cxnSpMk id="33" creationId="{E5D68E85-590D-456A-ABE4-53B7C620A811}"/>
          </ac:cxnSpMkLst>
        </pc:cxnChg>
        <pc:cxnChg chg="add mod">
          <ac:chgData name="Lei Wu" userId="f083b2a8aea23a2f" providerId="LiveId" clId="{798432FD-FBD1-4C67-86FA-26933F155DCF}" dt="2021-03-29T22:48:56.097" v="996" actId="1076"/>
          <ac:cxnSpMkLst>
            <pc:docMk/>
            <pc:sldMk cId="2491953505" sldId="774"/>
            <ac:cxnSpMk id="37" creationId="{C76FA333-EE43-4018-95D6-9DE9F5EC8D7A}"/>
          </ac:cxnSpMkLst>
        </pc:cxnChg>
        <pc:cxnChg chg="add mod">
          <ac:chgData name="Lei Wu" userId="f083b2a8aea23a2f" providerId="LiveId" clId="{798432FD-FBD1-4C67-86FA-26933F155DCF}" dt="2021-03-29T22:48:56.097" v="996" actId="1076"/>
          <ac:cxnSpMkLst>
            <pc:docMk/>
            <pc:sldMk cId="2491953505" sldId="774"/>
            <ac:cxnSpMk id="43" creationId="{60E986F0-915C-408B-9A0F-B2425AD674C2}"/>
          </ac:cxnSpMkLst>
        </pc:cxnChg>
        <pc:cxnChg chg="add mod">
          <ac:chgData name="Lei Wu" userId="f083b2a8aea23a2f" providerId="LiveId" clId="{798432FD-FBD1-4C67-86FA-26933F155DCF}" dt="2021-03-29T22:48:56.097" v="996" actId="1076"/>
          <ac:cxnSpMkLst>
            <pc:docMk/>
            <pc:sldMk cId="2491953505" sldId="774"/>
            <ac:cxnSpMk id="48" creationId="{40C9C7DD-82D6-4A01-8E2B-375465B0C8E4}"/>
          </ac:cxnSpMkLst>
        </pc:cxnChg>
        <pc:cxnChg chg="add del mod">
          <ac:chgData name="Lei Wu" userId="f083b2a8aea23a2f" providerId="LiveId" clId="{798432FD-FBD1-4C67-86FA-26933F155DCF}" dt="2021-03-29T22:48:04.188" v="985"/>
          <ac:cxnSpMkLst>
            <pc:docMk/>
            <pc:sldMk cId="2491953505" sldId="774"/>
            <ac:cxnSpMk id="49" creationId="{8554B153-6FA8-4B42-8695-FEC47C77078E}"/>
          </ac:cxnSpMkLst>
        </pc:cxnChg>
        <pc:cxnChg chg="add mod">
          <ac:chgData name="Lei Wu" userId="f083b2a8aea23a2f" providerId="LiveId" clId="{798432FD-FBD1-4C67-86FA-26933F155DCF}" dt="2021-03-29T22:48:56.097" v="996" actId="1076"/>
          <ac:cxnSpMkLst>
            <pc:docMk/>
            <pc:sldMk cId="2491953505" sldId="774"/>
            <ac:cxnSpMk id="51" creationId="{58583B95-9A01-4E79-88AD-AD134F851771}"/>
          </ac:cxnSpMkLst>
        </pc:cxnChg>
      </pc:sldChg>
      <pc:sldChg chg="modNotesTx">
        <pc:chgData name="Lei Wu" userId="f083b2a8aea23a2f" providerId="LiveId" clId="{798432FD-FBD1-4C67-86FA-26933F155DCF}" dt="2021-03-30T05:46:26.971" v="2500" actId="20577"/>
        <pc:sldMkLst>
          <pc:docMk/>
          <pc:sldMk cId="1493606514" sldId="777"/>
        </pc:sldMkLst>
      </pc:sldChg>
      <pc:sldChg chg="del">
        <pc:chgData name="Lei Wu" userId="f083b2a8aea23a2f" providerId="LiveId" clId="{798432FD-FBD1-4C67-86FA-26933F155DCF}" dt="2021-03-29T22:25:39.569" v="797" actId="47"/>
        <pc:sldMkLst>
          <pc:docMk/>
          <pc:sldMk cId="1173559317" sldId="779"/>
        </pc:sldMkLst>
      </pc:sldChg>
      <pc:sldChg chg="modNotesTx">
        <pc:chgData name="Lei Wu" userId="f083b2a8aea23a2f" providerId="LiveId" clId="{798432FD-FBD1-4C67-86FA-26933F155DCF}" dt="2021-03-29T21:41:31.348" v="198" actId="20577"/>
        <pc:sldMkLst>
          <pc:docMk/>
          <pc:sldMk cId="3033936848" sldId="783"/>
        </pc:sldMkLst>
      </pc:sldChg>
      <pc:sldChg chg="addSp delSp modSp mod ord modNotesTx">
        <pc:chgData name="Lei Wu" userId="f083b2a8aea23a2f" providerId="LiveId" clId="{798432FD-FBD1-4C67-86FA-26933F155DCF}" dt="2021-03-29T22:23:37.164" v="765" actId="20577"/>
        <pc:sldMkLst>
          <pc:docMk/>
          <pc:sldMk cId="2294450242" sldId="784"/>
        </pc:sldMkLst>
        <pc:spChg chg="mod">
          <ac:chgData name="Lei Wu" userId="f083b2a8aea23a2f" providerId="LiveId" clId="{798432FD-FBD1-4C67-86FA-26933F155DCF}" dt="2021-03-29T22:23:37.164" v="765" actId="20577"/>
          <ac:spMkLst>
            <pc:docMk/>
            <pc:sldMk cId="2294450242" sldId="784"/>
            <ac:spMk id="2" creationId="{00000000-0000-0000-0000-000000000000}"/>
          </ac:spMkLst>
        </pc:spChg>
        <pc:spChg chg="mod">
          <ac:chgData name="Lei Wu" userId="f083b2a8aea23a2f" providerId="LiveId" clId="{798432FD-FBD1-4C67-86FA-26933F155DCF}" dt="2021-03-29T21:52:42.030" v="457" actId="20577"/>
          <ac:spMkLst>
            <pc:docMk/>
            <pc:sldMk cId="2294450242" sldId="784"/>
            <ac:spMk id="3" creationId="{00000000-0000-0000-0000-000000000000}"/>
          </ac:spMkLst>
        </pc:spChg>
        <pc:spChg chg="add mod">
          <ac:chgData name="Lei Wu" userId="f083b2a8aea23a2f" providerId="LiveId" clId="{798432FD-FBD1-4C67-86FA-26933F155DCF}" dt="2021-03-29T21:51:38.100" v="446" actId="1035"/>
          <ac:spMkLst>
            <pc:docMk/>
            <pc:sldMk cId="2294450242" sldId="784"/>
            <ac:spMk id="9" creationId="{842250D5-9C7D-403E-BE8D-81B3E3D093BB}"/>
          </ac:spMkLst>
        </pc:spChg>
        <pc:graphicFrameChg chg="add mod">
          <ac:chgData name="Lei Wu" userId="f083b2a8aea23a2f" providerId="LiveId" clId="{798432FD-FBD1-4C67-86FA-26933F155DCF}" dt="2021-03-29T21:46:15.870" v="230" actId="1076"/>
          <ac:graphicFrameMkLst>
            <pc:docMk/>
            <pc:sldMk cId="2294450242" sldId="784"/>
            <ac:graphicFrameMk id="6" creationId="{E59AA0EE-DBE0-4CC8-A658-979E5BAEF998}"/>
          </ac:graphicFrameMkLst>
        </pc:graphicFrameChg>
        <pc:graphicFrameChg chg="add mod">
          <ac:chgData name="Lei Wu" userId="f083b2a8aea23a2f" providerId="LiveId" clId="{798432FD-FBD1-4C67-86FA-26933F155DCF}" dt="2021-03-29T21:51:47.505" v="447" actId="1076"/>
          <ac:graphicFrameMkLst>
            <pc:docMk/>
            <pc:sldMk cId="2294450242" sldId="784"/>
            <ac:graphicFrameMk id="7" creationId="{566C690D-CE0C-4A31-BAAE-3CAB11145CF4}"/>
          </ac:graphicFrameMkLst>
        </pc:graphicFrameChg>
        <pc:graphicFrameChg chg="del">
          <ac:chgData name="Lei Wu" userId="f083b2a8aea23a2f" providerId="LiveId" clId="{798432FD-FBD1-4C67-86FA-26933F155DCF}" dt="2021-03-29T21:27:02.924" v="147" actId="478"/>
          <ac:graphicFrameMkLst>
            <pc:docMk/>
            <pc:sldMk cId="2294450242" sldId="784"/>
            <ac:graphicFrameMk id="39" creationId="{BE51CD22-5865-4607-8544-C4B96CCBB520}"/>
          </ac:graphicFrameMkLst>
        </pc:graphicFrameChg>
        <pc:cxnChg chg="add mod">
          <ac:chgData name="Lei Wu" userId="f083b2a8aea23a2f" providerId="LiveId" clId="{798432FD-FBD1-4C67-86FA-26933F155DCF}" dt="2021-03-29T21:50:37.676" v="239" actId="1038"/>
          <ac:cxnSpMkLst>
            <pc:docMk/>
            <pc:sldMk cId="2294450242" sldId="784"/>
            <ac:cxnSpMk id="8" creationId="{AA893130-A47D-4D0C-AF73-D390513AAFF4}"/>
          </ac:cxnSpMkLst>
        </pc:cxnChg>
        <pc:cxnChg chg="add mod">
          <ac:chgData name="Lei Wu" userId="f083b2a8aea23a2f" providerId="LiveId" clId="{798432FD-FBD1-4C67-86FA-26933F155DCF}" dt="2021-03-29T21:52:36.120" v="453" actId="1582"/>
          <ac:cxnSpMkLst>
            <pc:docMk/>
            <pc:sldMk cId="2294450242" sldId="784"/>
            <ac:cxnSpMk id="11" creationId="{871B3EE2-2CC9-4E31-9D03-95AA9E3283DA}"/>
          </ac:cxnSpMkLst>
        </pc:cxnChg>
        <pc:cxnChg chg="add mod">
          <ac:chgData name="Lei Wu" userId="f083b2a8aea23a2f" providerId="LiveId" clId="{798432FD-FBD1-4C67-86FA-26933F155DCF}" dt="2021-03-29T21:52:30.916" v="452" actId="1582"/>
          <ac:cxnSpMkLst>
            <pc:docMk/>
            <pc:sldMk cId="2294450242" sldId="784"/>
            <ac:cxnSpMk id="12" creationId="{C4907658-C1C3-406F-A71C-287FEDBB3DFE}"/>
          </ac:cxnSpMkLst>
        </pc:cxnChg>
      </pc:sldChg>
      <pc:sldChg chg="modSp add mod modNotesTx">
        <pc:chgData name="Lei Wu" userId="f083b2a8aea23a2f" providerId="LiveId" clId="{798432FD-FBD1-4C67-86FA-26933F155DCF}" dt="2021-03-29T22:23:31.345" v="764" actId="20577"/>
        <pc:sldMkLst>
          <pc:docMk/>
          <pc:sldMk cId="2120296529" sldId="785"/>
        </pc:sldMkLst>
        <pc:spChg chg="mod">
          <ac:chgData name="Lei Wu" userId="f083b2a8aea23a2f" providerId="LiveId" clId="{798432FD-FBD1-4C67-86FA-26933F155DCF}" dt="2021-03-29T22:23:31.345" v="764" actId="20577"/>
          <ac:spMkLst>
            <pc:docMk/>
            <pc:sldMk cId="2120296529" sldId="785"/>
            <ac:spMk id="2" creationId="{00000000-0000-0000-0000-000000000000}"/>
          </ac:spMkLst>
        </pc:spChg>
        <pc:spChg chg="mod">
          <ac:chgData name="Lei Wu" userId="f083b2a8aea23a2f" providerId="LiveId" clId="{798432FD-FBD1-4C67-86FA-26933F155DCF}" dt="2021-03-29T21:25:56.147" v="134" actId="113"/>
          <ac:spMkLst>
            <pc:docMk/>
            <pc:sldMk cId="2120296529" sldId="785"/>
            <ac:spMk id="3" creationId="{00000000-0000-0000-0000-000000000000}"/>
          </ac:spMkLst>
        </pc:spChg>
      </pc:sldChg>
      <pc:sldChg chg="addSp delSp modSp add del mod">
        <pc:chgData name="Lei Wu" userId="f083b2a8aea23a2f" providerId="LiveId" clId="{798432FD-FBD1-4C67-86FA-26933F155DCF}" dt="2021-03-29T22:22:47.736" v="758" actId="47"/>
        <pc:sldMkLst>
          <pc:docMk/>
          <pc:sldMk cId="3162839561" sldId="786"/>
        </pc:sldMkLst>
        <pc:spChg chg="mod">
          <ac:chgData name="Lei Wu" userId="f083b2a8aea23a2f" providerId="LiveId" clId="{798432FD-FBD1-4C67-86FA-26933F155DCF}" dt="2021-03-29T21:57:48.967" v="496" actId="20577"/>
          <ac:spMkLst>
            <pc:docMk/>
            <pc:sldMk cId="3162839561" sldId="786"/>
            <ac:spMk id="2" creationId="{00000000-0000-0000-0000-000000000000}"/>
          </ac:spMkLst>
        </pc:spChg>
        <pc:spChg chg="del">
          <ac:chgData name="Lei Wu" userId="f083b2a8aea23a2f" providerId="LiveId" clId="{798432FD-FBD1-4C67-86FA-26933F155DCF}" dt="2021-03-29T21:54:22.455" v="460" actId="478"/>
          <ac:spMkLst>
            <pc:docMk/>
            <pc:sldMk cId="3162839561" sldId="786"/>
            <ac:spMk id="3" creationId="{00000000-0000-0000-0000-000000000000}"/>
          </ac:spMkLst>
        </pc:spChg>
        <pc:spChg chg="add del mod">
          <ac:chgData name="Lei Wu" userId="f083b2a8aea23a2f" providerId="LiveId" clId="{798432FD-FBD1-4C67-86FA-26933F155DCF}" dt="2021-03-29T21:54:28.150" v="461" actId="478"/>
          <ac:spMkLst>
            <pc:docMk/>
            <pc:sldMk cId="3162839561" sldId="786"/>
            <ac:spMk id="4" creationId="{8127FF46-78EE-407F-A36C-D4E303287375}"/>
          </ac:spMkLst>
        </pc:spChg>
        <pc:spChg chg="add mod">
          <ac:chgData name="Lei Wu" userId="f083b2a8aea23a2f" providerId="LiveId" clId="{798432FD-FBD1-4C67-86FA-26933F155DCF}" dt="2021-03-29T21:54:55.562" v="466" actId="207"/>
          <ac:spMkLst>
            <pc:docMk/>
            <pc:sldMk cId="3162839561" sldId="786"/>
            <ac:spMk id="7" creationId="{0C42F7C3-58E6-4159-8CAE-5AFAE213B87D}"/>
          </ac:spMkLst>
        </pc:spChg>
        <pc:spChg chg="add mod">
          <ac:chgData name="Lei Wu" userId="f083b2a8aea23a2f" providerId="LiveId" clId="{798432FD-FBD1-4C67-86FA-26933F155DCF}" dt="2021-03-29T21:54:37.740" v="463"/>
          <ac:spMkLst>
            <pc:docMk/>
            <pc:sldMk cId="3162839561" sldId="786"/>
            <ac:spMk id="8" creationId="{AEC6C8D9-CEDD-4FF9-84E2-47E9577F7092}"/>
          </ac:spMkLst>
        </pc:spChg>
        <pc:spChg chg="add mod">
          <ac:chgData name="Lei Wu" userId="f083b2a8aea23a2f" providerId="LiveId" clId="{798432FD-FBD1-4C67-86FA-26933F155DCF}" dt="2021-03-29T21:54:37.740" v="463"/>
          <ac:spMkLst>
            <pc:docMk/>
            <pc:sldMk cId="3162839561" sldId="786"/>
            <ac:spMk id="9" creationId="{B18B2B46-3710-4F43-8DE4-B771723A8946}"/>
          </ac:spMkLst>
        </pc:spChg>
        <pc:spChg chg="add mod">
          <ac:chgData name="Lei Wu" userId="f083b2a8aea23a2f" providerId="LiveId" clId="{798432FD-FBD1-4C67-86FA-26933F155DCF}" dt="2021-03-29T21:54:37.740" v="463"/>
          <ac:spMkLst>
            <pc:docMk/>
            <pc:sldMk cId="3162839561" sldId="786"/>
            <ac:spMk id="10" creationId="{252A40DE-A511-47E7-8D72-2D2DC9BE0B81}"/>
          </ac:spMkLst>
        </pc:spChg>
        <pc:spChg chg="add mod">
          <ac:chgData name="Lei Wu" userId="f083b2a8aea23a2f" providerId="LiveId" clId="{798432FD-FBD1-4C67-86FA-26933F155DCF}" dt="2021-03-29T21:54:37.740" v="463"/>
          <ac:spMkLst>
            <pc:docMk/>
            <pc:sldMk cId="3162839561" sldId="786"/>
            <ac:spMk id="11" creationId="{DF7207B1-F057-4803-AA1F-10B9DEB4A519}"/>
          </ac:spMkLst>
        </pc:spChg>
        <pc:spChg chg="add mod">
          <ac:chgData name="Lei Wu" userId="f083b2a8aea23a2f" providerId="LiveId" clId="{798432FD-FBD1-4C67-86FA-26933F155DCF}" dt="2021-03-29T21:54:37.740" v="463"/>
          <ac:spMkLst>
            <pc:docMk/>
            <pc:sldMk cId="3162839561" sldId="786"/>
            <ac:spMk id="12" creationId="{367046A3-B181-4B0B-8A8C-CF4C9AAF6086}"/>
          </ac:spMkLst>
        </pc:spChg>
        <pc:spChg chg="add mod">
          <ac:chgData name="Lei Wu" userId="f083b2a8aea23a2f" providerId="LiveId" clId="{798432FD-FBD1-4C67-86FA-26933F155DCF}" dt="2021-03-29T21:54:37.740" v="463"/>
          <ac:spMkLst>
            <pc:docMk/>
            <pc:sldMk cId="3162839561" sldId="786"/>
            <ac:spMk id="13" creationId="{CBAA196B-6687-4750-8E1E-A13A38BBC6C3}"/>
          </ac:spMkLst>
        </pc:spChg>
        <pc:spChg chg="add mod">
          <ac:chgData name="Lei Wu" userId="f083b2a8aea23a2f" providerId="LiveId" clId="{798432FD-FBD1-4C67-86FA-26933F155DCF}" dt="2021-03-29T21:54:37.740" v="463"/>
          <ac:spMkLst>
            <pc:docMk/>
            <pc:sldMk cId="3162839561" sldId="786"/>
            <ac:spMk id="14" creationId="{48BDE9BF-E7AA-45D2-88BB-663818853E66}"/>
          </ac:spMkLst>
        </pc:spChg>
        <pc:spChg chg="add mod">
          <ac:chgData name="Lei Wu" userId="f083b2a8aea23a2f" providerId="LiveId" clId="{798432FD-FBD1-4C67-86FA-26933F155DCF}" dt="2021-03-29T21:54:37.740" v="463"/>
          <ac:spMkLst>
            <pc:docMk/>
            <pc:sldMk cId="3162839561" sldId="786"/>
            <ac:spMk id="15" creationId="{A345AC44-2E87-4675-AF2A-C9E3953B45F7}"/>
          </ac:spMkLst>
        </pc:spChg>
        <pc:spChg chg="add mod">
          <ac:chgData name="Lei Wu" userId="f083b2a8aea23a2f" providerId="LiveId" clId="{798432FD-FBD1-4C67-86FA-26933F155DCF}" dt="2021-03-29T21:58:45.405" v="507" actId="1076"/>
          <ac:spMkLst>
            <pc:docMk/>
            <pc:sldMk cId="3162839561" sldId="786"/>
            <ac:spMk id="16" creationId="{4552690E-9189-4E0E-9540-97A7CF0C7D5B}"/>
          </ac:spMkLst>
        </pc:spChg>
        <pc:spChg chg="add mod">
          <ac:chgData name="Lei Wu" userId="f083b2a8aea23a2f" providerId="LiveId" clId="{798432FD-FBD1-4C67-86FA-26933F155DCF}" dt="2021-03-29T21:54:37.740" v="463"/>
          <ac:spMkLst>
            <pc:docMk/>
            <pc:sldMk cId="3162839561" sldId="786"/>
            <ac:spMk id="17" creationId="{2377F0CB-ED0C-46B2-A3C6-1A5814A875A2}"/>
          </ac:spMkLst>
        </pc:spChg>
        <pc:spChg chg="add mod">
          <ac:chgData name="Lei Wu" userId="f083b2a8aea23a2f" providerId="LiveId" clId="{798432FD-FBD1-4C67-86FA-26933F155DCF}" dt="2021-03-29T21:54:37.740" v="463"/>
          <ac:spMkLst>
            <pc:docMk/>
            <pc:sldMk cId="3162839561" sldId="786"/>
            <ac:spMk id="18" creationId="{05B4F784-6F6D-4EAB-8F00-BE4F774C817B}"/>
          </ac:spMkLst>
        </pc:spChg>
        <pc:spChg chg="add mod">
          <ac:chgData name="Lei Wu" userId="f083b2a8aea23a2f" providerId="LiveId" clId="{798432FD-FBD1-4C67-86FA-26933F155DCF}" dt="2021-03-29T21:54:37.740" v="463"/>
          <ac:spMkLst>
            <pc:docMk/>
            <pc:sldMk cId="3162839561" sldId="786"/>
            <ac:spMk id="19" creationId="{CB61D911-84B1-4856-8E12-A598FF4EE413}"/>
          </ac:spMkLst>
        </pc:spChg>
        <pc:spChg chg="add mod">
          <ac:chgData name="Lei Wu" userId="f083b2a8aea23a2f" providerId="LiveId" clId="{798432FD-FBD1-4C67-86FA-26933F155DCF}" dt="2021-03-29T21:54:37.740" v="463"/>
          <ac:spMkLst>
            <pc:docMk/>
            <pc:sldMk cId="3162839561" sldId="786"/>
            <ac:spMk id="20" creationId="{D340CC00-CCD3-4B43-AAE4-6F1F5BEE7666}"/>
          </ac:spMkLst>
        </pc:spChg>
        <pc:spChg chg="add mod">
          <ac:chgData name="Lei Wu" userId="f083b2a8aea23a2f" providerId="LiveId" clId="{798432FD-FBD1-4C67-86FA-26933F155DCF}" dt="2021-03-29T21:58:22.355" v="504" actId="1076"/>
          <ac:spMkLst>
            <pc:docMk/>
            <pc:sldMk cId="3162839561" sldId="786"/>
            <ac:spMk id="21" creationId="{BD7A68C1-72D2-41E6-85F6-FE7EED144809}"/>
          </ac:spMkLst>
        </pc:spChg>
        <pc:spChg chg="add mod">
          <ac:chgData name="Lei Wu" userId="f083b2a8aea23a2f" providerId="LiveId" clId="{798432FD-FBD1-4C67-86FA-26933F155DCF}" dt="2021-03-29T21:54:37.740" v="463"/>
          <ac:spMkLst>
            <pc:docMk/>
            <pc:sldMk cId="3162839561" sldId="786"/>
            <ac:spMk id="22" creationId="{864FD1DA-2D43-42C9-B82E-DA220FF0EECC}"/>
          </ac:spMkLst>
        </pc:spChg>
        <pc:spChg chg="add mod">
          <ac:chgData name="Lei Wu" userId="f083b2a8aea23a2f" providerId="LiveId" clId="{798432FD-FBD1-4C67-86FA-26933F155DCF}" dt="2021-03-29T21:54:37.740" v="463"/>
          <ac:spMkLst>
            <pc:docMk/>
            <pc:sldMk cId="3162839561" sldId="786"/>
            <ac:spMk id="23" creationId="{AAB3912C-72E3-402A-AC4E-D0299BCA5DFC}"/>
          </ac:spMkLst>
        </pc:spChg>
        <pc:spChg chg="add mod">
          <ac:chgData name="Lei Wu" userId="f083b2a8aea23a2f" providerId="LiveId" clId="{798432FD-FBD1-4C67-86FA-26933F155DCF}" dt="2021-03-29T21:54:37.740" v="463"/>
          <ac:spMkLst>
            <pc:docMk/>
            <pc:sldMk cId="3162839561" sldId="786"/>
            <ac:spMk id="24" creationId="{8D0B754A-C9B5-459E-A254-F74B788F5E52}"/>
          </ac:spMkLst>
        </pc:spChg>
        <pc:spChg chg="add mod">
          <ac:chgData name="Lei Wu" userId="f083b2a8aea23a2f" providerId="LiveId" clId="{798432FD-FBD1-4C67-86FA-26933F155DCF}" dt="2021-03-29T21:58:18.299" v="503" actId="1076"/>
          <ac:spMkLst>
            <pc:docMk/>
            <pc:sldMk cId="3162839561" sldId="786"/>
            <ac:spMk id="25" creationId="{DD781F5C-3598-46C5-9CDB-B3DFF2A32651}"/>
          </ac:spMkLst>
        </pc:spChg>
        <pc:spChg chg="add mod">
          <ac:chgData name="Lei Wu" userId="f083b2a8aea23a2f" providerId="LiveId" clId="{798432FD-FBD1-4C67-86FA-26933F155DCF}" dt="2021-03-29T21:54:37.740" v="463"/>
          <ac:spMkLst>
            <pc:docMk/>
            <pc:sldMk cId="3162839561" sldId="786"/>
            <ac:spMk id="26" creationId="{2B849436-F109-4FAB-B665-44F9DC235E87}"/>
          </ac:spMkLst>
        </pc:spChg>
        <pc:spChg chg="add mod">
          <ac:chgData name="Lei Wu" userId="f083b2a8aea23a2f" providerId="LiveId" clId="{798432FD-FBD1-4C67-86FA-26933F155DCF}" dt="2021-03-29T21:58:29.025" v="505" actId="1076"/>
          <ac:spMkLst>
            <pc:docMk/>
            <pc:sldMk cId="3162839561" sldId="786"/>
            <ac:spMk id="27" creationId="{C8C286E4-B1FF-44DD-828E-A2C87C13C155}"/>
          </ac:spMkLst>
        </pc:spChg>
        <pc:spChg chg="add mod">
          <ac:chgData name="Lei Wu" userId="f083b2a8aea23a2f" providerId="LiveId" clId="{798432FD-FBD1-4C67-86FA-26933F155DCF}" dt="2021-03-29T21:58:32.005" v="506" actId="1076"/>
          <ac:spMkLst>
            <pc:docMk/>
            <pc:sldMk cId="3162839561" sldId="786"/>
            <ac:spMk id="28" creationId="{EE46F073-3663-41C2-A4ED-09D12AA7C6AD}"/>
          </ac:spMkLst>
        </pc:spChg>
        <pc:spChg chg="add del mod">
          <ac:chgData name="Lei Wu" userId="f083b2a8aea23a2f" providerId="LiveId" clId="{798432FD-FBD1-4C67-86FA-26933F155DCF}" dt="2021-03-29T21:55:16.631" v="468"/>
          <ac:spMkLst>
            <pc:docMk/>
            <pc:sldMk cId="3162839561" sldId="786"/>
            <ac:spMk id="29" creationId="{011C1FA0-D5E9-4F3A-AA19-98553F2C6E0F}"/>
          </ac:spMkLst>
        </pc:spChg>
        <pc:spChg chg="add del mod">
          <ac:chgData name="Lei Wu" userId="f083b2a8aea23a2f" providerId="LiveId" clId="{798432FD-FBD1-4C67-86FA-26933F155DCF}" dt="2021-03-29T21:55:16.631" v="468"/>
          <ac:spMkLst>
            <pc:docMk/>
            <pc:sldMk cId="3162839561" sldId="786"/>
            <ac:spMk id="30" creationId="{2414CA68-4E45-4129-A7E5-7367EAF44F61}"/>
          </ac:spMkLst>
        </pc:spChg>
        <pc:spChg chg="add del mod">
          <ac:chgData name="Lei Wu" userId="f083b2a8aea23a2f" providerId="LiveId" clId="{798432FD-FBD1-4C67-86FA-26933F155DCF}" dt="2021-03-29T21:55:16.631" v="468"/>
          <ac:spMkLst>
            <pc:docMk/>
            <pc:sldMk cId="3162839561" sldId="786"/>
            <ac:spMk id="31" creationId="{2ACD56CE-E1CB-4580-A10E-E13CA0D983F7}"/>
          </ac:spMkLst>
        </pc:spChg>
        <pc:spChg chg="add del mod">
          <ac:chgData name="Lei Wu" userId="f083b2a8aea23a2f" providerId="LiveId" clId="{798432FD-FBD1-4C67-86FA-26933F155DCF}" dt="2021-03-29T21:55:16.631" v="468"/>
          <ac:spMkLst>
            <pc:docMk/>
            <pc:sldMk cId="3162839561" sldId="786"/>
            <ac:spMk id="32" creationId="{B9CBE81F-6E48-4F16-8CB7-364EA59D064A}"/>
          </ac:spMkLst>
        </pc:spChg>
        <pc:spChg chg="add del mod">
          <ac:chgData name="Lei Wu" userId="f083b2a8aea23a2f" providerId="LiveId" clId="{798432FD-FBD1-4C67-86FA-26933F155DCF}" dt="2021-03-29T21:55:16.631" v="468"/>
          <ac:spMkLst>
            <pc:docMk/>
            <pc:sldMk cId="3162839561" sldId="786"/>
            <ac:spMk id="33" creationId="{993EB966-D0D7-4E39-8B3B-CF0DC08355E3}"/>
          </ac:spMkLst>
        </pc:spChg>
        <pc:spChg chg="add del mod">
          <ac:chgData name="Lei Wu" userId="f083b2a8aea23a2f" providerId="LiveId" clId="{798432FD-FBD1-4C67-86FA-26933F155DCF}" dt="2021-03-29T21:55:16.631" v="468"/>
          <ac:spMkLst>
            <pc:docMk/>
            <pc:sldMk cId="3162839561" sldId="786"/>
            <ac:spMk id="34" creationId="{308FE70C-A7D6-4377-A87C-2C4D6B36E253}"/>
          </ac:spMkLst>
        </pc:spChg>
        <pc:spChg chg="add del mod">
          <ac:chgData name="Lei Wu" userId="f083b2a8aea23a2f" providerId="LiveId" clId="{798432FD-FBD1-4C67-86FA-26933F155DCF}" dt="2021-03-29T21:55:16.631" v="468"/>
          <ac:spMkLst>
            <pc:docMk/>
            <pc:sldMk cId="3162839561" sldId="786"/>
            <ac:spMk id="35" creationId="{BC1F1B0A-C99D-4295-85C9-72270D6B01E2}"/>
          </ac:spMkLst>
        </pc:spChg>
        <pc:spChg chg="add del mod">
          <ac:chgData name="Lei Wu" userId="f083b2a8aea23a2f" providerId="LiveId" clId="{798432FD-FBD1-4C67-86FA-26933F155DCF}" dt="2021-03-29T21:55:16.631" v="468"/>
          <ac:spMkLst>
            <pc:docMk/>
            <pc:sldMk cId="3162839561" sldId="786"/>
            <ac:spMk id="36" creationId="{6329DF2D-AC22-48A9-86E6-E4C7B43916F5}"/>
          </ac:spMkLst>
        </pc:spChg>
        <pc:spChg chg="add del mod">
          <ac:chgData name="Lei Wu" userId="f083b2a8aea23a2f" providerId="LiveId" clId="{798432FD-FBD1-4C67-86FA-26933F155DCF}" dt="2021-03-29T21:55:16.631" v="468"/>
          <ac:spMkLst>
            <pc:docMk/>
            <pc:sldMk cId="3162839561" sldId="786"/>
            <ac:spMk id="37" creationId="{F91365D4-546F-4ED7-B060-17787EE959E6}"/>
          </ac:spMkLst>
        </pc:spChg>
        <pc:spChg chg="add del mod">
          <ac:chgData name="Lei Wu" userId="f083b2a8aea23a2f" providerId="LiveId" clId="{798432FD-FBD1-4C67-86FA-26933F155DCF}" dt="2021-03-29T21:55:16.631" v="468"/>
          <ac:spMkLst>
            <pc:docMk/>
            <pc:sldMk cId="3162839561" sldId="786"/>
            <ac:spMk id="38" creationId="{4A5D82B5-72F5-44AE-B972-2333B59153B6}"/>
          </ac:spMkLst>
        </pc:spChg>
        <pc:spChg chg="add del mod">
          <ac:chgData name="Lei Wu" userId="f083b2a8aea23a2f" providerId="LiveId" clId="{798432FD-FBD1-4C67-86FA-26933F155DCF}" dt="2021-03-29T21:55:16.631" v="468"/>
          <ac:spMkLst>
            <pc:docMk/>
            <pc:sldMk cId="3162839561" sldId="786"/>
            <ac:spMk id="40" creationId="{3BE60777-3631-4831-B6D4-93F80E881D4F}"/>
          </ac:spMkLst>
        </pc:spChg>
        <pc:spChg chg="add del mod">
          <ac:chgData name="Lei Wu" userId="f083b2a8aea23a2f" providerId="LiveId" clId="{798432FD-FBD1-4C67-86FA-26933F155DCF}" dt="2021-03-29T21:55:16.631" v="468"/>
          <ac:spMkLst>
            <pc:docMk/>
            <pc:sldMk cId="3162839561" sldId="786"/>
            <ac:spMk id="41" creationId="{AECB6387-6B55-4883-9494-E18963E95002}"/>
          </ac:spMkLst>
        </pc:spChg>
        <pc:spChg chg="add del mod">
          <ac:chgData name="Lei Wu" userId="f083b2a8aea23a2f" providerId="LiveId" clId="{798432FD-FBD1-4C67-86FA-26933F155DCF}" dt="2021-03-29T21:55:16.631" v="468"/>
          <ac:spMkLst>
            <pc:docMk/>
            <pc:sldMk cId="3162839561" sldId="786"/>
            <ac:spMk id="42" creationId="{328BF866-CE23-49ED-9DF6-A818AC50BDA3}"/>
          </ac:spMkLst>
        </pc:spChg>
        <pc:spChg chg="add del mod">
          <ac:chgData name="Lei Wu" userId="f083b2a8aea23a2f" providerId="LiveId" clId="{798432FD-FBD1-4C67-86FA-26933F155DCF}" dt="2021-03-29T21:55:16.631" v="468"/>
          <ac:spMkLst>
            <pc:docMk/>
            <pc:sldMk cId="3162839561" sldId="786"/>
            <ac:spMk id="43" creationId="{CA279D13-1354-48FA-964A-6F65DE81754A}"/>
          </ac:spMkLst>
        </pc:spChg>
        <pc:spChg chg="add del mod">
          <ac:chgData name="Lei Wu" userId="f083b2a8aea23a2f" providerId="LiveId" clId="{798432FD-FBD1-4C67-86FA-26933F155DCF}" dt="2021-03-29T21:55:16.631" v="468"/>
          <ac:spMkLst>
            <pc:docMk/>
            <pc:sldMk cId="3162839561" sldId="786"/>
            <ac:spMk id="44" creationId="{FE7800D4-7FC6-4E65-BE83-64AC74E51A50}"/>
          </ac:spMkLst>
        </pc:spChg>
        <pc:spChg chg="add del mod">
          <ac:chgData name="Lei Wu" userId="f083b2a8aea23a2f" providerId="LiveId" clId="{798432FD-FBD1-4C67-86FA-26933F155DCF}" dt="2021-03-29T21:55:16.631" v="468"/>
          <ac:spMkLst>
            <pc:docMk/>
            <pc:sldMk cId="3162839561" sldId="786"/>
            <ac:spMk id="45" creationId="{582CE123-DC19-440B-82EE-C26592F94129}"/>
          </ac:spMkLst>
        </pc:spChg>
        <pc:spChg chg="add del mod">
          <ac:chgData name="Lei Wu" userId="f083b2a8aea23a2f" providerId="LiveId" clId="{798432FD-FBD1-4C67-86FA-26933F155DCF}" dt="2021-03-29T21:55:16.631" v="468"/>
          <ac:spMkLst>
            <pc:docMk/>
            <pc:sldMk cId="3162839561" sldId="786"/>
            <ac:spMk id="46" creationId="{6473642D-4B71-4500-AE36-AB8A15FAB7B9}"/>
          </ac:spMkLst>
        </pc:spChg>
        <pc:spChg chg="add del mod">
          <ac:chgData name="Lei Wu" userId="f083b2a8aea23a2f" providerId="LiveId" clId="{798432FD-FBD1-4C67-86FA-26933F155DCF}" dt="2021-03-29T21:55:16.631" v="468"/>
          <ac:spMkLst>
            <pc:docMk/>
            <pc:sldMk cId="3162839561" sldId="786"/>
            <ac:spMk id="47" creationId="{0D084AA8-E194-4831-AC0F-DD1D4AA5C753}"/>
          </ac:spMkLst>
        </pc:spChg>
        <pc:spChg chg="add del mod">
          <ac:chgData name="Lei Wu" userId="f083b2a8aea23a2f" providerId="LiveId" clId="{798432FD-FBD1-4C67-86FA-26933F155DCF}" dt="2021-03-29T21:55:16.631" v="468"/>
          <ac:spMkLst>
            <pc:docMk/>
            <pc:sldMk cId="3162839561" sldId="786"/>
            <ac:spMk id="48" creationId="{AABAD19D-9553-46AF-975F-AE3E4C7A3D81}"/>
          </ac:spMkLst>
        </pc:spChg>
        <pc:spChg chg="add del mod">
          <ac:chgData name="Lei Wu" userId="f083b2a8aea23a2f" providerId="LiveId" clId="{798432FD-FBD1-4C67-86FA-26933F155DCF}" dt="2021-03-29T21:55:16.631" v="468"/>
          <ac:spMkLst>
            <pc:docMk/>
            <pc:sldMk cId="3162839561" sldId="786"/>
            <ac:spMk id="49" creationId="{586297FD-6EEC-4655-A1A6-BDC9A12203C5}"/>
          </ac:spMkLst>
        </pc:spChg>
        <pc:spChg chg="add del mod">
          <ac:chgData name="Lei Wu" userId="f083b2a8aea23a2f" providerId="LiveId" clId="{798432FD-FBD1-4C67-86FA-26933F155DCF}" dt="2021-03-29T21:55:16.631" v="468"/>
          <ac:spMkLst>
            <pc:docMk/>
            <pc:sldMk cId="3162839561" sldId="786"/>
            <ac:spMk id="50" creationId="{D997226C-CC99-4DCB-A5AC-59D6DA61EB62}"/>
          </ac:spMkLst>
        </pc:spChg>
        <pc:spChg chg="add del mod">
          <ac:chgData name="Lei Wu" userId="f083b2a8aea23a2f" providerId="LiveId" clId="{798432FD-FBD1-4C67-86FA-26933F155DCF}" dt="2021-03-29T21:55:16.631" v="468"/>
          <ac:spMkLst>
            <pc:docMk/>
            <pc:sldMk cId="3162839561" sldId="786"/>
            <ac:spMk id="51" creationId="{B23D1B8D-07DB-437F-8ECB-782D654DB6B7}"/>
          </ac:spMkLst>
        </pc:spChg>
        <pc:graphicFrameChg chg="del">
          <ac:chgData name="Lei Wu" userId="f083b2a8aea23a2f" providerId="LiveId" clId="{798432FD-FBD1-4C67-86FA-26933F155DCF}" dt="2021-03-29T21:54:30.165" v="462" actId="478"/>
          <ac:graphicFrameMkLst>
            <pc:docMk/>
            <pc:sldMk cId="3162839561" sldId="786"/>
            <ac:graphicFrameMk id="39" creationId="{BE51CD22-5865-4607-8544-C4B96CCBB520}"/>
          </ac:graphicFrameMkLst>
        </pc:graphicFrameChg>
      </pc:sldChg>
      <pc:sldChg chg="addSp delSp modSp add del mod ord modAnim">
        <pc:chgData name="Lei Wu" userId="f083b2a8aea23a2f" providerId="LiveId" clId="{798432FD-FBD1-4C67-86FA-26933F155DCF}" dt="2021-03-29T22:13:05.491" v="656" actId="47"/>
        <pc:sldMkLst>
          <pc:docMk/>
          <pc:sldMk cId="336585078" sldId="787"/>
        </pc:sldMkLst>
        <pc:spChg chg="mod">
          <ac:chgData name="Lei Wu" userId="f083b2a8aea23a2f" providerId="LiveId" clId="{798432FD-FBD1-4C67-86FA-26933F155DCF}" dt="2021-03-29T21:55:29.688" v="481" actId="20577"/>
          <ac:spMkLst>
            <pc:docMk/>
            <pc:sldMk cId="336585078" sldId="787"/>
            <ac:spMk id="2" creationId="{00000000-0000-0000-0000-000000000000}"/>
          </ac:spMkLst>
        </pc:spChg>
        <pc:spChg chg="del">
          <ac:chgData name="Lei Wu" userId="f083b2a8aea23a2f" providerId="LiveId" clId="{798432FD-FBD1-4C67-86FA-26933F155DCF}" dt="2021-03-29T21:55:38.754" v="482" actId="478"/>
          <ac:spMkLst>
            <pc:docMk/>
            <pc:sldMk cId="336585078" sldId="787"/>
            <ac:spMk id="7" creationId="{0C42F7C3-58E6-4159-8CAE-5AFAE213B87D}"/>
          </ac:spMkLst>
        </pc:spChg>
        <pc:spChg chg="del">
          <ac:chgData name="Lei Wu" userId="f083b2a8aea23a2f" providerId="LiveId" clId="{798432FD-FBD1-4C67-86FA-26933F155DCF}" dt="2021-03-29T21:55:38.754" v="482" actId="478"/>
          <ac:spMkLst>
            <pc:docMk/>
            <pc:sldMk cId="336585078" sldId="787"/>
            <ac:spMk id="8" creationId="{AEC6C8D9-CEDD-4FF9-84E2-47E9577F7092}"/>
          </ac:spMkLst>
        </pc:spChg>
        <pc:spChg chg="del">
          <ac:chgData name="Lei Wu" userId="f083b2a8aea23a2f" providerId="LiveId" clId="{798432FD-FBD1-4C67-86FA-26933F155DCF}" dt="2021-03-29T21:55:38.754" v="482" actId="478"/>
          <ac:spMkLst>
            <pc:docMk/>
            <pc:sldMk cId="336585078" sldId="787"/>
            <ac:spMk id="9" creationId="{B18B2B46-3710-4F43-8DE4-B771723A8946}"/>
          </ac:spMkLst>
        </pc:spChg>
        <pc:spChg chg="del">
          <ac:chgData name="Lei Wu" userId="f083b2a8aea23a2f" providerId="LiveId" clId="{798432FD-FBD1-4C67-86FA-26933F155DCF}" dt="2021-03-29T21:55:38.754" v="482" actId="478"/>
          <ac:spMkLst>
            <pc:docMk/>
            <pc:sldMk cId="336585078" sldId="787"/>
            <ac:spMk id="10" creationId="{252A40DE-A511-47E7-8D72-2D2DC9BE0B81}"/>
          </ac:spMkLst>
        </pc:spChg>
        <pc:spChg chg="del">
          <ac:chgData name="Lei Wu" userId="f083b2a8aea23a2f" providerId="LiveId" clId="{798432FD-FBD1-4C67-86FA-26933F155DCF}" dt="2021-03-29T21:55:38.754" v="482" actId="478"/>
          <ac:spMkLst>
            <pc:docMk/>
            <pc:sldMk cId="336585078" sldId="787"/>
            <ac:spMk id="11" creationId="{DF7207B1-F057-4803-AA1F-10B9DEB4A519}"/>
          </ac:spMkLst>
        </pc:spChg>
        <pc:spChg chg="del">
          <ac:chgData name="Lei Wu" userId="f083b2a8aea23a2f" providerId="LiveId" clId="{798432FD-FBD1-4C67-86FA-26933F155DCF}" dt="2021-03-29T21:55:38.754" v="482" actId="478"/>
          <ac:spMkLst>
            <pc:docMk/>
            <pc:sldMk cId="336585078" sldId="787"/>
            <ac:spMk id="12" creationId="{367046A3-B181-4B0B-8A8C-CF4C9AAF6086}"/>
          </ac:spMkLst>
        </pc:spChg>
        <pc:spChg chg="del">
          <ac:chgData name="Lei Wu" userId="f083b2a8aea23a2f" providerId="LiveId" clId="{798432FD-FBD1-4C67-86FA-26933F155DCF}" dt="2021-03-29T21:55:38.754" v="482" actId="478"/>
          <ac:spMkLst>
            <pc:docMk/>
            <pc:sldMk cId="336585078" sldId="787"/>
            <ac:spMk id="13" creationId="{CBAA196B-6687-4750-8E1E-A13A38BBC6C3}"/>
          </ac:spMkLst>
        </pc:spChg>
        <pc:spChg chg="del">
          <ac:chgData name="Lei Wu" userId="f083b2a8aea23a2f" providerId="LiveId" clId="{798432FD-FBD1-4C67-86FA-26933F155DCF}" dt="2021-03-29T21:55:38.754" v="482" actId="478"/>
          <ac:spMkLst>
            <pc:docMk/>
            <pc:sldMk cId="336585078" sldId="787"/>
            <ac:spMk id="14" creationId="{48BDE9BF-E7AA-45D2-88BB-663818853E66}"/>
          </ac:spMkLst>
        </pc:spChg>
        <pc:spChg chg="del">
          <ac:chgData name="Lei Wu" userId="f083b2a8aea23a2f" providerId="LiveId" clId="{798432FD-FBD1-4C67-86FA-26933F155DCF}" dt="2021-03-29T21:55:38.754" v="482" actId="478"/>
          <ac:spMkLst>
            <pc:docMk/>
            <pc:sldMk cId="336585078" sldId="787"/>
            <ac:spMk id="15" creationId="{A345AC44-2E87-4675-AF2A-C9E3953B45F7}"/>
          </ac:spMkLst>
        </pc:spChg>
        <pc:spChg chg="del">
          <ac:chgData name="Lei Wu" userId="f083b2a8aea23a2f" providerId="LiveId" clId="{798432FD-FBD1-4C67-86FA-26933F155DCF}" dt="2021-03-29T21:55:38.754" v="482" actId="478"/>
          <ac:spMkLst>
            <pc:docMk/>
            <pc:sldMk cId="336585078" sldId="787"/>
            <ac:spMk id="16" creationId="{4552690E-9189-4E0E-9540-97A7CF0C7D5B}"/>
          </ac:spMkLst>
        </pc:spChg>
        <pc:spChg chg="del">
          <ac:chgData name="Lei Wu" userId="f083b2a8aea23a2f" providerId="LiveId" clId="{798432FD-FBD1-4C67-86FA-26933F155DCF}" dt="2021-03-29T21:55:38.754" v="482" actId="478"/>
          <ac:spMkLst>
            <pc:docMk/>
            <pc:sldMk cId="336585078" sldId="787"/>
            <ac:spMk id="17" creationId="{2377F0CB-ED0C-46B2-A3C6-1A5814A875A2}"/>
          </ac:spMkLst>
        </pc:spChg>
        <pc:spChg chg="del">
          <ac:chgData name="Lei Wu" userId="f083b2a8aea23a2f" providerId="LiveId" clId="{798432FD-FBD1-4C67-86FA-26933F155DCF}" dt="2021-03-29T21:55:38.754" v="482" actId="478"/>
          <ac:spMkLst>
            <pc:docMk/>
            <pc:sldMk cId="336585078" sldId="787"/>
            <ac:spMk id="18" creationId="{05B4F784-6F6D-4EAB-8F00-BE4F774C817B}"/>
          </ac:spMkLst>
        </pc:spChg>
        <pc:spChg chg="del">
          <ac:chgData name="Lei Wu" userId="f083b2a8aea23a2f" providerId="LiveId" clId="{798432FD-FBD1-4C67-86FA-26933F155DCF}" dt="2021-03-29T21:55:38.754" v="482" actId="478"/>
          <ac:spMkLst>
            <pc:docMk/>
            <pc:sldMk cId="336585078" sldId="787"/>
            <ac:spMk id="19" creationId="{CB61D911-84B1-4856-8E12-A598FF4EE413}"/>
          </ac:spMkLst>
        </pc:spChg>
        <pc:spChg chg="del">
          <ac:chgData name="Lei Wu" userId="f083b2a8aea23a2f" providerId="LiveId" clId="{798432FD-FBD1-4C67-86FA-26933F155DCF}" dt="2021-03-29T21:55:38.754" v="482" actId="478"/>
          <ac:spMkLst>
            <pc:docMk/>
            <pc:sldMk cId="336585078" sldId="787"/>
            <ac:spMk id="20" creationId="{D340CC00-CCD3-4B43-AAE4-6F1F5BEE7666}"/>
          </ac:spMkLst>
        </pc:spChg>
        <pc:spChg chg="del">
          <ac:chgData name="Lei Wu" userId="f083b2a8aea23a2f" providerId="LiveId" clId="{798432FD-FBD1-4C67-86FA-26933F155DCF}" dt="2021-03-29T21:55:38.754" v="482" actId="478"/>
          <ac:spMkLst>
            <pc:docMk/>
            <pc:sldMk cId="336585078" sldId="787"/>
            <ac:spMk id="21" creationId="{BD7A68C1-72D2-41E6-85F6-FE7EED144809}"/>
          </ac:spMkLst>
        </pc:spChg>
        <pc:spChg chg="del">
          <ac:chgData name="Lei Wu" userId="f083b2a8aea23a2f" providerId="LiveId" clId="{798432FD-FBD1-4C67-86FA-26933F155DCF}" dt="2021-03-29T21:55:38.754" v="482" actId="478"/>
          <ac:spMkLst>
            <pc:docMk/>
            <pc:sldMk cId="336585078" sldId="787"/>
            <ac:spMk id="22" creationId="{864FD1DA-2D43-42C9-B82E-DA220FF0EECC}"/>
          </ac:spMkLst>
        </pc:spChg>
        <pc:spChg chg="del">
          <ac:chgData name="Lei Wu" userId="f083b2a8aea23a2f" providerId="LiveId" clId="{798432FD-FBD1-4C67-86FA-26933F155DCF}" dt="2021-03-29T21:55:38.754" v="482" actId="478"/>
          <ac:spMkLst>
            <pc:docMk/>
            <pc:sldMk cId="336585078" sldId="787"/>
            <ac:spMk id="23" creationId="{AAB3912C-72E3-402A-AC4E-D0299BCA5DFC}"/>
          </ac:spMkLst>
        </pc:spChg>
        <pc:spChg chg="del">
          <ac:chgData name="Lei Wu" userId="f083b2a8aea23a2f" providerId="LiveId" clId="{798432FD-FBD1-4C67-86FA-26933F155DCF}" dt="2021-03-29T21:55:38.754" v="482" actId="478"/>
          <ac:spMkLst>
            <pc:docMk/>
            <pc:sldMk cId="336585078" sldId="787"/>
            <ac:spMk id="24" creationId="{8D0B754A-C9B5-459E-A254-F74B788F5E52}"/>
          </ac:spMkLst>
        </pc:spChg>
        <pc:spChg chg="del">
          <ac:chgData name="Lei Wu" userId="f083b2a8aea23a2f" providerId="LiveId" clId="{798432FD-FBD1-4C67-86FA-26933F155DCF}" dt="2021-03-29T21:55:38.754" v="482" actId="478"/>
          <ac:spMkLst>
            <pc:docMk/>
            <pc:sldMk cId="336585078" sldId="787"/>
            <ac:spMk id="25" creationId="{DD781F5C-3598-46C5-9CDB-B3DFF2A32651}"/>
          </ac:spMkLst>
        </pc:spChg>
        <pc:spChg chg="del">
          <ac:chgData name="Lei Wu" userId="f083b2a8aea23a2f" providerId="LiveId" clId="{798432FD-FBD1-4C67-86FA-26933F155DCF}" dt="2021-03-29T21:55:38.754" v="482" actId="478"/>
          <ac:spMkLst>
            <pc:docMk/>
            <pc:sldMk cId="336585078" sldId="787"/>
            <ac:spMk id="26" creationId="{2B849436-F109-4FAB-B665-44F9DC235E87}"/>
          </ac:spMkLst>
        </pc:spChg>
        <pc:spChg chg="del">
          <ac:chgData name="Lei Wu" userId="f083b2a8aea23a2f" providerId="LiveId" clId="{798432FD-FBD1-4C67-86FA-26933F155DCF}" dt="2021-03-29T21:55:38.754" v="482" actId="478"/>
          <ac:spMkLst>
            <pc:docMk/>
            <pc:sldMk cId="336585078" sldId="787"/>
            <ac:spMk id="27" creationId="{C8C286E4-B1FF-44DD-828E-A2C87C13C155}"/>
          </ac:spMkLst>
        </pc:spChg>
        <pc:spChg chg="del">
          <ac:chgData name="Lei Wu" userId="f083b2a8aea23a2f" providerId="LiveId" clId="{798432FD-FBD1-4C67-86FA-26933F155DCF}" dt="2021-03-29T21:55:38.754" v="482" actId="478"/>
          <ac:spMkLst>
            <pc:docMk/>
            <pc:sldMk cId="336585078" sldId="787"/>
            <ac:spMk id="28" creationId="{EE46F073-3663-41C2-A4ED-09D12AA7C6AD}"/>
          </ac:spMkLst>
        </pc:spChg>
        <pc:spChg chg="add mod">
          <ac:chgData name="Lei Wu" userId="f083b2a8aea23a2f" providerId="LiveId" clId="{798432FD-FBD1-4C67-86FA-26933F155DCF}" dt="2021-03-29T21:55:54.919" v="484" actId="207"/>
          <ac:spMkLst>
            <pc:docMk/>
            <pc:sldMk cId="336585078" sldId="787"/>
            <ac:spMk id="29" creationId="{D9D4D644-78BA-443D-9724-7072C52C0FA5}"/>
          </ac:spMkLst>
        </pc:spChg>
        <pc:spChg chg="add mod">
          <ac:chgData name="Lei Wu" userId="f083b2a8aea23a2f" providerId="LiveId" clId="{798432FD-FBD1-4C67-86FA-26933F155DCF}" dt="2021-03-29T21:55:47.968" v="483"/>
          <ac:spMkLst>
            <pc:docMk/>
            <pc:sldMk cId="336585078" sldId="787"/>
            <ac:spMk id="30" creationId="{F5518CC1-0FAF-48D1-915D-ADDC81E9DD63}"/>
          </ac:spMkLst>
        </pc:spChg>
        <pc:spChg chg="add mod">
          <ac:chgData name="Lei Wu" userId="f083b2a8aea23a2f" providerId="LiveId" clId="{798432FD-FBD1-4C67-86FA-26933F155DCF}" dt="2021-03-29T21:55:47.968" v="483"/>
          <ac:spMkLst>
            <pc:docMk/>
            <pc:sldMk cId="336585078" sldId="787"/>
            <ac:spMk id="31" creationId="{89CD4483-81A3-4318-92E9-6C598AD5750B}"/>
          </ac:spMkLst>
        </pc:spChg>
        <pc:spChg chg="add mod">
          <ac:chgData name="Lei Wu" userId="f083b2a8aea23a2f" providerId="LiveId" clId="{798432FD-FBD1-4C67-86FA-26933F155DCF}" dt="2021-03-29T21:55:47.968" v="483"/>
          <ac:spMkLst>
            <pc:docMk/>
            <pc:sldMk cId="336585078" sldId="787"/>
            <ac:spMk id="32" creationId="{606F0074-F333-43EB-A18E-8C73C8EAF7D4}"/>
          </ac:spMkLst>
        </pc:spChg>
        <pc:spChg chg="add mod">
          <ac:chgData name="Lei Wu" userId="f083b2a8aea23a2f" providerId="LiveId" clId="{798432FD-FBD1-4C67-86FA-26933F155DCF}" dt="2021-03-29T21:55:47.968" v="483"/>
          <ac:spMkLst>
            <pc:docMk/>
            <pc:sldMk cId="336585078" sldId="787"/>
            <ac:spMk id="33" creationId="{8E0CD923-8733-484A-BEE9-F6DEC46579F7}"/>
          </ac:spMkLst>
        </pc:spChg>
        <pc:spChg chg="add mod">
          <ac:chgData name="Lei Wu" userId="f083b2a8aea23a2f" providerId="LiveId" clId="{798432FD-FBD1-4C67-86FA-26933F155DCF}" dt="2021-03-29T21:55:47.968" v="483"/>
          <ac:spMkLst>
            <pc:docMk/>
            <pc:sldMk cId="336585078" sldId="787"/>
            <ac:spMk id="34" creationId="{6435A30C-3467-4325-BCE3-958F1D0F4204}"/>
          </ac:spMkLst>
        </pc:spChg>
        <pc:spChg chg="add mod">
          <ac:chgData name="Lei Wu" userId="f083b2a8aea23a2f" providerId="LiveId" clId="{798432FD-FBD1-4C67-86FA-26933F155DCF}" dt="2021-03-29T21:55:47.968" v="483"/>
          <ac:spMkLst>
            <pc:docMk/>
            <pc:sldMk cId="336585078" sldId="787"/>
            <ac:spMk id="35" creationId="{50568DFB-D9DB-4285-A4B3-59F288F6720C}"/>
          </ac:spMkLst>
        </pc:spChg>
        <pc:spChg chg="add mod">
          <ac:chgData name="Lei Wu" userId="f083b2a8aea23a2f" providerId="LiveId" clId="{798432FD-FBD1-4C67-86FA-26933F155DCF}" dt="2021-03-29T21:55:47.968" v="483"/>
          <ac:spMkLst>
            <pc:docMk/>
            <pc:sldMk cId="336585078" sldId="787"/>
            <ac:spMk id="36" creationId="{99BEDD51-E70C-4CE4-8CDD-E0F674D18744}"/>
          </ac:spMkLst>
        </pc:spChg>
        <pc:spChg chg="add mod">
          <ac:chgData name="Lei Wu" userId="f083b2a8aea23a2f" providerId="LiveId" clId="{798432FD-FBD1-4C67-86FA-26933F155DCF}" dt="2021-03-29T21:55:47.968" v="483"/>
          <ac:spMkLst>
            <pc:docMk/>
            <pc:sldMk cId="336585078" sldId="787"/>
            <ac:spMk id="37" creationId="{31896A5B-A379-468B-8779-13D9E01257AD}"/>
          </ac:spMkLst>
        </pc:spChg>
        <pc:spChg chg="add mod">
          <ac:chgData name="Lei Wu" userId="f083b2a8aea23a2f" providerId="LiveId" clId="{798432FD-FBD1-4C67-86FA-26933F155DCF}" dt="2021-03-29T22:01:51.599" v="526" actId="1076"/>
          <ac:spMkLst>
            <pc:docMk/>
            <pc:sldMk cId="336585078" sldId="787"/>
            <ac:spMk id="38" creationId="{5B7A7501-43A7-4A51-BD3D-CCD6F0F65D3D}"/>
          </ac:spMkLst>
        </pc:spChg>
        <pc:spChg chg="add mod">
          <ac:chgData name="Lei Wu" userId="f083b2a8aea23a2f" providerId="LiveId" clId="{798432FD-FBD1-4C67-86FA-26933F155DCF}" dt="2021-03-29T22:01:54.442" v="527" actId="1076"/>
          <ac:spMkLst>
            <pc:docMk/>
            <pc:sldMk cId="336585078" sldId="787"/>
            <ac:spMk id="39" creationId="{F2B22090-C3A1-430C-B044-DEDEB09DC74C}"/>
          </ac:spMkLst>
        </pc:spChg>
        <pc:spChg chg="add del mod">
          <ac:chgData name="Lei Wu" userId="f083b2a8aea23a2f" providerId="LiveId" clId="{798432FD-FBD1-4C67-86FA-26933F155DCF}" dt="2021-03-29T22:02:56.318" v="533" actId="478"/>
          <ac:spMkLst>
            <pc:docMk/>
            <pc:sldMk cId="336585078" sldId="787"/>
            <ac:spMk id="40" creationId="{916F6743-D9DE-4F3B-9497-9EEE5D57DA09}"/>
          </ac:spMkLst>
        </pc:spChg>
        <pc:spChg chg="add mod">
          <ac:chgData name="Lei Wu" userId="f083b2a8aea23a2f" providerId="LiveId" clId="{798432FD-FBD1-4C67-86FA-26933F155DCF}" dt="2021-03-29T21:55:47.968" v="483"/>
          <ac:spMkLst>
            <pc:docMk/>
            <pc:sldMk cId="336585078" sldId="787"/>
            <ac:spMk id="41" creationId="{6D081BF6-D1A3-4126-8B20-79AE4A23E1B0}"/>
          </ac:spMkLst>
        </pc:spChg>
        <pc:spChg chg="add mod">
          <ac:chgData name="Lei Wu" userId="f083b2a8aea23a2f" providerId="LiveId" clId="{798432FD-FBD1-4C67-86FA-26933F155DCF}" dt="2021-03-29T21:55:47.968" v="483"/>
          <ac:spMkLst>
            <pc:docMk/>
            <pc:sldMk cId="336585078" sldId="787"/>
            <ac:spMk id="42" creationId="{AC098DAF-9628-437D-A820-D24A1F194E86}"/>
          </ac:spMkLst>
        </pc:spChg>
        <pc:spChg chg="add mod">
          <ac:chgData name="Lei Wu" userId="f083b2a8aea23a2f" providerId="LiveId" clId="{798432FD-FBD1-4C67-86FA-26933F155DCF}" dt="2021-03-29T21:56:17.462" v="485" actId="1076"/>
          <ac:spMkLst>
            <pc:docMk/>
            <pc:sldMk cId="336585078" sldId="787"/>
            <ac:spMk id="43" creationId="{C254C8E3-7954-40B9-A9B9-AFB54CBD18A4}"/>
          </ac:spMkLst>
        </pc:spChg>
        <pc:spChg chg="add mod">
          <ac:chgData name="Lei Wu" userId="f083b2a8aea23a2f" providerId="LiveId" clId="{798432FD-FBD1-4C67-86FA-26933F155DCF}" dt="2021-03-29T21:55:47.968" v="483"/>
          <ac:spMkLst>
            <pc:docMk/>
            <pc:sldMk cId="336585078" sldId="787"/>
            <ac:spMk id="44" creationId="{28C3B31A-E19F-4D24-BF24-6A3F3A42F500}"/>
          </ac:spMkLst>
        </pc:spChg>
        <pc:spChg chg="add mod">
          <ac:chgData name="Lei Wu" userId="f083b2a8aea23a2f" providerId="LiveId" clId="{798432FD-FBD1-4C67-86FA-26933F155DCF}" dt="2021-03-29T21:56:43.670" v="489" actId="1076"/>
          <ac:spMkLst>
            <pc:docMk/>
            <pc:sldMk cId="336585078" sldId="787"/>
            <ac:spMk id="45" creationId="{466A8B85-DB63-4E7C-BCD7-08304F152690}"/>
          </ac:spMkLst>
        </pc:spChg>
        <pc:spChg chg="add mod">
          <ac:chgData name="Lei Wu" userId="f083b2a8aea23a2f" providerId="LiveId" clId="{798432FD-FBD1-4C67-86FA-26933F155DCF}" dt="2021-03-29T21:56:46.680" v="490" actId="1076"/>
          <ac:spMkLst>
            <pc:docMk/>
            <pc:sldMk cId="336585078" sldId="787"/>
            <ac:spMk id="46" creationId="{8E37DEB7-4529-4F00-AC64-62251939B91C}"/>
          </ac:spMkLst>
        </pc:spChg>
        <pc:spChg chg="add mod">
          <ac:chgData name="Lei Wu" userId="f083b2a8aea23a2f" providerId="LiveId" clId="{798432FD-FBD1-4C67-86FA-26933F155DCF}" dt="2021-03-29T21:56:36.128" v="488" actId="1076"/>
          <ac:spMkLst>
            <pc:docMk/>
            <pc:sldMk cId="336585078" sldId="787"/>
            <ac:spMk id="47" creationId="{77ED79AE-6077-49A8-9F84-69B8A85A06A9}"/>
          </ac:spMkLst>
        </pc:spChg>
        <pc:spChg chg="add mod">
          <ac:chgData name="Lei Wu" userId="f083b2a8aea23a2f" providerId="LiveId" clId="{798432FD-FBD1-4C67-86FA-26933F155DCF}" dt="2021-03-29T21:55:47.968" v="483"/>
          <ac:spMkLst>
            <pc:docMk/>
            <pc:sldMk cId="336585078" sldId="787"/>
            <ac:spMk id="48" creationId="{4344CD6B-B6FE-4B55-859C-A73CB3CF9116}"/>
          </ac:spMkLst>
        </pc:spChg>
        <pc:spChg chg="add mod">
          <ac:chgData name="Lei Wu" userId="f083b2a8aea23a2f" providerId="LiveId" clId="{798432FD-FBD1-4C67-86FA-26933F155DCF}" dt="2021-03-29T21:56:57.223" v="492" actId="1076"/>
          <ac:spMkLst>
            <pc:docMk/>
            <pc:sldMk cId="336585078" sldId="787"/>
            <ac:spMk id="49" creationId="{9BFF4BE1-2D81-4C65-AE43-2B7ADFAEDA88}"/>
          </ac:spMkLst>
        </pc:spChg>
        <pc:spChg chg="add mod">
          <ac:chgData name="Lei Wu" userId="f083b2a8aea23a2f" providerId="LiveId" clId="{798432FD-FBD1-4C67-86FA-26933F155DCF}" dt="2021-03-29T21:55:47.968" v="483"/>
          <ac:spMkLst>
            <pc:docMk/>
            <pc:sldMk cId="336585078" sldId="787"/>
            <ac:spMk id="50" creationId="{EC4B7DA2-1692-403F-A72A-5D440E191423}"/>
          </ac:spMkLst>
        </pc:spChg>
        <pc:spChg chg="add mod">
          <ac:chgData name="Lei Wu" userId="f083b2a8aea23a2f" providerId="LiveId" clId="{798432FD-FBD1-4C67-86FA-26933F155DCF}" dt="2021-03-29T21:55:47.968" v="483"/>
          <ac:spMkLst>
            <pc:docMk/>
            <pc:sldMk cId="336585078" sldId="787"/>
            <ac:spMk id="51" creationId="{78F6144A-F20B-4027-AF98-1DAFB9F1DE1D}"/>
          </ac:spMkLst>
        </pc:spChg>
        <pc:spChg chg="add mod">
          <ac:chgData name="Lei Wu" userId="f083b2a8aea23a2f" providerId="LiveId" clId="{798432FD-FBD1-4C67-86FA-26933F155DCF}" dt="2021-03-29T21:56:51.928" v="491" actId="1076"/>
          <ac:spMkLst>
            <pc:docMk/>
            <pc:sldMk cId="336585078" sldId="787"/>
            <ac:spMk id="52" creationId="{D4B6D5E7-6CEB-44A6-9660-FE8287B2C168}"/>
          </ac:spMkLst>
        </pc:spChg>
        <pc:spChg chg="add mod">
          <ac:chgData name="Lei Wu" userId="f083b2a8aea23a2f" providerId="LiveId" clId="{798432FD-FBD1-4C67-86FA-26933F155DCF}" dt="2021-03-29T22:04:44.707" v="549"/>
          <ac:spMkLst>
            <pc:docMk/>
            <pc:sldMk cId="336585078" sldId="787"/>
            <ac:spMk id="53" creationId="{8B8FDB0F-4A95-4B8E-B789-2624C406E078}"/>
          </ac:spMkLst>
        </pc:spChg>
        <pc:spChg chg="add del">
          <ac:chgData name="Lei Wu" userId="f083b2a8aea23a2f" providerId="LiveId" clId="{798432FD-FBD1-4C67-86FA-26933F155DCF}" dt="2021-03-29T22:04:43.057" v="548" actId="22"/>
          <ac:spMkLst>
            <pc:docMk/>
            <pc:sldMk cId="336585078" sldId="787"/>
            <ac:spMk id="54" creationId="{68682315-298C-4F3A-8DF9-9FAB939170C1}"/>
          </ac:spMkLst>
        </pc:spChg>
        <pc:spChg chg="add mod">
          <ac:chgData name="Lei Wu" userId="f083b2a8aea23a2f" providerId="LiveId" clId="{798432FD-FBD1-4C67-86FA-26933F155DCF}" dt="2021-03-29T22:05:19.466" v="551"/>
          <ac:spMkLst>
            <pc:docMk/>
            <pc:sldMk cId="336585078" sldId="787"/>
            <ac:spMk id="55" creationId="{DA00DF38-E280-481A-B85C-802E7A866486}"/>
          </ac:spMkLst>
        </pc:spChg>
      </pc:sldChg>
      <pc:sldChg chg="addSp delSp modSp add del mod">
        <pc:chgData name="Lei Wu" userId="f083b2a8aea23a2f" providerId="LiveId" clId="{798432FD-FBD1-4C67-86FA-26933F155DCF}" dt="2021-03-29T22:25:35.786" v="796" actId="47"/>
        <pc:sldMkLst>
          <pc:docMk/>
          <pc:sldMk cId="678447359" sldId="788"/>
        </pc:sldMkLst>
        <pc:spChg chg="mod">
          <ac:chgData name="Lei Wu" userId="f083b2a8aea23a2f" providerId="LiveId" clId="{798432FD-FBD1-4C67-86FA-26933F155DCF}" dt="2021-03-29T22:07:12.798" v="553"/>
          <ac:spMkLst>
            <pc:docMk/>
            <pc:sldMk cId="678447359" sldId="788"/>
            <ac:spMk id="2" creationId="{00000000-0000-0000-0000-000000000000}"/>
          </ac:spMkLst>
        </pc:spChg>
        <pc:spChg chg="mod">
          <ac:chgData name="Lei Wu" userId="f083b2a8aea23a2f" providerId="LiveId" clId="{798432FD-FBD1-4C67-86FA-26933F155DCF}" dt="2021-03-29T22:08:40.094" v="572" actId="20577"/>
          <ac:spMkLst>
            <pc:docMk/>
            <pc:sldMk cId="678447359" sldId="788"/>
            <ac:spMk id="3" creationId="{00000000-0000-0000-0000-000000000000}"/>
          </ac:spMkLst>
        </pc:spChg>
        <pc:spChg chg="add mod">
          <ac:chgData name="Lei Wu" userId="f083b2a8aea23a2f" providerId="LiveId" clId="{798432FD-FBD1-4C67-86FA-26933F155DCF}" dt="2021-03-29T22:07:40.350" v="558" actId="1076"/>
          <ac:spMkLst>
            <pc:docMk/>
            <pc:sldMk cId="678447359" sldId="788"/>
            <ac:spMk id="104" creationId="{456CF696-7375-41BF-A906-0565840AFA81}"/>
          </ac:spMkLst>
        </pc:spChg>
        <pc:spChg chg="mod">
          <ac:chgData name="Lei Wu" userId="f083b2a8aea23a2f" providerId="LiveId" clId="{798432FD-FBD1-4C67-86FA-26933F155DCF}" dt="2021-03-29T22:07:40.350" v="558" actId="1076"/>
          <ac:spMkLst>
            <pc:docMk/>
            <pc:sldMk cId="678447359" sldId="788"/>
            <ac:spMk id="106" creationId="{7198276F-6B5A-4EB6-A3E4-DCC445F48208}"/>
          </ac:spMkLst>
        </pc:spChg>
        <pc:spChg chg="mod">
          <ac:chgData name="Lei Wu" userId="f083b2a8aea23a2f" providerId="LiveId" clId="{798432FD-FBD1-4C67-86FA-26933F155DCF}" dt="2021-03-29T22:07:40.350" v="558" actId="1076"/>
          <ac:spMkLst>
            <pc:docMk/>
            <pc:sldMk cId="678447359" sldId="788"/>
            <ac:spMk id="107" creationId="{9A5D3DD5-DAE8-477A-9867-8A95A0C68484}"/>
          </ac:spMkLst>
        </pc:spChg>
        <pc:spChg chg="mod">
          <ac:chgData name="Lei Wu" userId="f083b2a8aea23a2f" providerId="LiveId" clId="{798432FD-FBD1-4C67-86FA-26933F155DCF}" dt="2021-03-29T22:07:40.350" v="558" actId="1076"/>
          <ac:spMkLst>
            <pc:docMk/>
            <pc:sldMk cId="678447359" sldId="788"/>
            <ac:spMk id="108" creationId="{E4D9E84E-B909-4FEA-86D0-CC338ED54473}"/>
          </ac:spMkLst>
        </pc:spChg>
        <pc:spChg chg="mod">
          <ac:chgData name="Lei Wu" userId="f083b2a8aea23a2f" providerId="LiveId" clId="{798432FD-FBD1-4C67-86FA-26933F155DCF}" dt="2021-03-29T22:07:40.350" v="558" actId="1076"/>
          <ac:spMkLst>
            <pc:docMk/>
            <pc:sldMk cId="678447359" sldId="788"/>
            <ac:spMk id="109" creationId="{C302443C-8A63-45D5-9E67-B632C58C28A8}"/>
          </ac:spMkLst>
        </pc:spChg>
        <pc:spChg chg="mod">
          <ac:chgData name="Lei Wu" userId="f083b2a8aea23a2f" providerId="LiveId" clId="{798432FD-FBD1-4C67-86FA-26933F155DCF}" dt="2021-03-29T22:07:40.350" v="558" actId="1076"/>
          <ac:spMkLst>
            <pc:docMk/>
            <pc:sldMk cId="678447359" sldId="788"/>
            <ac:spMk id="110" creationId="{276B44E2-2DFE-4FA3-A5E3-8FE260E3DB4F}"/>
          </ac:spMkLst>
        </pc:spChg>
        <pc:spChg chg="mod">
          <ac:chgData name="Lei Wu" userId="f083b2a8aea23a2f" providerId="LiveId" clId="{798432FD-FBD1-4C67-86FA-26933F155DCF}" dt="2021-03-29T22:07:40.350" v="558" actId="1076"/>
          <ac:spMkLst>
            <pc:docMk/>
            <pc:sldMk cId="678447359" sldId="788"/>
            <ac:spMk id="111" creationId="{F38B8FC4-DF06-42AF-950B-A90EEB523CA8}"/>
          </ac:spMkLst>
        </pc:spChg>
        <pc:spChg chg="mod">
          <ac:chgData name="Lei Wu" userId="f083b2a8aea23a2f" providerId="LiveId" clId="{798432FD-FBD1-4C67-86FA-26933F155DCF}" dt="2021-03-29T22:07:40.350" v="558" actId="1076"/>
          <ac:spMkLst>
            <pc:docMk/>
            <pc:sldMk cId="678447359" sldId="788"/>
            <ac:spMk id="112" creationId="{7EAD308A-D105-4C27-95FD-D80B795191D7}"/>
          </ac:spMkLst>
        </pc:spChg>
        <pc:spChg chg="mod">
          <ac:chgData name="Lei Wu" userId="f083b2a8aea23a2f" providerId="LiveId" clId="{798432FD-FBD1-4C67-86FA-26933F155DCF}" dt="2021-03-29T22:07:40.350" v="558" actId="1076"/>
          <ac:spMkLst>
            <pc:docMk/>
            <pc:sldMk cId="678447359" sldId="788"/>
            <ac:spMk id="113" creationId="{328BA2DB-F9C6-457E-B756-2AAC6ABDCF8E}"/>
          </ac:spMkLst>
        </pc:spChg>
        <pc:spChg chg="mod">
          <ac:chgData name="Lei Wu" userId="f083b2a8aea23a2f" providerId="LiveId" clId="{798432FD-FBD1-4C67-86FA-26933F155DCF}" dt="2021-03-29T22:07:40.350" v="558" actId="1076"/>
          <ac:spMkLst>
            <pc:docMk/>
            <pc:sldMk cId="678447359" sldId="788"/>
            <ac:spMk id="114" creationId="{3FDC0E54-BB23-4083-853E-5087D21C4BE6}"/>
          </ac:spMkLst>
        </pc:spChg>
        <pc:spChg chg="mod">
          <ac:chgData name="Lei Wu" userId="f083b2a8aea23a2f" providerId="LiveId" clId="{798432FD-FBD1-4C67-86FA-26933F155DCF}" dt="2021-03-29T22:07:40.350" v="558" actId="1076"/>
          <ac:spMkLst>
            <pc:docMk/>
            <pc:sldMk cId="678447359" sldId="788"/>
            <ac:spMk id="115" creationId="{E76D2D4E-2BA8-4EB0-81A8-79DED236EDEF}"/>
          </ac:spMkLst>
        </pc:spChg>
        <pc:spChg chg="mod">
          <ac:chgData name="Lei Wu" userId="f083b2a8aea23a2f" providerId="LiveId" clId="{798432FD-FBD1-4C67-86FA-26933F155DCF}" dt="2021-03-29T22:07:40.350" v="558" actId="1076"/>
          <ac:spMkLst>
            <pc:docMk/>
            <pc:sldMk cId="678447359" sldId="788"/>
            <ac:spMk id="116" creationId="{6D0D09AB-BF88-43AC-BAF4-54206964A86C}"/>
          </ac:spMkLst>
        </pc:spChg>
        <pc:spChg chg="mod">
          <ac:chgData name="Lei Wu" userId="f083b2a8aea23a2f" providerId="LiveId" clId="{798432FD-FBD1-4C67-86FA-26933F155DCF}" dt="2021-03-29T22:07:40.350" v="558" actId="1076"/>
          <ac:spMkLst>
            <pc:docMk/>
            <pc:sldMk cId="678447359" sldId="788"/>
            <ac:spMk id="117" creationId="{6F3D7907-C709-44BC-984B-591E47F2BD95}"/>
          </ac:spMkLst>
        </pc:spChg>
        <pc:spChg chg="mod">
          <ac:chgData name="Lei Wu" userId="f083b2a8aea23a2f" providerId="LiveId" clId="{798432FD-FBD1-4C67-86FA-26933F155DCF}" dt="2021-03-29T22:07:40.350" v="558" actId="1076"/>
          <ac:spMkLst>
            <pc:docMk/>
            <pc:sldMk cId="678447359" sldId="788"/>
            <ac:spMk id="118" creationId="{3B131418-120D-4900-9C7A-5E9DF86DDD95}"/>
          </ac:spMkLst>
        </pc:spChg>
        <pc:spChg chg="add mod">
          <ac:chgData name="Lei Wu" userId="f083b2a8aea23a2f" providerId="LiveId" clId="{798432FD-FBD1-4C67-86FA-26933F155DCF}" dt="2021-03-29T22:07:46.754" v="560"/>
          <ac:spMkLst>
            <pc:docMk/>
            <pc:sldMk cId="678447359" sldId="788"/>
            <ac:spMk id="119" creationId="{69BFDD28-DA6D-4324-80F1-05451394A072}"/>
          </ac:spMkLst>
        </pc:spChg>
        <pc:spChg chg="mod">
          <ac:chgData name="Lei Wu" userId="f083b2a8aea23a2f" providerId="LiveId" clId="{798432FD-FBD1-4C67-86FA-26933F155DCF}" dt="2021-03-29T22:07:58.411" v="562" actId="1076"/>
          <ac:spMkLst>
            <pc:docMk/>
            <pc:sldMk cId="678447359" sldId="788"/>
            <ac:spMk id="121" creationId="{06525BC0-B935-4AD8-B786-2A388F364A2F}"/>
          </ac:spMkLst>
        </pc:spChg>
        <pc:spChg chg="mod">
          <ac:chgData name="Lei Wu" userId="f083b2a8aea23a2f" providerId="LiveId" clId="{798432FD-FBD1-4C67-86FA-26933F155DCF}" dt="2021-03-29T22:07:58.411" v="562" actId="1076"/>
          <ac:spMkLst>
            <pc:docMk/>
            <pc:sldMk cId="678447359" sldId="788"/>
            <ac:spMk id="122" creationId="{8E02F102-2EAD-4D65-88EF-104478E44BFF}"/>
          </ac:spMkLst>
        </pc:spChg>
        <pc:spChg chg="mod">
          <ac:chgData name="Lei Wu" userId="f083b2a8aea23a2f" providerId="LiveId" clId="{798432FD-FBD1-4C67-86FA-26933F155DCF}" dt="2021-03-29T22:07:58.411" v="562" actId="1076"/>
          <ac:spMkLst>
            <pc:docMk/>
            <pc:sldMk cId="678447359" sldId="788"/>
            <ac:spMk id="123" creationId="{DD280822-6BA5-404D-9D1E-DB76FA1C5320}"/>
          </ac:spMkLst>
        </pc:spChg>
        <pc:spChg chg="mod">
          <ac:chgData name="Lei Wu" userId="f083b2a8aea23a2f" providerId="LiveId" clId="{798432FD-FBD1-4C67-86FA-26933F155DCF}" dt="2021-03-29T22:07:58.411" v="562" actId="1076"/>
          <ac:spMkLst>
            <pc:docMk/>
            <pc:sldMk cId="678447359" sldId="788"/>
            <ac:spMk id="124" creationId="{27AAFF8C-0FD5-4A30-AD87-6A054575C6C5}"/>
          </ac:spMkLst>
        </pc:spChg>
        <pc:spChg chg="mod">
          <ac:chgData name="Lei Wu" userId="f083b2a8aea23a2f" providerId="LiveId" clId="{798432FD-FBD1-4C67-86FA-26933F155DCF}" dt="2021-03-29T22:07:58.411" v="562" actId="1076"/>
          <ac:spMkLst>
            <pc:docMk/>
            <pc:sldMk cId="678447359" sldId="788"/>
            <ac:spMk id="125" creationId="{E6528937-DD5E-458D-8EBC-757DBE6A388D}"/>
          </ac:spMkLst>
        </pc:spChg>
        <pc:spChg chg="mod">
          <ac:chgData name="Lei Wu" userId="f083b2a8aea23a2f" providerId="LiveId" clId="{798432FD-FBD1-4C67-86FA-26933F155DCF}" dt="2021-03-29T22:07:58.411" v="562" actId="1076"/>
          <ac:spMkLst>
            <pc:docMk/>
            <pc:sldMk cId="678447359" sldId="788"/>
            <ac:spMk id="126" creationId="{0E5F5D68-04F0-42B4-B8B3-14D9C24482CF}"/>
          </ac:spMkLst>
        </pc:spChg>
        <pc:spChg chg="mod">
          <ac:chgData name="Lei Wu" userId="f083b2a8aea23a2f" providerId="LiveId" clId="{798432FD-FBD1-4C67-86FA-26933F155DCF}" dt="2021-03-29T22:07:58.411" v="562" actId="1076"/>
          <ac:spMkLst>
            <pc:docMk/>
            <pc:sldMk cId="678447359" sldId="788"/>
            <ac:spMk id="127" creationId="{58466C47-ADF9-4435-A9BD-87A5BD4FDF2F}"/>
          </ac:spMkLst>
        </pc:spChg>
        <pc:spChg chg="mod">
          <ac:chgData name="Lei Wu" userId="f083b2a8aea23a2f" providerId="LiveId" clId="{798432FD-FBD1-4C67-86FA-26933F155DCF}" dt="2021-03-29T22:07:58.411" v="562" actId="1076"/>
          <ac:spMkLst>
            <pc:docMk/>
            <pc:sldMk cId="678447359" sldId="788"/>
            <ac:spMk id="128" creationId="{EE68055F-C002-40DE-8E59-C813088A2CD6}"/>
          </ac:spMkLst>
        </pc:spChg>
        <pc:spChg chg="mod">
          <ac:chgData name="Lei Wu" userId="f083b2a8aea23a2f" providerId="LiveId" clId="{798432FD-FBD1-4C67-86FA-26933F155DCF}" dt="2021-03-29T22:07:58.411" v="562" actId="1076"/>
          <ac:spMkLst>
            <pc:docMk/>
            <pc:sldMk cId="678447359" sldId="788"/>
            <ac:spMk id="129" creationId="{0AA4DC00-5E3C-4715-8FD7-DBD4C6A5558A}"/>
          </ac:spMkLst>
        </pc:spChg>
        <pc:spChg chg="mod">
          <ac:chgData name="Lei Wu" userId="f083b2a8aea23a2f" providerId="LiveId" clId="{798432FD-FBD1-4C67-86FA-26933F155DCF}" dt="2021-03-29T22:07:58.411" v="562" actId="1076"/>
          <ac:spMkLst>
            <pc:docMk/>
            <pc:sldMk cId="678447359" sldId="788"/>
            <ac:spMk id="130" creationId="{8B194EC0-DF64-4B66-9491-9FFB48D58497}"/>
          </ac:spMkLst>
        </pc:spChg>
        <pc:spChg chg="mod">
          <ac:chgData name="Lei Wu" userId="f083b2a8aea23a2f" providerId="LiveId" clId="{798432FD-FBD1-4C67-86FA-26933F155DCF}" dt="2021-03-29T22:07:58.411" v="562" actId="1076"/>
          <ac:spMkLst>
            <pc:docMk/>
            <pc:sldMk cId="678447359" sldId="788"/>
            <ac:spMk id="131" creationId="{F4E1CE1B-8FDE-4813-ACFF-5F587E1D9C07}"/>
          </ac:spMkLst>
        </pc:spChg>
        <pc:spChg chg="mod">
          <ac:chgData name="Lei Wu" userId="f083b2a8aea23a2f" providerId="LiveId" clId="{798432FD-FBD1-4C67-86FA-26933F155DCF}" dt="2021-03-29T22:07:58.411" v="562" actId="1076"/>
          <ac:spMkLst>
            <pc:docMk/>
            <pc:sldMk cId="678447359" sldId="788"/>
            <ac:spMk id="132" creationId="{7E839138-88C8-49A7-9945-40D8902C3A83}"/>
          </ac:spMkLst>
        </pc:spChg>
        <pc:spChg chg="mod">
          <ac:chgData name="Lei Wu" userId="f083b2a8aea23a2f" providerId="LiveId" clId="{798432FD-FBD1-4C67-86FA-26933F155DCF}" dt="2021-03-29T22:07:58.411" v="562" actId="1076"/>
          <ac:spMkLst>
            <pc:docMk/>
            <pc:sldMk cId="678447359" sldId="788"/>
            <ac:spMk id="133" creationId="{A6851F1A-AFF5-4A48-8D2A-A33CF320FDA2}"/>
          </ac:spMkLst>
        </pc:spChg>
        <pc:spChg chg="add mod">
          <ac:chgData name="Lei Wu" userId="f083b2a8aea23a2f" providerId="LiveId" clId="{798432FD-FBD1-4C67-86FA-26933F155DCF}" dt="2021-03-29T22:07:46.754" v="560"/>
          <ac:spMkLst>
            <pc:docMk/>
            <pc:sldMk cId="678447359" sldId="788"/>
            <ac:spMk id="134" creationId="{F5498A82-0939-4AC8-B300-CEC908190B6B}"/>
          </ac:spMkLst>
        </pc:spChg>
        <pc:spChg chg="mod">
          <ac:chgData name="Lei Wu" userId="f083b2a8aea23a2f" providerId="LiveId" clId="{798432FD-FBD1-4C67-86FA-26933F155DCF}" dt="2021-03-29T22:08:27.616" v="569" actId="1076"/>
          <ac:spMkLst>
            <pc:docMk/>
            <pc:sldMk cId="678447359" sldId="788"/>
            <ac:spMk id="136" creationId="{9E1354EF-2C8A-427E-9471-F83FE71D9AEB}"/>
          </ac:spMkLst>
        </pc:spChg>
        <pc:spChg chg="mod">
          <ac:chgData name="Lei Wu" userId="f083b2a8aea23a2f" providerId="LiveId" clId="{798432FD-FBD1-4C67-86FA-26933F155DCF}" dt="2021-03-29T22:08:27.616" v="569" actId="1076"/>
          <ac:spMkLst>
            <pc:docMk/>
            <pc:sldMk cId="678447359" sldId="788"/>
            <ac:spMk id="137" creationId="{E6B5C422-FF23-4125-AA67-8111CA922554}"/>
          </ac:spMkLst>
        </pc:spChg>
        <pc:spChg chg="mod">
          <ac:chgData name="Lei Wu" userId="f083b2a8aea23a2f" providerId="LiveId" clId="{798432FD-FBD1-4C67-86FA-26933F155DCF}" dt="2021-03-29T22:08:27.616" v="569" actId="1076"/>
          <ac:spMkLst>
            <pc:docMk/>
            <pc:sldMk cId="678447359" sldId="788"/>
            <ac:spMk id="138" creationId="{FB909182-EBFA-46C9-8167-638B6FEFA16D}"/>
          </ac:spMkLst>
        </pc:spChg>
        <pc:spChg chg="mod">
          <ac:chgData name="Lei Wu" userId="f083b2a8aea23a2f" providerId="LiveId" clId="{798432FD-FBD1-4C67-86FA-26933F155DCF}" dt="2021-03-29T22:08:27.616" v="569" actId="1076"/>
          <ac:spMkLst>
            <pc:docMk/>
            <pc:sldMk cId="678447359" sldId="788"/>
            <ac:spMk id="139" creationId="{94C7FA14-6B91-4B1A-A5DF-F0DA55F99AE1}"/>
          </ac:spMkLst>
        </pc:spChg>
        <pc:spChg chg="mod">
          <ac:chgData name="Lei Wu" userId="f083b2a8aea23a2f" providerId="LiveId" clId="{798432FD-FBD1-4C67-86FA-26933F155DCF}" dt="2021-03-29T22:08:27.616" v="569" actId="1076"/>
          <ac:spMkLst>
            <pc:docMk/>
            <pc:sldMk cId="678447359" sldId="788"/>
            <ac:spMk id="140" creationId="{83B6D53E-9C45-451E-AD60-79606DCB471C}"/>
          </ac:spMkLst>
        </pc:spChg>
        <pc:spChg chg="mod">
          <ac:chgData name="Lei Wu" userId="f083b2a8aea23a2f" providerId="LiveId" clId="{798432FD-FBD1-4C67-86FA-26933F155DCF}" dt="2021-03-29T22:08:27.616" v="569" actId="1076"/>
          <ac:spMkLst>
            <pc:docMk/>
            <pc:sldMk cId="678447359" sldId="788"/>
            <ac:spMk id="141" creationId="{301032BA-FC64-477B-B3CE-20AD8B818069}"/>
          </ac:spMkLst>
        </pc:spChg>
        <pc:spChg chg="mod">
          <ac:chgData name="Lei Wu" userId="f083b2a8aea23a2f" providerId="LiveId" clId="{798432FD-FBD1-4C67-86FA-26933F155DCF}" dt="2021-03-29T22:08:27.616" v="569" actId="1076"/>
          <ac:spMkLst>
            <pc:docMk/>
            <pc:sldMk cId="678447359" sldId="788"/>
            <ac:spMk id="142" creationId="{0745391D-2146-4A6A-990D-F46195762B71}"/>
          </ac:spMkLst>
        </pc:spChg>
        <pc:spChg chg="mod">
          <ac:chgData name="Lei Wu" userId="f083b2a8aea23a2f" providerId="LiveId" clId="{798432FD-FBD1-4C67-86FA-26933F155DCF}" dt="2021-03-29T22:08:27.616" v="569" actId="1076"/>
          <ac:spMkLst>
            <pc:docMk/>
            <pc:sldMk cId="678447359" sldId="788"/>
            <ac:spMk id="143" creationId="{9A17C844-7361-4A03-A465-3CDDE0D401CF}"/>
          </ac:spMkLst>
        </pc:spChg>
        <pc:spChg chg="mod">
          <ac:chgData name="Lei Wu" userId="f083b2a8aea23a2f" providerId="LiveId" clId="{798432FD-FBD1-4C67-86FA-26933F155DCF}" dt="2021-03-29T22:08:27.616" v="569" actId="1076"/>
          <ac:spMkLst>
            <pc:docMk/>
            <pc:sldMk cId="678447359" sldId="788"/>
            <ac:spMk id="144" creationId="{2A9AB216-B800-4C23-8C3E-647F65A6D132}"/>
          </ac:spMkLst>
        </pc:spChg>
        <pc:spChg chg="mod">
          <ac:chgData name="Lei Wu" userId="f083b2a8aea23a2f" providerId="LiveId" clId="{798432FD-FBD1-4C67-86FA-26933F155DCF}" dt="2021-03-29T22:08:27.616" v="569" actId="1076"/>
          <ac:spMkLst>
            <pc:docMk/>
            <pc:sldMk cId="678447359" sldId="788"/>
            <ac:spMk id="145" creationId="{31BCDF08-0D06-4CD7-BAFB-E53B61D4CCC0}"/>
          </ac:spMkLst>
        </pc:spChg>
        <pc:spChg chg="mod">
          <ac:chgData name="Lei Wu" userId="f083b2a8aea23a2f" providerId="LiveId" clId="{798432FD-FBD1-4C67-86FA-26933F155DCF}" dt="2021-03-29T22:08:27.616" v="569" actId="1076"/>
          <ac:spMkLst>
            <pc:docMk/>
            <pc:sldMk cId="678447359" sldId="788"/>
            <ac:spMk id="146" creationId="{0FD68EE9-CD53-41F4-BF5E-648DFCAC9984}"/>
          </ac:spMkLst>
        </pc:spChg>
        <pc:grpChg chg="del">
          <ac:chgData name="Lei Wu" userId="f083b2a8aea23a2f" providerId="LiveId" clId="{798432FD-FBD1-4C67-86FA-26933F155DCF}" dt="2021-03-29T22:07:37.091" v="556" actId="478"/>
          <ac:grpSpMkLst>
            <pc:docMk/>
            <pc:sldMk cId="678447359" sldId="788"/>
            <ac:grpSpMk id="4" creationId="{5AD76F5F-5B66-436E-9780-2F2EB296DFF8}"/>
          </ac:grpSpMkLst>
        </pc:grpChg>
        <pc:grpChg chg="del">
          <ac:chgData name="Lei Wu" userId="f083b2a8aea23a2f" providerId="LiveId" clId="{798432FD-FBD1-4C67-86FA-26933F155DCF}" dt="2021-03-29T22:07:46.267" v="559" actId="478"/>
          <ac:grpSpMkLst>
            <pc:docMk/>
            <pc:sldMk cId="678447359" sldId="788"/>
            <ac:grpSpMk id="103" creationId="{27E8B8ED-C79E-4F58-A3F2-AE25A7C8D7BA}"/>
          </ac:grpSpMkLst>
        </pc:grpChg>
        <pc:grpChg chg="add del mod">
          <ac:chgData name="Lei Wu" userId="f083b2a8aea23a2f" providerId="LiveId" clId="{798432FD-FBD1-4C67-86FA-26933F155DCF}" dt="2021-03-29T22:07:54.349" v="561" actId="478"/>
          <ac:grpSpMkLst>
            <pc:docMk/>
            <pc:sldMk cId="678447359" sldId="788"/>
            <ac:grpSpMk id="105" creationId="{5BE3A01D-48B9-451D-931A-6796CB17EDA7}"/>
          </ac:grpSpMkLst>
        </pc:grpChg>
        <pc:grpChg chg="add mod">
          <ac:chgData name="Lei Wu" userId="f083b2a8aea23a2f" providerId="LiveId" clId="{798432FD-FBD1-4C67-86FA-26933F155DCF}" dt="2021-03-29T22:07:58.411" v="562" actId="1076"/>
          <ac:grpSpMkLst>
            <pc:docMk/>
            <pc:sldMk cId="678447359" sldId="788"/>
            <ac:grpSpMk id="120" creationId="{BB63ABBE-A388-445D-B27D-465217CE7E57}"/>
          </ac:grpSpMkLst>
        </pc:grpChg>
        <pc:grpChg chg="add mod">
          <ac:chgData name="Lei Wu" userId="f083b2a8aea23a2f" providerId="LiveId" clId="{798432FD-FBD1-4C67-86FA-26933F155DCF}" dt="2021-03-29T22:08:27.616" v="569" actId="1076"/>
          <ac:grpSpMkLst>
            <pc:docMk/>
            <pc:sldMk cId="678447359" sldId="788"/>
            <ac:grpSpMk id="135" creationId="{CDF8FBDF-C418-4573-90BD-E5998C8E8E01}"/>
          </ac:grpSpMkLst>
        </pc:grpChg>
      </pc:sldChg>
      <pc:sldChg chg="addSp delSp modSp add mod modAnim modNotesTx">
        <pc:chgData name="Lei Wu" userId="f083b2a8aea23a2f" providerId="LiveId" clId="{798432FD-FBD1-4C67-86FA-26933F155DCF}" dt="2021-03-31T13:01:27.054" v="2529" actId="20577"/>
        <pc:sldMkLst>
          <pc:docMk/>
          <pc:sldMk cId="591484727" sldId="789"/>
        </pc:sldMkLst>
        <pc:spChg chg="mod">
          <ac:chgData name="Lei Wu" userId="f083b2a8aea23a2f" providerId="LiveId" clId="{798432FD-FBD1-4C67-86FA-26933F155DCF}" dt="2021-03-29T22:23:40.853" v="766" actId="20577"/>
          <ac:spMkLst>
            <pc:docMk/>
            <pc:sldMk cId="591484727" sldId="789"/>
            <ac:spMk id="2" creationId="{00000000-0000-0000-0000-000000000000}"/>
          </ac:spMkLst>
        </pc:spChg>
        <pc:spChg chg="mod">
          <ac:chgData name="Lei Wu" userId="f083b2a8aea23a2f" providerId="LiveId" clId="{798432FD-FBD1-4C67-86FA-26933F155DCF}" dt="2021-03-31T13:01:27.054" v="2529" actId="20577"/>
          <ac:spMkLst>
            <pc:docMk/>
            <pc:sldMk cId="591484727" sldId="789"/>
            <ac:spMk id="3" creationId="{00000000-0000-0000-0000-000000000000}"/>
          </ac:spMkLst>
        </pc:spChg>
        <pc:spChg chg="add del mod">
          <ac:chgData name="Lei Wu" userId="f083b2a8aea23a2f" providerId="LiveId" clId="{798432FD-FBD1-4C67-86FA-26933F155DCF}" dt="2021-03-29T22:16:50.676" v="665" actId="478"/>
          <ac:spMkLst>
            <pc:docMk/>
            <pc:sldMk cId="591484727" sldId="789"/>
            <ac:spMk id="34" creationId="{6406E621-E288-4251-BFC7-F13405088076}"/>
          </ac:spMkLst>
        </pc:spChg>
        <pc:spChg chg="add del mod">
          <ac:chgData name="Lei Wu" userId="f083b2a8aea23a2f" providerId="LiveId" clId="{798432FD-FBD1-4C67-86FA-26933F155DCF}" dt="2021-03-29T22:16:50.676" v="665" actId="478"/>
          <ac:spMkLst>
            <pc:docMk/>
            <pc:sldMk cId="591484727" sldId="789"/>
            <ac:spMk id="35" creationId="{674C9662-B531-4F95-B7BF-9902F409DCD5}"/>
          </ac:spMkLst>
        </pc:spChg>
        <pc:spChg chg="add del mod">
          <ac:chgData name="Lei Wu" userId="f083b2a8aea23a2f" providerId="LiveId" clId="{798432FD-FBD1-4C67-86FA-26933F155DCF}" dt="2021-03-29T22:16:50.676" v="665" actId="478"/>
          <ac:spMkLst>
            <pc:docMk/>
            <pc:sldMk cId="591484727" sldId="789"/>
            <ac:spMk id="36" creationId="{E1E72A34-E88C-40E8-84E1-41D78D344CFD}"/>
          </ac:spMkLst>
        </pc:spChg>
        <pc:spChg chg="add del mod">
          <ac:chgData name="Lei Wu" userId="f083b2a8aea23a2f" providerId="LiveId" clId="{798432FD-FBD1-4C67-86FA-26933F155DCF}" dt="2021-03-29T22:16:50.676" v="665" actId="478"/>
          <ac:spMkLst>
            <pc:docMk/>
            <pc:sldMk cId="591484727" sldId="789"/>
            <ac:spMk id="37" creationId="{CD7B72FE-5120-407E-B9BF-214C2827C13A}"/>
          </ac:spMkLst>
        </pc:spChg>
        <pc:spChg chg="add del mod">
          <ac:chgData name="Lei Wu" userId="f083b2a8aea23a2f" providerId="LiveId" clId="{798432FD-FBD1-4C67-86FA-26933F155DCF}" dt="2021-03-29T22:16:50.676" v="665" actId="478"/>
          <ac:spMkLst>
            <pc:docMk/>
            <pc:sldMk cId="591484727" sldId="789"/>
            <ac:spMk id="38" creationId="{C6369F4E-EDD1-4495-8CFF-B4B1B8975DD8}"/>
          </ac:spMkLst>
        </pc:spChg>
        <pc:spChg chg="add del mod">
          <ac:chgData name="Lei Wu" userId="f083b2a8aea23a2f" providerId="LiveId" clId="{798432FD-FBD1-4C67-86FA-26933F155DCF}" dt="2021-03-29T22:16:50.676" v="665" actId="478"/>
          <ac:spMkLst>
            <pc:docMk/>
            <pc:sldMk cId="591484727" sldId="789"/>
            <ac:spMk id="39" creationId="{DF01839C-9AB5-4352-BAC3-590A9095DAC7}"/>
          </ac:spMkLst>
        </pc:spChg>
        <pc:spChg chg="add del mod">
          <ac:chgData name="Lei Wu" userId="f083b2a8aea23a2f" providerId="LiveId" clId="{798432FD-FBD1-4C67-86FA-26933F155DCF}" dt="2021-03-29T22:16:50.676" v="665" actId="478"/>
          <ac:spMkLst>
            <pc:docMk/>
            <pc:sldMk cId="591484727" sldId="789"/>
            <ac:spMk id="40" creationId="{B9BEA276-C9F0-4DAB-9AC9-07ADCD0866DA}"/>
          </ac:spMkLst>
        </pc:spChg>
        <pc:spChg chg="add del mod">
          <ac:chgData name="Lei Wu" userId="f083b2a8aea23a2f" providerId="LiveId" clId="{798432FD-FBD1-4C67-86FA-26933F155DCF}" dt="2021-03-29T22:16:50.676" v="665" actId="478"/>
          <ac:spMkLst>
            <pc:docMk/>
            <pc:sldMk cId="591484727" sldId="789"/>
            <ac:spMk id="41" creationId="{6E65364C-4364-4996-96C2-BDCC5E89AAC1}"/>
          </ac:spMkLst>
        </pc:spChg>
        <pc:spChg chg="add del mod">
          <ac:chgData name="Lei Wu" userId="f083b2a8aea23a2f" providerId="LiveId" clId="{798432FD-FBD1-4C67-86FA-26933F155DCF}" dt="2021-03-29T22:16:50.676" v="665" actId="478"/>
          <ac:spMkLst>
            <pc:docMk/>
            <pc:sldMk cId="591484727" sldId="789"/>
            <ac:spMk id="42" creationId="{288E234E-650D-4A30-AEC9-147F85158786}"/>
          </ac:spMkLst>
        </pc:spChg>
        <pc:spChg chg="add del mod">
          <ac:chgData name="Lei Wu" userId="f083b2a8aea23a2f" providerId="LiveId" clId="{798432FD-FBD1-4C67-86FA-26933F155DCF}" dt="2021-03-29T22:16:50.676" v="665" actId="478"/>
          <ac:spMkLst>
            <pc:docMk/>
            <pc:sldMk cId="591484727" sldId="789"/>
            <ac:spMk id="43" creationId="{DD42ABD0-28D0-464C-AE93-0665058271B2}"/>
          </ac:spMkLst>
        </pc:spChg>
        <pc:spChg chg="add del mod">
          <ac:chgData name="Lei Wu" userId="f083b2a8aea23a2f" providerId="LiveId" clId="{798432FD-FBD1-4C67-86FA-26933F155DCF}" dt="2021-03-29T22:16:50.676" v="665" actId="478"/>
          <ac:spMkLst>
            <pc:docMk/>
            <pc:sldMk cId="591484727" sldId="789"/>
            <ac:spMk id="44" creationId="{4CC99199-F440-4C0A-AE8C-F70B9EE31D6D}"/>
          </ac:spMkLst>
        </pc:spChg>
        <pc:spChg chg="add del mod">
          <ac:chgData name="Lei Wu" userId="f083b2a8aea23a2f" providerId="LiveId" clId="{798432FD-FBD1-4C67-86FA-26933F155DCF}" dt="2021-03-29T22:16:50.676" v="665" actId="478"/>
          <ac:spMkLst>
            <pc:docMk/>
            <pc:sldMk cId="591484727" sldId="789"/>
            <ac:spMk id="45" creationId="{6C2EE7BC-4940-424A-BF7B-0533F1139B0B}"/>
          </ac:spMkLst>
        </pc:spChg>
        <pc:spChg chg="add del mod">
          <ac:chgData name="Lei Wu" userId="f083b2a8aea23a2f" providerId="LiveId" clId="{798432FD-FBD1-4C67-86FA-26933F155DCF}" dt="2021-03-29T22:16:50.676" v="665" actId="478"/>
          <ac:spMkLst>
            <pc:docMk/>
            <pc:sldMk cId="591484727" sldId="789"/>
            <ac:spMk id="46" creationId="{DD4ECA0F-6A05-4001-8582-D75A8D396273}"/>
          </ac:spMkLst>
        </pc:spChg>
        <pc:spChg chg="add del mod">
          <ac:chgData name="Lei Wu" userId="f083b2a8aea23a2f" providerId="LiveId" clId="{798432FD-FBD1-4C67-86FA-26933F155DCF}" dt="2021-03-29T22:13:10.336" v="657" actId="478"/>
          <ac:spMkLst>
            <pc:docMk/>
            <pc:sldMk cId="591484727" sldId="789"/>
            <ac:spMk id="47" creationId="{7F8CE8E5-7D9E-481B-920B-E35862B611F5}"/>
          </ac:spMkLst>
        </pc:spChg>
        <pc:spChg chg="del mod">
          <ac:chgData name="Lei Wu" userId="f083b2a8aea23a2f" providerId="LiveId" clId="{798432FD-FBD1-4C67-86FA-26933F155DCF}" dt="2021-03-29T22:16:50.676" v="665" actId="478"/>
          <ac:spMkLst>
            <pc:docMk/>
            <pc:sldMk cId="591484727" sldId="789"/>
            <ac:spMk id="104" creationId="{456CF696-7375-41BF-A906-0565840AFA81}"/>
          </ac:spMkLst>
        </pc:spChg>
        <pc:spChg chg="del mod">
          <ac:chgData name="Lei Wu" userId="f083b2a8aea23a2f" providerId="LiveId" clId="{798432FD-FBD1-4C67-86FA-26933F155DCF}" dt="2021-03-29T22:16:50.676" v="665" actId="478"/>
          <ac:spMkLst>
            <pc:docMk/>
            <pc:sldMk cId="591484727" sldId="789"/>
            <ac:spMk id="119" creationId="{69BFDD28-DA6D-4324-80F1-05451394A072}"/>
          </ac:spMkLst>
        </pc:spChg>
        <pc:spChg chg="mod">
          <ac:chgData name="Lei Wu" userId="f083b2a8aea23a2f" providerId="LiveId" clId="{798432FD-FBD1-4C67-86FA-26933F155DCF}" dt="2021-03-29T22:10:10.353" v="587" actId="1076"/>
          <ac:spMkLst>
            <pc:docMk/>
            <pc:sldMk cId="591484727" sldId="789"/>
            <ac:spMk id="121" creationId="{06525BC0-B935-4AD8-B786-2A388F364A2F}"/>
          </ac:spMkLst>
        </pc:spChg>
        <pc:spChg chg="mod">
          <ac:chgData name="Lei Wu" userId="f083b2a8aea23a2f" providerId="LiveId" clId="{798432FD-FBD1-4C67-86FA-26933F155DCF}" dt="2021-03-29T22:10:10.353" v="587" actId="1076"/>
          <ac:spMkLst>
            <pc:docMk/>
            <pc:sldMk cId="591484727" sldId="789"/>
            <ac:spMk id="122" creationId="{8E02F102-2EAD-4D65-88EF-104478E44BFF}"/>
          </ac:spMkLst>
        </pc:spChg>
        <pc:spChg chg="mod">
          <ac:chgData name="Lei Wu" userId="f083b2a8aea23a2f" providerId="LiveId" clId="{798432FD-FBD1-4C67-86FA-26933F155DCF}" dt="2021-03-29T22:10:10.353" v="587" actId="1076"/>
          <ac:spMkLst>
            <pc:docMk/>
            <pc:sldMk cId="591484727" sldId="789"/>
            <ac:spMk id="123" creationId="{DD280822-6BA5-404D-9D1E-DB76FA1C5320}"/>
          </ac:spMkLst>
        </pc:spChg>
        <pc:spChg chg="mod">
          <ac:chgData name="Lei Wu" userId="f083b2a8aea23a2f" providerId="LiveId" clId="{798432FD-FBD1-4C67-86FA-26933F155DCF}" dt="2021-03-29T22:10:10.353" v="587" actId="1076"/>
          <ac:spMkLst>
            <pc:docMk/>
            <pc:sldMk cId="591484727" sldId="789"/>
            <ac:spMk id="124" creationId="{27AAFF8C-0FD5-4A30-AD87-6A054575C6C5}"/>
          </ac:spMkLst>
        </pc:spChg>
        <pc:spChg chg="mod">
          <ac:chgData name="Lei Wu" userId="f083b2a8aea23a2f" providerId="LiveId" clId="{798432FD-FBD1-4C67-86FA-26933F155DCF}" dt="2021-03-29T22:10:10.353" v="587" actId="1076"/>
          <ac:spMkLst>
            <pc:docMk/>
            <pc:sldMk cId="591484727" sldId="789"/>
            <ac:spMk id="125" creationId="{E6528937-DD5E-458D-8EBC-757DBE6A388D}"/>
          </ac:spMkLst>
        </pc:spChg>
        <pc:spChg chg="mod">
          <ac:chgData name="Lei Wu" userId="f083b2a8aea23a2f" providerId="LiveId" clId="{798432FD-FBD1-4C67-86FA-26933F155DCF}" dt="2021-03-29T22:10:10.353" v="587" actId="1076"/>
          <ac:spMkLst>
            <pc:docMk/>
            <pc:sldMk cId="591484727" sldId="789"/>
            <ac:spMk id="126" creationId="{0E5F5D68-04F0-42B4-B8B3-14D9C24482CF}"/>
          </ac:spMkLst>
        </pc:spChg>
        <pc:spChg chg="mod">
          <ac:chgData name="Lei Wu" userId="f083b2a8aea23a2f" providerId="LiveId" clId="{798432FD-FBD1-4C67-86FA-26933F155DCF}" dt="2021-03-29T22:10:10.353" v="587" actId="1076"/>
          <ac:spMkLst>
            <pc:docMk/>
            <pc:sldMk cId="591484727" sldId="789"/>
            <ac:spMk id="127" creationId="{58466C47-ADF9-4435-A9BD-87A5BD4FDF2F}"/>
          </ac:spMkLst>
        </pc:spChg>
        <pc:spChg chg="mod">
          <ac:chgData name="Lei Wu" userId="f083b2a8aea23a2f" providerId="LiveId" clId="{798432FD-FBD1-4C67-86FA-26933F155DCF}" dt="2021-03-29T22:10:10.353" v="587" actId="1076"/>
          <ac:spMkLst>
            <pc:docMk/>
            <pc:sldMk cId="591484727" sldId="789"/>
            <ac:spMk id="128" creationId="{EE68055F-C002-40DE-8E59-C813088A2CD6}"/>
          </ac:spMkLst>
        </pc:spChg>
        <pc:spChg chg="mod">
          <ac:chgData name="Lei Wu" userId="f083b2a8aea23a2f" providerId="LiveId" clId="{798432FD-FBD1-4C67-86FA-26933F155DCF}" dt="2021-03-29T22:10:10.353" v="587" actId="1076"/>
          <ac:spMkLst>
            <pc:docMk/>
            <pc:sldMk cId="591484727" sldId="789"/>
            <ac:spMk id="129" creationId="{0AA4DC00-5E3C-4715-8FD7-DBD4C6A5558A}"/>
          </ac:spMkLst>
        </pc:spChg>
        <pc:spChg chg="mod">
          <ac:chgData name="Lei Wu" userId="f083b2a8aea23a2f" providerId="LiveId" clId="{798432FD-FBD1-4C67-86FA-26933F155DCF}" dt="2021-03-29T22:10:10.353" v="587" actId="1076"/>
          <ac:spMkLst>
            <pc:docMk/>
            <pc:sldMk cId="591484727" sldId="789"/>
            <ac:spMk id="130" creationId="{8B194EC0-DF64-4B66-9491-9FFB48D58497}"/>
          </ac:spMkLst>
        </pc:spChg>
        <pc:spChg chg="mod">
          <ac:chgData name="Lei Wu" userId="f083b2a8aea23a2f" providerId="LiveId" clId="{798432FD-FBD1-4C67-86FA-26933F155DCF}" dt="2021-03-29T22:10:10.353" v="587" actId="1076"/>
          <ac:spMkLst>
            <pc:docMk/>
            <pc:sldMk cId="591484727" sldId="789"/>
            <ac:spMk id="131" creationId="{F4E1CE1B-8FDE-4813-ACFF-5F587E1D9C07}"/>
          </ac:spMkLst>
        </pc:spChg>
        <pc:spChg chg="mod">
          <ac:chgData name="Lei Wu" userId="f083b2a8aea23a2f" providerId="LiveId" clId="{798432FD-FBD1-4C67-86FA-26933F155DCF}" dt="2021-03-29T22:10:10.353" v="587" actId="1076"/>
          <ac:spMkLst>
            <pc:docMk/>
            <pc:sldMk cId="591484727" sldId="789"/>
            <ac:spMk id="132" creationId="{7E839138-88C8-49A7-9945-40D8902C3A83}"/>
          </ac:spMkLst>
        </pc:spChg>
        <pc:spChg chg="mod">
          <ac:chgData name="Lei Wu" userId="f083b2a8aea23a2f" providerId="LiveId" clId="{798432FD-FBD1-4C67-86FA-26933F155DCF}" dt="2021-03-29T22:10:10.353" v="587" actId="1076"/>
          <ac:spMkLst>
            <pc:docMk/>
            <pc:sldMk cId="591484727" sldId="789"/>
            <ac:spMk id="133" creationId="{A6851F1A-AFF5-4A48-8D2A-A33CF320FDA2}"/>
          </ac:spMkLst>
        </pc:spChg>
        <pc:spChg chg="mod">
          <ac:chgData name="Lei Wu" userId="f083b2a8aea23a2f" providerId="LiveId" clId="{798432FD-FBD1-4C67-86FA-26933F155DCF}" dt="2021-03-29T22:10:14.973" v="588" actId="1076"/>
          <ac:spMkLst>
            <pc:docMk/>
            <pc:sldMk cId="591484727" sldId="789"/>
            <ac:spMk id="136" creationId="{9E1354EF-2C8A-427E-9471-F83FE71D9AEB}"/>
          </ac:spMkLst>
        </pc:spChg>
        <pc:spChg chg="mod">
          <ac:chgData name="Lei Wu" userId="f083b2a8aea23a2f" providerId="LiveId" clId="{798432FD-FBD1-4C67-86FA-26933F155DCF}" dt="2021-03-29T22:10:14.973" v="588" actId="1076"/>
          <ac:spMkLst>
            <pc:docMk/>
            <pc:sldMk cId="591484727" sldId="789"/>
            <ac:spMk id="137" creationId="{E6B5C422-FF23-4125-AA67-8111CA922554}"/>
          </ac:spMkLst>
        </pc:spChg>
        <pc:spChg chg="mod">
          <ac:chgData name="Lei Wu" userId="f083b2a8aea23a2f" providerId="LiveId" clId="{798432FD-FBD1-4C67-86FA-26933F155DCF}" dt="2021-03-29T22:10:14.973" v="588" actId="1076"/>
          <ac:spMkLst>
            <pc:docMk/>
            <pc:sldMk cId="591484727" sldId="789"/>
            <ac:spMk id="138" creationId="{FB909182-EBFA-46C9-8167-638B6FEFA16D}"/>
          </ac:spMkLst>
        </pc:spChg>
        <pc:spChg chg="mod">
          <ac:chgData name="Lei Wu" userId="f083b2a8aea23a2f" providerId="LiveId" clId="{798432FD-FBD1-4C67-86FA-26933F155DCF}" dt="2021-03-29T22:10:14.973" v="588" actId="1076"/>
          <ac:spMkLst>
            <pc:docMk/>
            <pc:sldMk cId="591484727" sldId="789"/>
            <ac:spMk id="139" creationId="{94C7FA14-6B91-4B1A-A5DF-F0DA55F99AE1}"/>
          </ac:spMkLst>
        </pc:spChg>
        <pc:spChg chg="mod">
          <ac:chgData name="Lei Wu" userId="f083b2a8aea23a2f" providerId="LiveId" clId="{798432FD-FBD1-4C67-86FA-26933F155DCF}" dt="2021-03-29T22:10:14.973" v="588" actId="1076"/>
          <ac:spMkLst>
            <pc:docMk/>
            <pc:sldMk cId="591484727" sldId="789"/>
            <ac:spMk id="140" creationId="{83B6D53E-9C45-451E-AD60-79606DCB471C}"/>
          </ac:spMkLst>
        </pc:spChg>
        <pc:spChg chg="mod">
          <ac:chgData name="Lei Wu" userId="f083b2a8aea23a2f" providerId="LiveId" clId="{798432FD-FBD1-4C67-86FA-26933F155DCF}" dt="2021-03-29T22:10:14.973" v="588" actId="1076"/>
          <ac:spMkLst>
            <pc:docMk/>
            <pc:sldMk cId="591484727" sldId="789"/>
            <ac:spMk id="141" creationId="{301032BA-FC64-477B-B3CE-20AD8B818069}"/>
          </ac:spMkLst>
        </pc:spChg>
        <pc:spChg chg="mod">
          <ac:chgData name="Lei Wu" userId="f083b2a8aea23a2f" providerId="LiveId" clId="{798432FD-FBD1-4C67-86FA-26933F155DCF}" dt="2021-03-29T22:10:14.973" v="588" actId="1076"/>
          <ac:spMkLst>
            <pc:docMk/>
            <pc:sldMk cId="591484727" sldId="789"/>
            <ac:spMk id="142" creationId="{0745391D-2146-4A6A-990D-F46195762B71}"/>
          </ac:spMkLst>
        </pc:spChg>
        <pc:spChg chg="mod">
          <ac:chgData name="Lei Wu" userId="f083b2a8aea23a2f" providerId="LiveId" clId="{798432FD-FBD1-4C67-86FA-26933F155DCF}" dt="2021-03-29T22:10:14.973" v="588" actId="1076"/>
          <ac:spMkLst>
            <pc:docMk/>
            <pc:sldMk cId="591484727" sldId="789"/>
            <ac:spMk id="143" creationId="{9A17C844-7361-4A03-A465-3CDDE0D401CF}"/>
          </ac:spMkLst>
        </pc:spChg>
        <pc:spChg chg="mod">
          <ac:chgData name="Lei Wu" userId="f083b2a8aea23a2f" providerId="LiveId" clId="{798432FD-FBD1-4C67-86FA-26933F155DCF}" dt="2021-03-29T22:10:14.973" v="588" actId="1076"/>
          <ac:spMkLst>
            <pc:docMk/>
            <pc:sldMk cId="591484727" sldId="789"/>
            <ac:spMk id="144" creationId="{2A9AB216-B800-4C23-8C3E-647F65A6D132}"/>
          </ac:spMkLst>
        </pc:spChg>
        <pc:spChg chg="mod">
          <ac:chgData name="Lei Wu" userId="f083b2a8aea23a2f" providerId="LiveId" clId="{798432FD-FBD1-4C67-86FA-26933F155DCF}" dt="2021-03-29T22:10:14.973" v="588" actId="1076"/>
          <ac:spMkLst>
            <pc:docMk/>
            <pc:sldMk cId="591484727" sldId="789"/>
            <ac:spMk id="145" creationId="{31BCDF08-0D06-4CD7-BAFB-E53B61D4CCC0}"/>
          </ac:spMkLst>
        </pc:spChg>
        <pc:spChg chg="mod">
          <ac:chgData name="Lei Wu" userId="f083b2a8aea23a2f" providerId="LiveId" clId="{798432FD-FBD1-4C67-86FA-26933F155DCF}" dt="2021-03-29T22:10:14.973" v="588" actId="1076"/>
          <ac:spMkLst>
            <pc:docMk/>
            <pc:sldMk cId="591484727" sldId="789"/>
            <ac:spMk id="146" creationId="{0FD68EE9-CD53-41F4-BF5E-648DFCAC9984}"/>
          </ac:spMkLst>
        </pc:spChg>
        <pc:grpChg chg="del mod">
          <ac:chgData name="Lei Wu" userId="f083b2a8aea23a2f" providerId="LiveId" clId="{798432FD-FBD1-4C67-86FA-26933F155DCF}" dt="2021-03-29T22:17:06.180" v="672" actId="478"/>
          <ac:grpSpMkLst>
            <pc:docMk/>
            <pc:sldMk cId="591484727" sldId="789"/>
            <ac:grpSpMk id="120" creationId="{BB63ABBE-A388-445D-B27D-465217CE7E57}"/>
          </ac:grpSpMkLst>
        </pc:grpChg>
        <pc:grpChg chg="del mod">
          <ac:chgData name="Lei Wu" userId="f083b2a8aea23a2f" providerId="LiveId" clId="{798432FD-FBD1-4C67-86FA-26933F155DCF}" dt="2021-03-29T22:17:08.371" v="673" actId="478"/>
          <ac:grpSpMkLst>
            <pc:docMk/>
            <pc:sldMk cId="591484727" sldId="789"/>
            <ac:grpSpMk id="135" creationId="{CDF8FBDF-C418-4573-90BD-E5998C8E8E01}"/>
          </ac:grpSpMkLst>
        </pc:grpChg>
      </pc:sldChg>
      <pc:sldChg chg="addSp delSp modSp add mod modNotesTx">
        <pc:chgData name="Lei Wu" userId="f083b2a8aea23a2f" providerId="LiveId" clId="{798432FD-FBD1-4C67-86FA-26933F155DCF}" dt="2021-03-29T22:27:01.944" v="801" actId="20577"/>
        <pc:sldMkLst>
          <pc:docMk/>
          <pc:sldMk cId="4172546534" sldId="790"/>
        </pc:sldMkLst>
        <pc:spChg chg="mod">
          <ac:chgData name="Lei Wu" userId="f083b2a8aea23a2f" providerId="LiveId" clId="{798432FD-FBD1-4C67-86FA-26933F155DCF}" dt="2021-03-29T22:23:45.950" v="767" actId="20577"/>
          <ac:spMkLst>
            <pc:docMk/>
            <pc:sldMk cId="4172546534" sldId="790"/>
            <ac:spMk id="2" creationId="{00000000-0000-0000-0000-000000000000}"/>
          </ac:spMkLst>
        </pc:spChg>
        <pc:spChg chg="mod">
          <ac:chgData name="Lei Wu" userId="f083b2a8aea23a2f" providerId="LiveId" clId="{798432FD-FBD1-4C67-86FA-26933F155DCF}" dt="2021-03-29T22:22:25.497" v="754" actId="20577"/>
          <ac:spMkLst>
            <pc:docMk/>
            <pc:sldMk cId="4172546534" sldId="790"/>
            <ac:spMk id="3" creationId="{00000000-0000-0000-0000-000000000000}"/>
          </ac:spMkLst>
        </pc:spChg>
        <pc:spChg chg="mod">
          <ac:chgData name="Lei Wu" userId="f083b2a8aea23a2f" providerId="LiveId" clId="{798432FD-FBD1-4C67-86FA-26933F155DCF}" dt="2021-03-29T22:22:31.063" v="755" actId="1076"/>
          <ac:spMkLst>
            <pc:docMk/>
            <pc:sldMk cId="4172546534" sldId="790"/>
            <ac:spMk id="7" creationId="{D28B3B5A-6B59-49CB-B050-4AE4CCFF5C6C}"/>
          </ac:spMkLst>
        </pc:spChg>
        <pc:spChg chg="mod">
          <ac:chgData name="Lei Wu" userId="f083b2a8aea23a2f" providerId="LiveId" clId="{798432FD-FBD1-4C67-86FA-26933F155DCF}" dt="2021-03-29T22:22:31.063" v="755" actId="1076"/>
          <ac:spMkLst>
            <pc:docMk/>
            <pc:sldMk cId="4172546534" sldId="790"/>
            <ac:spMk id="8" creationId="{19D508EA-24C7-49BD-8F4E-9EFA9C304677}"/>
          </ac:spMkLst>
        </pc:spChg>
        <pc:spChg chg="mod">
          <ac:chgData name="Lei Wu" userId="f083b2a8aea23a2f" providerId="LiveId" clId="{798432FD-FBD1-4C67-86FA-26933F155DCF}" dt="2021-03-29T22:22:31.063" v="755" actId="1076"/>
          <ac:spMkLst>
            <pc:docMk/>
            <pc:sldMk cId="4172546534" sldId="790"/>
            <ac:spMk id="9" creationId="{6BCC1AE1-08EB-4693-A8A8-74758DB55D92}"/>
          </ac:spMkLst>
        </pc:spChg>
        <pc:spChg chg="mod">
          <ac:chgData name="Lei Wu" userId="f083b2a8aea23a2f" providerId="LiveId" clId="{798432FD-FBD1-4C67-86FA-26933F155DCF}" dt="2021-03-29T22:22:31.063" v="755" actId="1076"/>
          <ac:spMkLst>
            <pc:docMk/>
            <pc:sldMk cId="4172546534" sldId="790"/>
            <ac:spMk id="10" creationId="{31707E77-B952-4EA1-87FB-320F54286356}"/>
          </ac:spMkLst>
        </pc:spChg>
        <pc:spChg chg="mod">
          <ac:chgData name="Lei Wu" userId="f083b2a8aea23a2f" providerId="LiveId" clId="{798432FD-FBD1-4C67-86FA-26933F155DCF}" dt="2021-03-29T22:22:31.063" v="755" actId="1076"/>
          <ac:spMkLst>
            <pc:docMk/>
            <pc:sldMk cId="4172546534" sldId="790"/>
            <ac:spMk id="11" creationId="{6682D41F-0266-422C-BAA4-849472D3E0E8}"/>
          </ac:spMkLst>
        </pc:spChg>
        <pc:spChg chg="mod">
          <ac:chgData name="Lei Wu" userId="f083b2a8aea23a2f" providerId="LiveId" clId="{798432FD-FBD1-4C67-86FA-26933F155DCF}" dt="2021-03-29T22:22:31.063" v="755" actId="1076"/>
          <ac:spMkLst>
            <pc:docMk/>
            <pc:sldMk cId="4172546534" sldId="790"/>
            <ac:spMk id="12" creationId="{61861B57-7081-48D9-87BC-72A111912615}"/>
          </ac:spMkLst>
        </pc:spChg>
        <pc:spChg chg="mod">
          <ac:chgData name="Lei Wu" userId="f083b2a8aea23a2f" providerId="LiveId" clId="{798432FD-FBD1-4C67-86FA-26933F155DCF}" dt="2021-03-29T22:22:31.063" v="755" actId="1076"/>
          <ac:spMkLst>
            <pc:docMk/>
            <pc:sldMk cId="4172546534" sldId="790"/>
            <ac:spMk id="13" creationId="{C9BC102A-3254-4561-8AFD-62AE6E98F45A}"/>
          </ac:spMkLst>
        </pc:spChg>
        <pc:spChg chg="mod">
          <ac:chgData name="Lei Wu" userId="f083b2a8aea23a2f" providerId="LiveId" clId="{798432FD-FBD1-4C67-86FA-26933F155DCF}" dt="2021-03-29T22:22:31.063" v="755" actId="1076"/>
          <ac:spMkLst>
            <pc:docMk/>
            <pc:sldMk cId="4172546534" sldId="790"/>
            <ac:spMk id="14" creationId="{7EACF95B-1AFA-4FF7-B7E1-A856E8D4798A}"/>
          </ac:spMkLst>
        </pc:spChg>
        <pc:spChg chg="mod">
          <ac:chgData name="Lei Wu" userId="f083b2a8aea23a2f" providerId="LiveId" clId="{798432FD-FBD1-4C67-86FA-26933F155DCF}" dt="2021-03-29T22:22:31.063" v="755" actId="1076"/>
          <ac:spMkLst>
            <pc:docMk/>
            <pc:sldMk cId="4172546534" sldId="790"/>
            <ac:spMk id="15" creationId="{D7D4AF28-3420-4859-A57E-68058DBB52BD}"/>
          </ac:spMkLst>
        </pc:spChg>
        <pc:spChg chg="mod">
          <ac:chgData name="Lei Wu" userId="f083b2a8aea23a2f" providerId="LiveId" clId="{798432FD-FBD1-4C67-86FA-26933F155DCF}" dt="2021-03-29T22:22:31.063" v="755" actId="1076"/>
          <ac:spMkLst>
            <pc:docMk/>
            <pc:sldMk cId="4172546534" sldId="790"/>
            <ac:spMk id="16" creationId="{90EE2CE2-251B-4972-8F6B-F89D79B67220}"/>
          </ac:spMkLst>
        </pc:spChg>
        <pc:spChg chg="mod">
          <ac:chgData name="Lei Wu" userId="f083b2a8aea23a2f" providerId="LiveId" clId="{798432FD-FBD1-4C67-86FA-26933F155DCF}" dt="2021-03-29T22:22:31.063" v="755" actId="1076"/>
          <ac:spMkLst>
            <pc:docMk/>
            <pc:sldMk cId="4172546534" sldId="790"/>
            <ac:spMk id="17" creationId="{917B32FA-5905-41A3-9220-15F605BB1753}"/>
          </ac:spMkLst>
        </pc:spChg>
        <pc:spChg chg="mod">
          <ac:chgData name="Lei Wu" userId="f083b2a8aea23a2f" providerId="LiveId" clId="{798432FD-FBD1-4C67-86FA-26933F155DCF}" dt="2021-03-29T22:22:31.063" v="755" actId="1076"/>
          <ac:spMkLst>
            <pc:docMk/>
            <pc:sldMk cId="4172546534" sldId="790"/>
            <ac:spMk id="18" creationId="{F4F71880-A204-4715-9472-A15504CC4B30}"/>
          </ac:spMkLst>
        </pc:spChg>
        <pc:spChg chg="mod">
          <ac:chgData name="Lei Wu" userId="f083b2a8aea23a2f" providerId="LiveId" clId="{798432FD-FBD1-4C67-86FA-26933F155DCF}" dt="2021-03-29T22:22:31.063" v="755" actId="1076"/>
          <ac:spMkLst>
            <pc:docMk/>
            <pc:sldMk cId="4172546534" sldId="790"/>
            <ac:spMk id="19" creationId="{7F816C66-A9FC-47C3-B8F4-B1C33F2C3392}"/>
          </ac:spMkLst>
        </pc:spChg>
        <pc:spChg chg="mod">
          <ac:chgData name="Lei Wu" userId="f083b2a8aea23a2f" providerId="LiveId" clId="{798432FD-FBD1-4C67-86FA-26933F155DCF}" dt="2021-03-29T22:22:31.063" v="755" actId="1076"/>
          <ac:spMkLst>
            <pc:docMk/>
            <pc:sldMk cId="4172546534" sldId="790"/>
            <ac:spMk id="20" creationId="{6CE31966-4B3A-4F12-BECB-2F9B6E3E951B}"/>
          </ac:spMkLst>
        </pc:spChg>
        <pc:spChg chg="mod">
          <ac:chgData name="Lei Wu" userId="f083b2a8aea23a2f" providerId="LiveId" clId="{798432FD-FBD1-4C67-86FA-26933F155DCF}" dt="2021-03-29T22:22:31.063" v="755" actId="1076"/>
          <ac:spMkLst>
            <pc:docMk/>
            <pc:sldMk cId="4172546534" sldId="790"/>
            <ac:spMk id="21" creationId="{80E0B349-A2AA-49FF-8338-15A141B018BA}"/>
          </ac:spMkLst>
        </pc:spChg>
        <pc:spChg chg="mod">
          <ac:chgData name="Lei Wu" userId="f083b2a8aea23a2f" providerId="LiveId" clId="{798432FD-FBD1-4C67-86FA-26933F155DCF}" dt="2021-03-29T22:22:31.063" v="755" actId="1076"/>
          <ac:spMkLst>
            <pc:docMk/>
            <pc:sldMk cId="4172546534" sldId="790"/>
            <ac:spMk id="22" creationId="{AB090E24-5000-402D-9F70-D3F25410FFC9}"/>
          </ac:spMkLst>
        </pc:spChg>
        <pc:spChg chg="mod">
          <ac:chgData name="Lei Wu" userId="f083b2a8aea23a2f" providerId="LiveId" clId="{798432FD-FBD1-4C67-86FA-26933F155DCF}" dt="2021-03-29T22:22:31.063" v="755" actId="1076"/>
          <ac:spMkLst>
            <pc:docMk/>
            <pc:sldMk cId="4172546534" sldId="790"/>
            <ac:spMk id="23" creationId="{DBB043C3-C6AC-4D2F-9CF3-11A6EC584EFF}"/>
          </ac:spMkLst>
        </pc:spChg>
        <pc:spChg chg="mod">
          <ac:chgData name="Lei Wu" userId="f083b2a8aea23a2f" providerId="LiveId" clId="{798432FD-FBD1-4C67-86FA-26933F155DCF}" dt="2021-03-29T22:22:32.503" v="756" actId="1076"/>
          <ac:spMkLst>
            <pc:docMk/>
            <pc:sldMk cId="4172546534" sldId="790"/>
            <ac:spMk id="25" creationId="{AD480F73-2DD6-4D1C-B807-C9097820965E}"/>
          </ac:spMkLst>
        </pc:spChg>
        <pc:spChg chg="mod">
          <ac:chgData name="Lei Wu" userId="f083b2a8aea23a2f" providerId="LiveId" clId="{798432FD-FBD1-4C67-86FA-26933F155DCF}" dt="2021-03-29T22:22:32.503" v="756" actId="1076"/>
          <ac:spMkLst>
            <pc:docMk/>
            <pc:sldMk cId="4172546534" sldId="790"/>
            <ac:spMk id="26" creationId="{C49A63AF-77C4-4ED8-A715-4E1CE9CF029B}"/>
          </ac:spMkLst>
        </pc:spChg>
        <pc:spChg chg="mod">
          <ac:chgData name="Lei Wu" userId="f083b2a8aea23a2f" providerId="LiveId" clId="{798432FD-FBD1-4C67-86FA-26933F155DCF}" dt="2021-03-29T22:22:32.503" v="756" actId="1076"/>
          <ac:spMkLst>
            <pc:docMk/>
            <pc:sldMk cId="4172546534" sldId="790"/>
            <ac:spMk id="27" creationId="{BBC18394-AC5A-4DC4-8B8E-3DB928D395F6}"/>
          </ac:spMkLst>
        </pc:spChg>
        <pc:spChg chg="mod">
          <ac:chgData name="Lei Wu" userId="f083b2a8aea23a2f" providerId="LiveId" clId="{798432FD-FBD1-4C67-86FA-26933F155DCF}" dt="2021-03-29T22:22:32.503" v="756" actId="1076"/>
          <ac:spMkLst>
            <pc:docMk/>
            <pc:sldMk cId="4172546534" sldId="790"/>
            <ac:spMk id="28" creationId="{4683C4E1-C3BD-4603-8BD4-CF46BB46120B}"/>
          </ac:spMkLst>
        </pc:spChg>
        <pc:spChg chg="mod">
          <ac:chgData name="Lei Wu" userId="f083b2a8aea23a2f" providerId="LiveId" clId="{798432FD-FBD1-4C67-86FA-26933F155DCF}" dt="2021-03-29T22:22:32.503" v="756" actId="1076"/>
          <ac:spMkLst>
            <pc:docMk/>
            <pc:sldMk cId="4172546534" sldId="790"/>
            <ac:spMk id="29" creationId="{27873E11-8442-4446-BDE1-E45A9414D5DC}"/>
          </ac:spMkLst>
        </pc:spChg>
        <pc:spChg chg="add del mod">
          <ac:chgData name="Lei Wu" userId="f083b2a8aea23a2f" providerId="LiveId" clId="{798432FD-FBD1-4C67-86FA-26933F155DCF}" dt="2021-03-29T22:20:03.625" v="705" actId="478"/>
          <ac:spMkLst>
            <pc:docMk/>
            <pc:sldMk cId="4172546534" sldId="790"/>
            <ac:spMk id="30" creationId="{1DFAC289-B310-46D9-AC3E-2C7A6CF66BAD}"/>
          </ac:spMkLst>
        </pc:spChg>
        <pc:grpChg chg="add mod">
          <ac:chgData name="Lei Wu" userId="f083b2a8aea23a2f" providerId="LiveId" clId="{798432FD-FBD1-4C67-86FA-26933F155DCF}" dt="2021-03-29T22:22:31.063" v="755" actId="1076"/>
          <ac:grpSpMkLst>
            <pc:docMk/>
            <pc:sldMk cId="4172546534" sldId="790"/>
            <ac:grpSpMk id="6" creationId="{E730C80C-8994-45A3-B6CC-CFE0E95AA78D}"/>
          </ac:grpSpMkLst>
        </pc:grpChg>
        <pc:grpChg chg="add mod">
          <ac:chgData name="Lei Wu" userId="f083b2a8aea23a2f" providerId="LiveId" clId="{798432FD-FBD1-4C67-86FA-26933F155DCF}" dt="2021-03-29T22:22:32.503" v="756" actId="1076"/>
          <ac:grpSpMkLst>
            <pc:docMk/>
            <pc:sldMk cId="4172546534" sldId="790"/>
            <ac:grpSpMk id="24" creationId="{5BD46F8A-044F-460B-9F94-2D03FA348B59}"/>
          </ac:grpSpMkLst>
        </pc:grpChg>
      </pc:sldChg>
      <pc:sldChg chg="modSp add mod modNotesTx">
        <pc:chgData name="Lei Wu" userId="f083b2a8aea23a2f" providerId="LiveId" clId="{798432FD-FBD1-4C67-86FA-26933F155DCF}" dt="2021-03-30T06:03:46.465" v="2501" actId="20577"/>
        <pc:sldMkLst>
          <pc:docMk/>
          <pc:sldMk cId="3098564218" sldId="791"/>
        </pc:sldMkLst>
        <pc:spChg chg="mod">
          <ac:chgData name="Lei Wu" userId="f083b2a8aea23a2f" providerId="LiveId" clId="{798432FD-FBD1-4C67-86FA-26933F155DCF}" dt="2021-03-29T22:24:08.242" v="777" actId="20577"/>
          <ac:spMkLst>
            <pc:docMk/>
            <pc:sldMk cId="3098564218" sldId="791"/>
            <ac:spMk id="2" creationId="{00000000-0000-0000-0000-000000000000}"/>
          </ac:spMkLst>
        </pc:spChg>
        <pc:spChg chg="mod">
          <ac:chgData name="Lei Wu" userId="f083b2a8aea23a2f" providerId="LiveId" clId="{798432FD-FBD1-4C67-86FA-26933F155DCF}" dt="2021-03-30T06:03:46.465" v="2501" actId="20577"/>
          <ac:spMkLst>
            <pc:docMk/>
            <pc:sldMk cId="3098564218" sldId="791"/>
            <ac:spMk id="3" creationId="{00000000-0000-0000-0000-000000000000}"/>
          </ac:spMkLst>
        </pc:spChg>
      </pc:sldChg>
      <pc:sldChg chg="addSp delSp modSp add mod modNotesTx">
        <pc:chgData name="Lei Wu" userId="f083b2a8aea23a2f" providerId="LiveId" clId="{798432FD-FBD1-4C67-86FA-26933F155DCF}" dt="2021-03-29T22:26:56.701" v="799" actId="20577"/>
        <pc:sldMkLst>
          <pc:docMk/>
          <pc:sldMk cId="3067946284" sldId="792"/>
        </pc:sldMkLst>
        <pc:spChg chg="mod">
          <ac:chgData name="Lei Wu" userId="f083b2a8aea23a2f" providerId="LiveId" clId="{798432FD-FBD1-4C67-86FA-26933F155DCF}" dt="2021-03-29T22:24:14.832" v="780" actId="20577"/>
          <ac:spMkLst>
            <pc:docMk/>
            <pc:sldMk cId="3067946284" sldId="792"/>
            <ac:spMk id="2" creationId="{00000000-0000-0000-0000-000000000000}"/>
          </ac:spMkLst>
        </pc:spChg>
        <pc:spChg chg="mod">
          <ac:chgData name="Lei Wu" userId="f083b2a8aea23a2f" providerId="LiveId" clId="{798432FD-FBD1-4C67-86FA-26933F155DCF}" dt="2021-03-29T22:24:55.615" v="792"/>
          <ac:spMkLst>
            <pc:docMk/>
            <pc:sldMk cId="3067946284" sldId="792"/>
            <ac:spMk id="31" creationId="{C111B850-2E1A-498F-A291-0AE7B3B1D2FD}"/>
          </ac:spMkLst>
        </pc:spChg>
        <pc:spChg chg="mod">
          <ac:chgData name="Lei Wu" userId="f083b2a8aea23a2f" providerId="LiveId" clId="{798432FD-FBD1-4C67-86FA-26933F155DCF}" dt="2021-03-29T22:24:55.615" v="792"/>
          <ac:spMkLst>
            <pc:docMk/>
            <pc:sldMk cId="3067946284" sldId="792"/>
            <ac:spMk id="32" creationId="{B0DEFBA1-3E35-4F2C-A127-5D823C461E18}"/>
          </ac:spMkLst>
        </pc:spChg>
        <pc:spChg chg="mod">
          <ac:chgData name="Lei Wu" userId="f083b2a8aea23a2f" providerId="LiveId" clId="{798432FD-FBD1-4C67-86FA-26933F155DCF}" dt="2021-03-29T22:24:55.615" v="792"/>
          <ac:spMkLst>
            <pc:docMk/>
            <pc:sldMk cId="3067946284" sldId="792"/>
            <ac:spMk id="33" creationId="{479C408D-3A55-404A-B03E-B854A63C37FC}"/>
          </ac:spMkLst>
        </pc:spChg>
        <pc:spChg chg="mod">
          <ac:chgData name="Lei Wu" userId="f083b2a8aea23a2f" providerId="LiveId" clId="{798432FD-FBD1-4C67-86FA-26933F155DCF}" dt="2021-03-29T22:24:55.615" v="792"/>
          <ac:spMkLst>
            <pc:docMk/>
            <pc:sldMk cId="3067946284" sldId="792"/>
            <ac:spMk id="34" creationId="{53355B5F-9F2F-4035-9B73-4AA542D7CFCC}"/>
          </ac:spMkLst>
        </pc:spChg>
        <pc:spChg chg="mod">
          <ac:chgData name="Lei Wu" userId="f083b2a8aea23a2f" providerId="LiveId" clId="{798432FD-FBD1-4C67-86FA-26933F155DCF}" dt="2021-03-29T22:24:55.615" v="792"/>
          <ac:spMkLst>
            <pc:docMk/>
            <pc:sldMk cId="3067946284" sldId="792"/>
            <ac:spMk id="35" creationId="{11B3474C-4072-4CE0-9294-3025EB5E0A31}"/>
          </ac:spMkLst>
        </pc:spChg>
        <pc:spChg chg="mod">
          <ac:chgData name="Lei Wu" userId="f083b2a8aea23a2f" providerId="LiveId" clId="{798432FD-FBD1-4C67-86FA-26933F155DCF}" dt="2021-03-29T22:24:55.615" v="792"/>
          <ac:spMkLst>
            <pc:docMk/>
            <pc:sldMk cId="3067946284" sldId="792"/>
            <ac:spMk id="36" creationId="{67F8177B-DBCD-4019-83B0-6052C1BB1ED2}"/>
          </ac:spMkLst>
        </pc:spChg>
        <pc:spChg chg="mod">
          <ac:chgData name="Lei Wu" userId="f083b2a8aea23a2f" providerId="LiveId" clId="{798432FD-FBD1-4C67-86FA-26933F155DCF}" dt="2021-03-29T22:24:55.615" v="792"/>
          <ac:spMkLst>
            <pc:docMk/>
            <pc:sldMk cId="3067946284" sldId="792"/>
            <ac:spMk id="37" creationId="{7BD22EB2-7184-4721-AD22-D0058C0B73A9}"/>
          </ac:spMkLst>
        </pc:spChg>
        <pc:spChg chg="mod">
          <ac:chgData name="Lei Wu" userId="f083b2a8aea23a2f" providerId="LiveId" clId="{798432FD-FBD1-4C67-86FA-26933F155DCF}" dt="2021-03-29T22:24:55.615" v="792"/>
          <ac:spMkLst>
            <pc:docMk/>
            <pc:sldMk cId="3067946284" sldId="792"/>
            <ac:spMk id="38" creationId="{C4CACE24-2B34-4B75-AB3E-00757026E88D}"/>
          </ac:spMkLst>
        </pc:spChg>
        <pc:spChg chg="mod">
          <ac:chgData name="Lei Wu" userId="f083b2a8aea23a2f" providerId="LiveId" clId="{798432FD-FBD1-4C67-86FA-26933F155DCF}" dt="2021-03-29T22:24:55.615" v="792"/>
          <ac:spMkLst>
            <pc:docMk/>
            <pc:sldMk cId="3067946284" sldId="792"/>
            <ac:spMk id="39" creationId="{BA3F575D-FFFC-4D2A-A8C6-14FC3D52B091}"/>
          </ac:spMkLst>
        </pc:spChg>
        <pc:spChg chg="mod">
          <ac:chgData name="Lei Wu" userId="f083b2a8aea23a2f" providerId="LiveId" clId="{798432FD-FBD1-4C67-86FA-26933F155DCF}" dt="2021-03-29T22:24:55.615" v="792"/>
          <ac:spMkLst>
            <pc:docMk/>
            <pc:sldMk cId="3067946284" sldId="792"/>
            <ac:spMk id="40" creationId="{82E3646C-5C7D-457E-A92A-53D28ABE73D2}"/>
          </ac:spMkLst>
        </pc:spChg>
        <pc:spChg chg="mod">
          <ac:chgData name="Lei Wu" userId="f083b2a8aea23a2f" providerId="LiveId" clId="{798432FD-FBD1-4C67-86FA-26933F155DCF}" dt="2021-03-29T22:24:55.615" v="792"/>
          <ac:spMkLst>
            <pc:docMk/>
            <pc:sldMk cId="3067946284" sldId="792"/>
            <ac:spMk id="41" creationId="{9E31790E-B6D0-4435-8AE5-FC951BA64285}"/>
          </ac:spMkLst>
        </pc:spChg>
        <pc:spChg chg="mod">
          <ac:chgData name="Lei Wu" userId="f083b2a8aea23a2f" providerId="LiveId" clId="{798432FD-FBD1-4C67-86FA-26933F155DCF}" dt="2021-03-29T22:24:55.615" v="792"/>
          <ac:spMkLst>
            <pc:docMk/>
            <pc:sldMk cId="3067946284" sldId="792"/>
            <ac:spMk id="42" creationId="{4414EC66-CBE9-459E-807C-A4438814974D}"/>
          </ac:spMkLst>
        </pc:spChg>
        <pc:spChg chg="mod">
          <ac:chgData name="Lei Wu" userId="f083b2a8aea23a2f" providerId="LiveId" clId="{798432FD-FBD1-4C67-86FA-26933F155DCF}" dt="2021-03-29T22:24:55.615" v="792"/>
          <ac:spMkLst>
            <pc:docMk/>
            <pc:sldMk cId="3067946284" sldId="792"/>
            <ac:spMk id="43" creationId="{BAE13B2F-CAB4-46F5-A24F-40A073D111D9}"/>
          </ac:spMkLst>
        </pc:spChg>
        <pc:spChg chg="mod">
          <ac:chgData name="Lei Wu" userId="f083b2a8aea23a2f" providerId="LiveId" clId="{798432FD-FBD1-4C67-86FA-26933F155DCF}" dt="2021-03-29T22:24:55.615" v="792"/>
          <ac:spMkLst>
            <pc:docMk/>
            <pc:sldMk cId="3067946284" sldId="792"/>
            <ac:spMk id="44" creationId="{7E9C736E-7EAC-4B48-94AC-8034D3B1D216}"/>
          </ac:spMkLst>
        </pc:spChg>
        <pc:spChg chg="mod">
          <ac:chgData name="Lei Wu" userId="f083b2a8aea23a2f" providerId="LiveId" clId="{798432FD-FBD1-4C67-86FA-26933F155DCF}" dt="2021-03-29T22:24:55.615" v="792"/>
          <ac:spMkLst>
            <pc:docMk/>
            <pc:sldMk cId="3067946284" sldId="792"/>
            <ac:spMk id="45" creationId="{FC77C6C6-C9C1-46B0-93A0-BCEB645B3AE8}"/>
          </ac:spMkLst>
        </pc:spChg>
        <pc:spChg chg="mod">
          <ac:chgData name="Lei Wu" userId="f083b2a8aea23a2f" providerId="LiveId" clId="{798432FD-FBD1-4C67-86FA-26933F155DCF}" dt="2021-03-29T22:25:05.617" v="795" actId="1076"/>
          <ac:spMkLst>
            <pc:docMk/>
            <pc:sldMk cId="3067946284" sldId="792"/>
            <ac:spMk id="47" creationId="{04B9399D-D250-4DED-9FE9-B2770E3FB524}"/>
          </ac:spMkLst>
        </pc:spChg>
        <pc:spChg chg="mod">
          <ac:chgData name="Lei Wu" userId="f083b2a8aea23a2f" providerId="LiveId" clId="{798432FD-FBD1-4C67-86FA-26933F155DCF}" dt="2021-03-29T22:25:05.617" v="795" actId="1076"/>
          <ac:spMkLst>
            <pc:docMk/>
            <pc:sldMk cId="3067946284" sldId="792"/>
            <ac:spMk id="48" creationId="{B81CC3B6-5E99-45B2-8755-79619780B34D}"/>
          </ac:spMkLst>
        </pc:spChg>
        <pc:spChg chg="mod">
          <ac:chgData name="Lei Wu" userId="f083b2a8aea23a2f" providerId="LiveId" clId="{798432FD-FBD1-4C67-86FA-26933F155DCF}" dt="2021-03-29T22:25:05.617" v="795" actId="1076"/>
          <ac:spMkLst>
            <pc:docMk/>
            <pc:sldMk cId="3067946284" sldId="792"/>
            <ac:spMk id="49" creationId="{CEB93826-3DDA-47CE-BEAD-E9B2B59EA9D8}"/>
          </ac:spMkLst>
        </pc:spChg>
        <pc:spChg chg="mod">
          <ac:chgData name="Lei Wu" userId="f083b2a8aea23a2f" providerId="LiveId" clId="{798432FD-FBD1-4C67-86FA-26933F155DCF}" dt="2021-03-29T22:25:05.617" v="795" actId="1076"/>
          <ac:spMkLst>
            <pc:docMk/>
            <pc:sldMk cId="3067946284" sldId="792"/>
            <ac:spMk id="50" creationId="{BE1E7926-1DC3-4529-9B77-8B5A4525AB67}"/>
          </ac:spMkLst>
        </pc:spChg>
        <pc:grpChg chg="del">
          <ac:chgData name="Lei Wu" userId="f083b2a8aea23a2f" providerId="LiveId" clId="{798432FD-FBD1-4C67-86FA-26933F155DCF}" dt="2021-03-29T22:24:55.260" v="791" actId="478"/>
          <ac:grpSpMkLst>
            <pc:docMk/>
            <pc:sldMk cId="3067946284" sldId="792"/>
            <ac:grpSpMk id="6" creationId="{E730C80C-8994-45A3-B6CC-CFE0E95AA78D}"/>
          </ac:grpSpMkLst>
        </pc:grpChg>
        <pc:grpChg chg="del">
          <ac:chgData name="Lei Wu" userId="f083b2a8aea23a2f" providerId="LiveId" clId="{798432FD-FBD1-4C67-86FA-26933F155DCF}" dt="2021-03-29T22:25:00.620" v="793" actId="478"/>
          <ac:grpSpMkLst>
            <pc:docMk/>
            <pc:sldMk cId="3067946284" sldId="792"/>
            <ac:grpSpMk id="24" creationId="{5BD46F8A-044F-460B-9F94-2D03FA348B59}"/>
          </ac:grpSpMkLst>
        </pc:grpChg>
        <pc:grpChg chg="add mod">
          <ac:chgData name="Lei Wu" userId="f083b2a8aea23a2f" providerId="LiveId" clId="{798432FD-FBD1-4C67-86FA-26933F155DCF}" dt="2021-03-29T22:24:55.615" v="792"/>
          <ac:grpSpMkLst>
            <pc:docMk/>
            <pc:sldMk cId="3067946284" sldId="792"/>
            <ac:grpSpMk id="30" creationId="{D7D65BF8-57F9-4765-8E87-18A734C45A56}"/>
          </ac:grpSpMkLst>
        </pc:grpChg>
        <pc:grpChg chg="add mod">
          <ac:chgData name="Lei Wu" userId="f083b2a8aea23a2f" providerId="LiveId" clId="{798432FD-FBD1-4C67-86FA-26933F155DCF}" dt="2021-03-29T22:25:05.617" v="795" actId="1076"/>
          <ac:grpSpMkLst>
            <pc:docMk/>
            <pc:sldMk cId="3067946284" sldId="792"/>
            <ac:grpSpMk id="46" creationId="{9B31DE4C-8AEC-4761-98D7-25635EBC58C1}"/>
          </ac:grpSpMkLst>
        </pc:grpChg>
      </pc:sldChg>
      <pc:sldChg chg="modSp add mod modNotesTx">
        <pc:chgData name="Lei Wu" userId="f083b2a8aea23a2f" providerId="LiveId" clId="{798432FD-FBD1-4C67-86FA-26933F155DCF}" dt="2021-03-30T05:25:03.107" v="2474" actId="20577"/>
        <pc:sldMkLst>
          <pc:docMk/>
          <pc:sldMk cId="2262463546" sldId="793"/>
        </pc:sldMkLst>
        <pc:spChg chg="mod">
          <ac:chgData name="Lei Wu" userId="f083b2a8aea23a2f" providerId="LiveId" clId="{798432FD-FBD1-4C67-86FA-26933F155DCF}" dt="2021-03-30T05:25:03.107" v="2474" actId="20577"/>
          <ac:spMkLst>
            <pc:docMk/>
            <pc:sldMk cId="2262463546" sldId="793"/>
            <ac:spMk id="2" creationId="{00000000-0000-0000-0000-000000000000}"/>
          </ac:spMkLst>
        </pc:spChg>
        <pc:spChg chg="mod">
          <ac:chgData name="Lei Wu" userId="f083b2a8aea23a2f" providerId="LiveId" clId="{798432FD-FBD1-4C67-86FA-26933F155DCF}" dt="2021-03-30T05:24:54.647" v="2473" actId="20577"/>
          <ac:spMkLst>
            <pc:docMk/>
            <pc:sldMk cId="2262463546" sldId="793"/>
            <ac:spMk id="3" creationId="{00000000-0000-0000-0000-000000000000}"/>
          </ac:spMkLst>
        </pc:spChg>
      </pc:sldChg>
      <pc:sldChg chg="addSp delSp modSp add mod">
        <pc:chgData name="Lei Wu" userId="f083b2a8aea23a2f" providerId="LiveId" clId="{798432FD-FBD1-4C67-86FA-26933F155DCF}" dt="2021-03-29T23:16:35.009" v="1909" actId="2085"/>
        <pc:sldMkLst>
          <pc:docMk/>
          <pc:sldMk cId="3414118523" sldId="794"/>
        </pc:sldMkLst>
        <pc:spChg chg="mod">
          <ac:chgData name="Lei Wu" userId="f083b2a8aea23a2f" providerId="LiveId" clId="{798432FD-FBD1-4C67-86FA-26933F155DCF}" dt="2021-03-29T23:01:32.213" v="1721"/>
          <ac:spMkLst>
            <pc:docMk/>
            <pc:sldMk cId="3414118523" sldId="794"/>
            <ac:spMk id="2" creationId="{00000000-0000-0000-0000-000000000000}"/>
          </ac:spMkLst>
        </pc:spChg>
        <pc:spChg chg="mod">
          <ac:chgData name="Lei Wu" userId="f083b2a8aea23a2f" providerId="LiveId" clId="{798432FD-FBD1-4C67-86FA-26933F155DCF}" dt="2021-03-29T23:05:19.460" v="1816" actId="114"/>
          <ac:spMkLst>
            <pc:docMk/>
            <pc:sldMk cId="3414118523" sldId="794"/>
            <ac:spMk id="3" creationId="{00000000-0000-0000-0000-000000000000}"/>
          </ac:spMkLst>
        </pc:spChg>
        <pc:spChg chg="del mod">
          <ac:chgData name="Lei Wu" userId="f083b2a8aea23a2f" providerId="LiveId" clId="{798432FD-FBD1-4C67-86FA-26933F155DCF}" dt="2021-03-29T23:03:12.711" v="1774" actId="478"/>
          <ac:spMkLst>
            <pc:docMk/>
            <pc:sldMk cId="3414118523" sldId="794"/>
            <ac:spMk id="4" creationId="{6E48ACAD-9FAE-42CF-B1F9-C9C2A925A7B3}"/>
          </ac:spMkLst>
        </pc:spChg>
        <pc:spChg chg="add del mod">
          <ac:chgData name="Lei Wu" userId="f083b2a8aea23a2f" providerId="LiveId" clId="{798432FD-FBD1-4C67-86FA-26933F155DCF}" dt="2021-03-29T23:02:01.504" v="1724" actId="478"/>
          <ac:spMkLst>
            <pc:docMk/>
            <pc:sldMk cId="3414118523" sldId="794"/>
            <ac:spMk id="5" creationId="{AA19055F-06D1-4EF3-9EF1-AF8AD8B29B57}"/>
          </ac:spMkLst>
        </pc:spChg>
        <pc:spChg chg="add del mod">
          <ac:chgData name="Lei Wu" userId="f083b2a8aea23a2f" providerId="LiveId" clId="{798432FD-FBD1-4C67-86FA-26933F155DCF}" dt="2021-03-29T23:08:08.533" v="1850" actId="478"/>
          <ac:spMkLst>
            <pc:docMk/>
            <pc:sldMk cId="3414118523" sldId="794"/>
            <ac:spMk id="6" creationId="{E37ECB82-C7F7-40D8-8C7E-0B536AC7656B}"/>
          </ac:spMkLst>
        </pc:spChg>
        <pc:spChg chg="add del mod">
          <ac:chgData name="Lei Wu" userId="f083b2a8aea23a2f" providerId="LiveId" clId="{798432FD-FBD1-4C67-86FA-26933F155DCF}" dt="2021-03-29T23:08:08.533" v="1850" actId="478"/>
          <ac:spMkLst>
            <pc:docMk/>
            <pc:sldMk cId="3414118523" sldId="794"/>
            <ac:spMk id="7" creationId="{A3ECDA42-355F-4635-B4A3-CEB2C3E6B4D8}"/>
          </ac:spMkLst>
        </pc:spChg>
        <pc:spChg chg="add del mod">
          <ac:chgData name="Lei Wu" userId="f083b2a8aea23a2f" providerId="LiveId" clId="{798432FD-FBD1-4C67-86FA-26933F155DCF}" dt="2021-03-29T23:08:08.533" v="1850" actId="478"/>
          <ac:spMkLst>
            <pc:docMk/>
            <pc:sldMk cId="3414118523" sldId="794"/>
            <ac:spMk id="8" creationId="{8BF9D262-34FA-4EC3-A857-CD4DFC83548C}"/>
          </ac:spMkLst>
        </pc:spChg>
        <pc:spChg chg="add del mod">
          <ac:chgData name="Lei Wu" userId="f083b2a8aea23a2f" providerId="LiveId" clId="{798432FD-FBD1-4C67-86FA-26933F155DCF}" dt="2021-03-29T23:08:08.533" v="1850" actId="478"/>
          <ac:spMkLst>
            <pc:docMk/>
            <pc:sldMk cId="3414118523" sldId="794"/>
            <ac:spMk id="9" creationId="{AADEABF8-5DA0-4915-8120-B57EA3299415}"/>
          </ac:spMkLst>
        </pc:spChg>
        <pc:spChg chg="add del mod">
          <ac:chgData name="Lei Wu" userId="f083b2a8aea23a2f" providerId="LiveId" clId="{798432FD-FBD1-4C67-86FA-26933F155DCF}" dt="2021-03-29T23:08:08.533" v="1850" actId="478"/>
          <ac:spMkLst>
            <pc:docMk/>
            <pc:sldMk cId="3414118523" sldId="794"/>
            <ac:spMk id="10" creationId="{D0629AC5-2CF4-47F0-967C-1E3C83228569}"/>
          </ac:spMkLst>
        </pc:spChg>
        <pc:spChg chg="add del mod">
          <ac:chgData name="Lei Wu" userId="f083b2a8aea23a2f" providerId="LiveId" clId="{798432FD-FBD1-4C67-86FA-26933F155DCF}" dt="2021-03-29T23:08:08.533" v="1850" actId="478"/>
          <ac:spMkLst>
            <pc:docMk/>
            <pc:sldMk cId="3414118523" sldId="794"/>
            <ac:spMk id="11" creationId="{5D438EA4-F340-4BDE-88ED-97FAC9A3141F}"/>
          </ac:spMkLst>
        </pc:spChg>
        <pc:spChg chg="add del mod">
          <ac:chgData name="Lei Wu" userId="f083b2a8aea23a2f" providerId="LiveId" clId="{798432FD-FBD1-4C67-86FA-26933F155DCF}" dt="2021-03-29T23:08:08.533" v="1850" actId="478"/>
          <ac:spMkLst>
            <pc:docMk/>
            <pc:sldMk cId="3414118523" sldId="794"/>
            <ac:spMk id="12" creationId="{95B71115-9AD8-4074-BA62-F67D7CD3FF75}"/>
          </ac:spMkLst>
        </pc:spChg>
        <pc:spChg chg="add del mod">
          <ac:chgData name="Lei Wu" userId="f083b2a8aea23a2f" providerId="LiveId" clId="{798432FD-FBD1-4C67-86FA-26933F155DCF}" dt="2021-03-29T23:08:08.533" v="1850" actId="478"/>
          <ac:spMkLst>
            <pc:docMk/>
            <pc:sldMk cId="3414118523" sldId="794"/>
            <ac:spMk id="13" creationId="{EFD3572D-AE97-4237-BDD4-991C4AFE91FD}"/>
          </ac:spMkLst>
        </pc:spChg>
        <pc:spChg chg="add del mod">
          <ac:chgData name="Lei Wu" userId="f083b2a8aea23a2f" providerId="LiveId" clId="{798432FD-FBD1-4C67-86FA-26933F155DCF}" dt="2021-03-29T23:08:08.533" v="1850" actId="478"/>
          <ac:spMkLst>
            <pc:docMk/>
            <pc:sldMk cId="3414118523" sldId="794"/>
            <ac:spMk id="14" creationId="{03E825C0-0075-40E6-AD39-3C3C9557C6EF}"/>
          </ac:spMkLst>
        </pc:spChg>
        <pc:spChg chg="add del mod">
          <ac:chgData name="Lei Wu" userId="f083b2a8aea23a2f" providerId="LiveId" clId="{798432FD-FBD1-4C67-86FA-26933F155DCF}" dt="2021-03-29T23:08:08.533" v="1850" actId="478"/>
          <ac:spMkLst>
            <pc:docMk/>
            <pc:sldMk cId="3414118523" sldId="794"/>
            <ac:spMk id="15" creationId="{19A47574-D6E4-4E38-B2DD-3857FA8A77FE}"/>
          </ac:spMkLst>
        </pc:spChg>
        <pc:spChg chg="add del mod">
          <ac:chgData name="Lei Wu" userId="f083b2a8aea23a2f" providerId="LiveId" clId="{798432FD-FBD1-4C67-86FA-26933F155DCF}" dt="2021-03-29T23:08:08.533" v="1850" actId="478"/>
          <ac:spMkLst>
            <pc:docMk/>
            <pc:sldMk cId="3414118523" sldId="794"/>
            <ac:spMk id="16" creationId="{03673853-0451-4644-958B-D9CF411D145C}"/>
          </ac:spMkLst>
        </pc:spChg>
        <pc:spChg chg="add del mod">
          <ac:chgData name="Lei Wu" userId="f083b2a8aea23a2f" providerId="LiveId" clId="{798432FD-FBD1-4C67-86FA-26933F155DCF}" dt="2021-03-29T23:08:08.533" v="1850" actId="478"/>
          <ac:spMkLst>
            <pc:docMk/>
            <pc:sldMk cId="3414118523" sldId="794"/>
            <ac:spMk id="17" creationId="{96052985-7853-47F7-8208-2F1A7FAB671C}"/>
          </ac:spMkLst>
        </pc:spChg>
        <pc:spChg chg="add del mod">
          <ac:chgData name="Lei Wu" userId="f083b2a8aea23a2f" providerId="LiveId" clId="{798432FD-FBD1-4C67-86FA-26933F155DCF}" dt="2021-03-29T23:08:08.533" v="1850" actId="478"/>
          <ac:spMkLst>
            <pc:docMk/>
            <pc:sldMk cId="3414118523" sldId="794"/>
            <ac:spMk id="18" creationId="{4A84B4E4-82D7-449B-BE53-14CA8A765AF6}"/>
          </ac:spMkLst>
        </pc:spChg>
        <pc:spChg chg="add del mod">
          <ac:chgData name="Lei Wu" userId="f083b2a8aea23a2f" providerId="LiveId" clId="{798432FD-FBD1-4C67-86FA-26933F155DCF}" dt="2021-03-29T23:08:08.533" v="1850" actId="478"/>
          <ac:spMkLst>
            <pc:docMk/>
            <pc:sldMk cId="3414118523" sldId="794"/>
            <ac:spMk id="19" creationId="{2E708D89-37C3-43E5-B2E8-B06A481D59BC}"/>
          </ac:spMkLst>
        </pc:spChg>
        <pc:spChg chg="add del mod">
          <ac:chgData name="Lei Wu" userId="f083b2a8aea23a2f" providerId="LiveId" clId="{798432FD-FBD1-4C67-86FA-26933F155DCF}" dt="2021-03-29T23:08:08.533" v="1850" actId="478"/>
          <ac:spMkLst>
            <pc:docMk/>
            <pc:sldMk cId="3414118523" sldId="794"/>
            <ac:spMk id="20" creationId="{1B62EE3D-ECBF-48D4-AC2F-C376B20D5F53}"/>
          </ac:spMkLst>
        </pc:spChg>
        <pc:spChg chg="add del mod">
          <ac:chgData name="Lei Wu" userId="f083b2a8aea23a2f" providerId="LiveId" clId="{798432FD-FBD1-4C67-86FA-26933F155DCF}" dt="2021-03-29T23:08:08.533" v="1850" actId="478"/>
          <ac:spMkLst>
            <pc:docMk/>
            <pc:sldMk cId="3414118523" sldId="794"/>
            <ac:spMk id="21" creationId="{F622491A-7230-467A-9FDC-C24682D735F6}"/>
          </ac:spMkLst>
        </pc:spChg>
        <pc:spChg chg="add del mod">
          <ac:chgData name="Lei Wu" userId="f083b2a8aea23a2f" providerId="LiveId" clId="{798432FD-FBD1-4C67-86FA-26933F155DCF}" dt="2021-03-29T23:08:08.533" v="1850" actId="478"/>
          <ac:spMkLst>
            <pc:docMk/>
            <pc:sldMk cId="3414118523" sldId="794"/>
            <ac:spMk id="22" creationId="{2194EE36-E370-43A9-ABA1-22D1A978F42F}"/>
          </ac:spMkLst>
        </pc:spChg>
        <pc:spChg chg="add del mod">
          <ac:chgData name="Lei Wu" userId="f083b2a8aea23a2f" providerId="LiveId" clId="{798432FD-FBD1-4C67-86FA-26933F155DCF}" dt="2021-03-29T23:08:08.533" v="1850" actId="478"/>
          <ac:spMkLst>
            <pc:docMk/>
            <pc:sldMk cId="3414118523" sldId="794"/>
            <ac:spMk id="23" creationId="{55F726B5-D873-4008-BC99-9B1FD5C82B23}"/>
          </ac:spMkLst>
        </pc:spChg>
        <pc:spChg chg="add del mod">
          <ac:chgData name="Lei Wu" userId="f083b2a8aea23a2f" providerId="LiveId" clId="{798432FD-FBD1-4C67-86FA-26933F155DCF}" dt="2021-03-29T23:08:08.533" v="1850" actId="478"/>
          <ac:spMkLst>
            <pc:docMk/>
            <pc:sldMk cId="3414118523" sldId="794"/>
            <ac:spMk id="24" creationId="{C1258F6A-39B9-4BDA-A7C1-37BB7A33A9F7}"/>
          </ac:spMkLst>
        </pc:spChg>
        <pc:spChg chg="add del mod">
          <ac:chgData name="Lei Wu" userId="f083b2a8aea23a2f" providerId="LiveId" clId="{798432FD-FBD1-4C67-86FA-26933F155DCF}" dt="2021-03-29T23:08:08.533" v="1850" actId="478"/>
          <ac:spMkLst>
            <pc:docMk/>
            <pc:sldMk cId="3414118523" sldId="794"/>
            <ac:spMk id="25" creationId="{64F1614C-5B01-4891-8FB7-52BA2EFE2EFD}"/>
          </ac:spMkLst>
        </pc:spChg>
        <pc:spChg chg="add del mod">
          <ac:chgData name="Lei Wu" userId="f083b2a8aea23a2f" providerId="LiveId" clId="{798432FD-FBD1-4C67-86FA-26933F155DCF}" dt="2021-03-29T23:08:08.533" v="1850" actId="478"/>
          <ac:spMkLst>
            <pc:docMk/>
            <pc:sldMk cId="3414118523" sldId="794"/>
            <ac:spMk id="26" creationId="{CC30321B-C65C-4B45-B24A-48E8C527DCDB}"/>
          </ac:spMkLst>
        </pc:spChg>
        <pc:spChg chg="add del mod">
          <ac:chgData name="Lei Wu" userId="f083b2a8aea23a2f" providerId="LiveId" clId="{798432FD-FBD1-4C67-86FA-26933F155DCF}" dt="2021-03-29T23:08:08.533" v="1850" actId="478"/>
          <ac:spMkLst>
            <pc:docMk/>
            <pc:sldMk cId="3414118523" sldId="794"/>
            <ac:spMk id="27" creationId="{24E20471-0579-4066-A361-6B7D65257830}"/>
          </ac:spMkLst>
        </pc:spChg>
        <pc:spChg chg="add del mod">
          <ac:chgData name="Lei Wu" userId="f083b2a8aea23a2f" providerId="LiveId" clId="{798432FD-FBD1-4C67-86FA-26933F155DCF}" dt="2021-03-29T23:08:08.533" v="1850" actId="478"/>
          <ac:spMkLst>
            <pc:docMk/>
            <pc:sldMk cId="3414118523" sldId="794"/>
            <ac:spMk id="28" creationId="{FB542B47-9B58-44C1-BCB9-2CCC236C3132}"/>
          </ac:spMkLst>
        </pc:spChg>
        <pc:spChg chg="add del mod">
          <ac:chgData name="Lei Wu" userId="f083b2a8aea23a2f" providerId="LiveId" clId="{798432FD-FBD1-4C67-86FA-26933F155DCF}" dt="2021-03-29T23:08:08.533" v="1850" actId="478"/>
          <ac:spMkLst>
            <pc:docMk/>
            <pc:sldMk cId="3414118523" sldId="794"/>
            <ac:spMk id="29" creationId="{F7D1B46A-3C90-4F83-BD4D-471D7A150DAA}"/>
          </ac:spMkLst>
        </pc:spChg>
        <pc:spChg chg="add del mod">
          <ac:chgData name="Lei Wu" userId="f083b2a8aea23a2f" providerId="LiveId" clId="{798432FD-FBD1-4C67-86FA-26933F155DCF}" dt="2021-03-29T23:08:08.533" v="1850" actId="478"/>
          <ac:spMkLst>
            <pc:docMk/>
            <pc:sldMk cId="3414118523" sldId="794"/>
            <ac:spMk id="30" creationId="{8B6D51B4-EAE3-40A2-A081-11534E73AA32}"/>
          </ac:spMkLst>
        </pc:spChg>
        <pc:spChg chg="add del mod">
          <ac:chgData name="Lei Wu" userId="f083b2a8aea23a2f" providerId="LiveId" clId="{798432FD-FBD1-4C67-86FA-26933F155DCF}" dt="2021-03-29T23:08:08.533" v="1850" actId="478"/>
          <ac:spMkLst>
            <pc:docMk/>
            <pc:sldMk cId="3414118523" sldId="794"/>
            <ac:spMk id="31" creationId="{48647C80-6C6B-44E9-B249-B353880B58A6}"/>
          </ac:spMkLst>
        </pc:spChg>
        <pc:spChg chg="add del mod">
          <ac:chgData name="Lei Wu" userId="f083b2a8aea23a2f" providerId="LiveId" clId="{798432FD-FBD1-4C67-86FA-26933F155DCF}" dt="2021-03-29T23:08:08.533" v="1850" actId="478"/>
          <ac:spMkLst>
            <pc:docMk/>
            <pc:sldMk cId="3414118523" sldId="794"/>
            <ac:spMk id="32" creationId="{91F10C8A-E4B0-4A81-9672-A6091EAE20CE}"/>
          </ac:spMkLst>
        </pc:spChg>
        <pc:spChg chg="add del mod">
          <ac:chgData name="Lei Wu" userId="f083b2a8aea23a2f" providerId="LiveId" clId="{798432FD-FBD1-4C67-86FA-26933F155DCF}" dt="2021-03-29T23:08:08.533" v="1850" actId="478"/>
          <ac:spMkLst>
            <pc:docMk/>
            <pc:sldMk cId="3414118523" sldId="794"/>
            <ac:spMk id="33" creationId="{2F0654AC-00F8-4CF9-875A-074B4FAED8F3}"/>
          </ac:spMkLst>
        </pc:spChg>
        <pc:spChg chg="add del mod">
          <ac:chgData name="Lei Wu" userId="f083b2a8aea23a2f" providerId="LiveId" clId="{798432FD-FBD1-4C67-86FA-26933F155DCF}" dt="2021-03-29T23:08:08.533" v="1850" actId="478"/>
          <ac:spMkLst>
            <pc:docMk/>
            <pc:sldMk cId="3414118523" sldId="794"/>
            <ac:spMk id="34" creationId="{6847D565-E18D-4556-B108-EA94B8941EB4}"/>
          </ac:spMkLst>
        </pc:spChg>
        <pc:spChg chg="add del mod">
          <ac:chgData name="Lei Wu" userId="f083b2a8aea23a2f" providerId="LiveId" clId="{798432FD-FBD1-4C67-86FA-26933F155DCF}" dt="2021-03-29T23:08:08.533" v="1850" actId="478"/>
          <ac:spMkLst>
            <pc:docMk/>
            <pc:sldMk cId="3414118523" sldId="794"/>
            <ac:spMk id="35" creationId="{D8B262C9-6769-4A1D-A619-9BEAB27812A7}"/>
          </ac:spMkLst>
        </pc:spChg>
        <pc:spChg chg="add del mod">
          <ac:chgData name="Lei Wu" userId="f083b2a8aea23a2f" providerId="LiveId" clId="{798432FD-FBD1-4C67-86FA-26933F155DCF}" dt="2021-03-29T23:08:08.533" v="1850" actId="478"/>
          <ac:spMkLst>
            <pc:docMk/>
            <pc:sldMk cId="3414118523" sldId="794"/>
            <ac:spMk id="36" creationId="{364EA924-4FA5-4DDE-A02B-C66495B60626}"/>
          </ac:spMkLst>
        </pc:spChg>
        <pc:spChg chg="add del mod">
          <ac:chgData name="Lei Wu" userId="f083b2a8aea23a2f" providerId="LiveId" clId="{798432FD-FBD1-4C67-86FA-26933F155DCF}" dt="2021-03-29T23:08:08.533" v="1850" actId="478"/>
          <ac:spMkLst>
            <pc:docMk/>
            <pc:sldMk cId="3414118523" sldId="794"/>
            <ac:spMk id="37" creationId="{6BBD99A2-ADB1-4527-887B-C146E2EC4680}"/>
          </ac:spMkLst>
        </pc:spChg>
        <pc:spChg chg="add del mod">
          <ac:chgData name="Lei Wu" userId="f083b2a8aea23a2f" providerId="LiveId" clId="{798432FD-FBD1-4C67-86FA-26933F155DCF}" dt="2021-03-29T23:08:08.533" v="1850" actId="478"/>
          <ac:spMkLst>
            <pc:docMk/>
            <pc:sldMk cId="3414118523" sldId="794"/>
            <ac:spMk id="38" creationId="{B8A0353F-EA26-49DD-8B98-33DB03CEEF94}"/>
          </ac:spMkLst>
        </pc:spChg>
        <pc:spChg chg="add del mod">
          <ac:chgData name="Lei Wu" userId="f083b2a8aea23a2f" providerId="LiveId" clId="{798432FD-FBD1-4C67-86FA-26933F155DCF}" dt="2021-03-29T23:08:08.533" v="1850" actId="478"/>
          <ac:spMkLst>
            <pc:docMk/>
            <pc:sldMk cId="3414118523" sldId="794"/>
            <ac:spMk id="39" creationId="{B5912D7F-58CC-4B07-B54B-28BD25FB7761}"/>
          </ac:spMkLst>
        </pc:spChg>
        <pc:spChg chg="add del mod">
          <ac:chgData name="Lei Wu" userId="f083b2a8aea23a2f" providerId="LiveId" clId="{798432FD-FBD1-4C67-86FA-26933F155DCF}" dt="2021-03-29T23:08:08.533" v="1850" actId="478"/>
          <ac:spMkLst>
            <pc:docMk/>
            <pc:sldMk cId="3414118523" sldId="794"/>
            <ac:spMk id="40" creationId="{67A80059-7469-4AEE-9657-7BF753F8AACE}"/>
          </ac:spMkLst>
        </pc:spChg>
        <pc:spChg chg="add del mod">
          <ac:chgData name="Lei Wu" userId="f083b2a8aea23a2f" providerId="LiveId" clId="{798432FD-FBD1-4C67-86FA-26933F155DCF}" dt="2021-03-29T23:08:08.533" v="1850" actId="478"/>
          <ac:spMkLst>
            <pc:docMk/>
            <pc:sldMk cId="3414118523" sldId="794"/>
            <ac:spMk id="41" creationId="{439B733A-1647-4358-ADBC-C24992F04240}"/>
          </ac:spMkLst>
        </pc:spChg>
        <pc:spChg chg="add del mod">
          <ac:chgData name="Lei Wu" userId="f083b2a8aea23a2f" providerId="LiveId" clId="{798432FD-FBD1-4C67-86FA-26933F155DCF}" dt="2021-03-29T23:08:08.533" v="1850" actId="478"/>
          <ac:spMkLst>
            <pc:docMk/>
            <pc:sldMk cId="3414118523" sldId="794"/>
            <ac:spMk id="42" creationId="{E9F9B107-37B6-46F2-8AA8-2E47FA1CC37D}"/>
          </ac:spMkLst>
        </pc:spChg>
        <pc:spChg chg="add del mod">
          <ac:chgData name="Lei Wu" userId="f083b2a8aea23a2f" providerId="LiveId" clId="{798432FD-FBD1-4C67-86FA-26933F155DCF}" dt="2021-03-29T23:08:08.533" v="1850" actId="478"/>
          <ac:spMkLst>
            <pc:docMk/>
            <pc:sldMk cId="3414118523" sldId="794"/>
            <ac:spMk id="43" creationId="{C19FCF73-8416-44FC-8EB7-3BF97C8AD36D}"/>
          </ac:spMkLst>
        </pc:spChg>
        <pc:spChg chg="add del mod">
          <ac:chgData name="Lei Wu" userId="f083b2a8aea23a2f" providerId="LiveId" clId="{798432FD-FBD1-4C67-86FA-26933F155DCF}" dt="2021-03-29T23:08:08.533" v="1850" actId="478"/>
          <ac:spMkLst>
            <pc:docMk/>
            <pc:sldMk cId="3414118523" sldId="794"/>
            <ac:spMk id="44" creationId="{0F0002E4-67E7-4CD1-8C81-76D9962C4DDA}"/>
          </ac:spMkLst>
        </pc:spChg>
        <pc:spChg chg="add del mod">
          <ac:chgData name="Lei Wu" userId="f083b2a8aea23a2f" providerId="LiveId" clId="{798432FD-FBD1-4C67-86FA-26933F155DCF}" dt="2021-03-29T23:08:08.533" v="1850" actId="478"/>
          <ac:spMkLst>
            <pc:docMk/>
            <pc:sldMk cId="3414118523" sldId="794"/>
            <ac:spMk id="45" creationId="{6AB1C89A-F50B-434E-8F65-A9DF7B06C275}"/>
          </ac:spMkLst>
        </pc:spChg>
        <pc:spChg chg="add del mod">
          <ac:chgData name="Lei Wu" userId="f083b2a8aea23a2f" providerId="LiveId" clId="{798432FD-FBD1-4C67-86FA-26933F155DCF}" dt="2021-03-29T23:08:08.533" v="1850" actId="478"/>
          <ac:spMkLst>
            <pc:docMk/>
            <pc:sldMk cId="3414118523" sldId="794"/>
            <ac:spMk id="46" creationId="{F4A638BF-73B5-4B7C-85D6-ED86AAC8C07B}"/>
          </ac:spMkLst>
        </pc:spChg>
        <pc:spChg chg="add del mod">
          <ac:chgData name="Lei Wu" userId="f083b2a8aea23a2f" providerId="LiveId" clId="{798432FD-FBD1-4C67-86FA-26933F155DCF}" dt="2021-03-29T23:08:08.533" v="1850" actId="478"/>
          <ac:spMkLst>
            <pc:docMk/>
            <pc:sldMk cId="3414118523" sldId="794"/>
            <ac:spMk id="47" creationId="{533A9A6D-E04A-41F2-BD38-2EDD7B060B3C}"/>
          </ac:spMkLst>
        </pc:spChg>
        <pc:spChg chg="add del mod">
          <ac:chgData name="Lei Wu" userId="f083b2a8aea23a2f" providerId="LiveId" clId="{798432FD-FBD1-4C67-86FA-26933F155DCF}" dt="2021-03-29T23:08:08.533" v="1850" actId="478"/>
          <ac:spMkLst>
            <pc:docMk/>
            <pc:sldMk cId="3414118523" sldId="794"/>
            <ac:spMk id="48" creationId="{4BB190BD-F95A-4BF9-B55A-F95B895C0354}"/>
          </ac:spMkLst>
        </pc:spChg>
        <pc:spChg chg="add del mod">
          <ac:chgData name="Lei Wu" userId="f083b2a8aea23a2f" providerId="LiveId" clId="{798432FD-FBD1-4C67-86FA-26933F155DCF}" dt="2021-03-29T23:08:08.533" v="1850" actId="478"/>
          <ac:spMkLst>
            <pc:docMk/>
            <pc:sldMk cId="3414118523" sldId="794"/>
            <ac:spMk id="49" creationId="{3C0F8121-F4A5-4094-8D67-428ADFEA3FC5}"/>
          </ac:spMkLst>
        </pc:spChg>
        <pc:spChg chg="add del mod">
          <ac:chgData name="Lei Wu" userId="f083b2a8aea23a2f" providerId="LiveId" clId="{798432FD-FBD1-4C67-86FA-26933F155DCF}" dt="2021-03-29T23:08:08.533" v="1850" actId="478"/>
          <ac:spMkLst>
            <pc:docMk/>
            <pc:sldMk cId="3414118523" sldId="794"/>
            <ac:spMk id="50" creationId="{DD35B3CB-53B2-4757-93DD-4B4EA224D038}"/>
          </ac:spMkLst>
        </pc:spChg>
        <pc:spChg chg="add del mod">
          <ac:chgData name="Lei Wu" userId="f083b2a8aea23a2f" providerId="LiveId" clId="{798432FD-FBD1-4C67-86FA-26933F155DCF}" dt="2021-03-29T23:08:08.533" v="1850" actId="478"/>
          <ac:spMkLst>
            <pc:docMk/>
            <pc:sldMk cId="3414118523" sldId="794"/>
            <ac:spMk id="51" creationId="{CC417F0B-77E3-4F6B-B88B-8F07F7C1172C}"/>
          </ac:spMkLst>
        </pc:spChg>
        <pc:spChg chg="add del mod">
          <ac:chgData name="Lei Wu" userId="f083b2a8aea23a2f" providerId="LiveId" clId="{798432FD-FBD1-4C67-86FA-26933F155DCF}" dt="2021-03-29T23:08:08.533" v="1850" actId="478"/>
          <ac:spMkLst>
            <pc:docMk/>
            <pc:sldMk cId="3414118523" sldId="794"/>
            <ac:spMk id="52" creationId="{421F0BF9-DC17-458C-9D15-17565588734E}"/>
          </ac:spMkLst>
        </pc:spChg>
        <pc:spChg chg="add del mod">
          <ac:chgData name="Lei Wu" userId="f083b2a8aea23a2f" providerId="LiveId" clId="{798432FD-FBD1-4C67-86FA-26933F155DCF}" dt="2021-03-29T23:08:08.533" v="1850" actId="478"/>
          <ac:spMkLst>
            <pc:docMk/>
            <pc:sldMk cId="3414118523" sldId="794"/>
            <ac:spMk id="53" creationId="{1178FC0B-B45F-41DB-AF3D-F0B4AB12190A}"/>
          </ac:spMkLst>
        </pc:spChg>
        <pc:spChg chg="add del mod">
          <ac:chgData name="Lei Wu" userId="f083b2a8aea23a2f" providerId="LiveId" clId="{798432FD-FBD1-4C67-86FA-26933F155DCF}" dt="2021-03-29T23:08:08.533" v="1850" actId="478"/>
          <ac:spMkLst>
            <pc:docMk/>
            <pc:sldMk cId="3414118523" sldId="794"/>
            <ac:spMk id="54" creationId="{5EFF662C-61F0-4A51-8E93-4C7A44C3EDAE}"/>
          </ac:spMkLst>
        </pc:spChg>
        <pc:spChg chg="add del mod">
          <ac:chgData name="Lei Wu" userId="f083b2a8aea23a2f" providerId="LiveId" clId="{798432FD-FBD1-4C67-86FA-26933F155DCF}" dt="2021-03-29T23:08:08.533" v="1850" actId="478"/>
          <ac:spMkLst>
            <pc:docMk/>
            <pc:sldMk cId="3414118523" sldId="794"/>
            <ac:spMk id="55" creationId="{28F2FEEF-4B3E-45DD-A8A6-A5D1AE28BCB1}"/>
          </ac:spMkLst>
        </pc:spChg>
        <pc:spChg chg="add del mod">
          <ac:chgData name="Lei Wu" userId="f083b2a8aea23a2f" providerId="LiveId" clId="{798432FD-FBD1-4C67-86FA-26933F155DCF}" dt="2021-03-29T23:08:08.533" v="1850" actId="478"/>
          <ac:spMkLst>
            <pc:docMk/>
            <pc:sldMk cId="3414118523" sldId="794"/>
            <ac:spMk id="56" creationId="{1BE6978D-F261-482F-AF5F-82EE0E9AFF37}"/>
          </ac:spMkLst>
        </pc:spChg>
        <pc:spChg chg="add del mod">
          <ac:chgData name="Lei Wu" userId="f083b2a8aea23a2f" providerId="LiveId" clId="{798432FD-FBD1-4C67-86FA-26933F155DCF}" dt="2021-03-29T23:08:08.533" v="1850" actId="478"/>
          <ac:spMkLst>
            <pc:docMk/>
            <pc:sldMk cId="3414118523" sldId="794"/>
            <ac:spMk id="57" creationId="{BA25A006-319F-46FC-8144-2DE6395F4E1B}"/>
          </ac:spMkLst>
        </pc:spChg>
        <pc:spChg chg="add del mod">
          <ac:chgData name="Lei Wu" userId="f083b2a8aea23a2f" providerId="LiveId" clId="{798432FD-FBD1-4C67-86FA-26933F155DCF}" dt="2021-03-29T23:08:08.533" v="1850" actId="478"/>
          <ac:spMkLst>
            <pc:docMk/>
            <pc:sldMk cId="3414118523" sldId="794"/>
            <ac:spMk id="58" creationId="{A6E571FC-79AA-43C4-88EF-B5AC25986CD5}"/>
          </ac:spMkLst>
        </pc:spChg>
        <pc:spChg chg="add del mod">
          <ac:chgData name="Lei Wu" userId="f083b2a8aea23a2f" providerId="LiveId" clId="{798432FD-FBD1-4C67-86FA-26933F155DCF}" dt="2021-03-29T23:08:08.533" v="1850" actId="478"/>
          <ac:spMkLst>
            <pc:docMk/>
            <pc:sldMk cId="3414118523" sldId="794"/>
            <ac:spMk id="59" creationId="{DFA5CFC7-D24C-4322-B01E-E28E436A02DF}"/>
          </ac:spMkLst>
        </pc:spChg>
        <pc:spChg chg="add del mod">
          <ac:chgData name="Lei Wu" userId="f083b2a8aea23a2f" providerId="LiveId" clId="{798432FD-FBD1-4C67-86FA-26933F155DCF}" dt="2021-03-29T23:08:08.533" v="1850" actId="478"/>
          <ac:spMkLst>
            <pc:docMk/>
            <pc:sldMk cId="3414118523" sldId="794"/>
            <ac:spMk id="60" creationId="{FC2C80DB-44C4-46A1-992A-EE1BD401C46F}"/>
          </ac:spMkLst>
        </pc:spChg>
        <pc:spChg chg="add del mod">
          <ac:chgData name="Lei Wu" userId="f083b2a8aea23a2f" providerId="LiveId" clId="{798432FD-FBD1-4C67-86FA-26933F155DCF}" dt="2021-03-29T23:08:08.533" v="1850" actId="478"/>
          <ac:spMkLst>
            <pc:docMk/>
            <pc:sldMk cId="3414118523" sldId="794"/>
            <ac:spMk id="61" creationId="{0A94BC88-3B4B-41D5-A04E-0A110A109DA3}"/>
          </ac:spMkLst>
        </pc:spChg>
        <pc:spChg chg="add del mod">
          <ac:chgData name="Lei Wu" userId="f083b2a8aea23a2f" providerId="LiveId" clId="{798432FD-FBD1-4C67-86FA-26933F155DCF}" dt="2021-03-29T23:08:08.533" v="1850" actId="478"/>
          <ac:spMkLst>
            <pc:docMk/>
            <pc:sldMk cId="3414118523" sldId="794"/>
            <ac:spMk id="62" creationId="{79AE1B9F-D613-4023-BD1B-8A68FE37E9A5}"/>
          </ac:spMkLst>
        </pc:spChg>
        <pc:spChg chg="add del mod">
          <ac:chgData name="Lei Wu" userId="f083b2a8aea23a2f" providerId="LiveId" clId="{798432FD-FBD1-4C67-86FA-26933F155DCF}" dt="2021-03-29T23:08:08.533" v="1850" actId="478"/>
          <ac:spMkLst>
            <pc:docMk/>
            <pc:sldMk cId="3414118523" sldId="794"/>
            <ac:spMk id="63" creationId="{4B2D5572-CC14-4E25-B7D3-1DD8E908F84C}"/>
          </ac:spMkLst>
        </pc:spChg>
        <pc:spChg chg="add del mod">
          <ac:chgData name="Lei Wu" userId="f083b2a8aea23a2f" providerId="LiveId" clId="{798432FD-FBD1-4C67-86FA-26933F155DCF}" dt="2021-03-29T23:08:08.533" v="1850" actId="478"/>
          <ac:spMkLst>
            <pc:docMk/>
            <pc:sldMk cId="3414118523" sldId="794"/>
            <ac:spMk id="64" creationId="{830A7EFA-2DDD-4A40-8781-0BF4AB01EBDC}"/>
          </ac:spMkLst>
        </pc:spChg>
        <pc:spChg chg="add del mod">
          <ac:chgData name="Lei Wu" userId="f083b2a8aea23a2f" providerId="LiveId" clId="{798432FD-FBD1-4C67-86FA-26933F155DCF}" dt="2021-03-29T23:08:08.533" v="1850" actId="478"/>
          <ac:spMkLst>
            <pc:docMk/>
            <pc:sldMk cId="3414118523" sldId="794"/>
            <ac:spMk id="65" creationId="{E5705F9A-B3D3-4095-A878-2C01AB785B54}"/>
          </ac:spMkLst>
        </pc:spChg>
        <pc:spChg chg="add del mod">
          <ac:chgData name="Lei Wu" userId="f083b2a8aea23a2f" providerId="LiveId" clId="{798432FD-FBD1-4C67-86FA-26933F155DCF}" dt="2021-03-29T23:08:08.533" v="1850" actId="478"/>
          <ac:spMkLst>
            <pc:docMk/>
            <pc:sldMk cId="3414118523" sldId="794"/>
            <ac:spMk id="66" creationId="{C74BB5A1-8D4C-4002-9D1D-35221C747679}"/>
          </ac:spMkLst>
        </pc:spChg>
        <pc:spChg chg="add del mod">
          <ac:chgData name="Lei Wu" userId="f083b2a8aea23a2f" providerId="LiveId" clId="{798432FD-FBD1-4C67-86FA-26933F155DCF}" dt="2021-03-29T23:08:08.533" v="1850" actId="478"/>
          <ac:spMkLst>
            <pc:docMk/>
            <pc:sldMk cId="3414118523" sldId="794"/>
            <ac:spMk id="67" creationId="{D9740E39-E1FF-4802-BB0F-0F9C8F4BFB5A}"/>
          </ac:spMkLst>
        </pc:spChg>
        <pc:spChg chg="add del mod">
          <ac:chgData name="Lei Wu" userId="f083b2a8aea23a2f" providerId="LiveId" clId="{798432FD-FBD1-4C67-86FA-26933F155DCF}" dt="2021-03-29T23:08:08.533" v="1850" actId="478"/>
          <ac:spMkLst>
            <pc:docMk/>
            <pc:sldMk cId="3414118523" sldId="794"/>
            <ac:spMk id="68" creationId="{3D9B83B8-51DB-45A3-A81D-421AC791F8E6}"/>
          </ac:spMkLst>
        </pc:spChg>
        <pc:spChg chg="add del mod">
          <ac:chgData name="Lei Wu" userId="f083b2a8aea23a2f" providerId="LiveId" clId="{798432FD-FBD1-4C67-86FA-26933F155DCF}" dt="2021-03-29T23:08:08.533" v="1850" actId="478"/>
          <ac:spMkLst>
            <pc:docMk/>
            <pc:sldMk cId="3414118523" sldId="794"/>
            <ac:spMk id="69" creationId="{E5551292-E7B9-4C93-94FE-12AEC0023C3A}"/>
          </ac:spMkLst>
        </pc:spChg>
        <pc:spChg chg="add del mod">
          <ac:chgData name="Lei Wu" userId="f083b2a8aea23a2f" providerId="LiveId" clId="{798432FD-FBD1-4C67-86FA-26933F155DCF}" dt="2021-03-29T23:08:08.533" v="1850" actId="478"/>
          <ac:spMkLst>
            <pc:docMk/>
            <pc:sldMk cId="3414118523" sldId="794"/>
            <ac:spMk id="70" creationId="{05743FA5-62DA-4103-B629-7FC8A51D9D99}"/>
          </ac:spMkLst>
        </pc:spChg>
        <pc:spChg chg="add del mod">
          <ac:chgData name="Lei Wu" userId="f083b2a8aea23a2f" providerId="LiveId" clId="{798432FD-FBD1-4C67-86FA-26933F155DCF}" dt="2021-03-29T23:08:08.533" v="1850" actId="478"/>
          <ac:spMkLst>
            <pc:docMk/>
            <pc:sldMk cId="3414118523" sldId="794"/>
            <ac:spMk id="71" creationId="{6487A584-38CA-4606-8221-38A4807CC1F3}"/>
          </ac:spMkLst>
        </pc:spChg>
        <pc:spChg chg="add del mod">
          <ac:chgData name="Lei Wu" userId="f083b2a8aea23a2f" providerId="LiveId" clId="{798432FD-FBD1-4C67-86FA-26933F155DCF}" dt="2021-03-29T23:08:08.533" v="1850" actId="478"/>
          <ac:spMkLst>
            <pc:docMk/>
            <pc:sldMk cId="3414118523" sldId="794"/>
            <ac:spMk id="72" creationId="{530E59A5-A6E8-41EE-B4E0-719E027FC064}"/>
          </ac:spMkLst>
        </pc:spChg>
        <pc:spChg chg="add del mod">
          <ac:chgData name="Lei Wu" userId="f083b2a8aea23a2f" providerId="LiveId" clId="{798432FD-FBD1-4C67-86FA-26933F155DCF}" dt="2021-03-29T23:08:08.533" v="1850" actId="478"/>
          <ac:spMkLst>
            <pc:docMk/>
            <pc:sldMk cId="3414118523" sldId="794"/>
            <ac:spMk id="73" creationId="{91BCFEBD-F79A-4A32-B1A9-B7632742391C}"/>
          </ac:spMkLst>
        </pc:spChg>
        <pc:spChg chg="add del mod">
          <ac:chgData name="Lei Wu" userId="f083b2a8aea23a2f" providerId="LiveId" clId="{798432FD-FBD1-4C67-86FA-26933F155DCF}" dt="2021-03-29T23:08:08.533" v="1850" actId="478"/>
          <ac:spMkLst>
            <pc:docMk/>
            <pc:sldMk cId="3414118523" sldId="794"/>
            <ac:spMk id="74" creationId="{E0574016-4813-475C-B196-B66E8C628157}"/>
          </ac:spMkLst>
        </pc:spChg>
        <pc:spChg chg="add del mod">
          <ac:chgData name="Lei Wu" userId="f083b2a8aea23a2f" providerId="LiveId" clId="{798432FD-FBD1-4C67-86FA-26933F155DCF}" dt="2021-03-29T23:08:08.533" v="1850" actId="478"/>
          <ac:spMkLst>
            <pc:docMk/>
            <pc:sldMk cId="3414118523" sldId="794"/>
            <ac:spMk id="75" creationId="{B43F14DC-0CAD-48D7-80D9-047B9D257D9C}"/>
          </ac:spMkLst>
        </pc:spChg>
        <pc:spChg chg="add del mod">
          <ac:chgData name="Lei Wu" userId="f083b2a8aea23a2f" providerId="LiveId" clId="{798432FD-FBD1-4C67-86FA-26933F155DCF}" dt="2021-03-29T23:08:08.533" v="1850" actId="478"/>
          <ac:spMkLst>
            <pc:docMk/>
            <pc:sldMk cId="3414118523" sldId="794"/>
            <ac:spMk id="76" creationId="{CCE4F170-699E-4AC9-9E7D-F0BC4062BF55}"/>
          </ac:spMkLst>
        </pc:spChg>
        <pc:spChg chg="add del mod">
          <ac:chgData name="Lei Wu" userId="f083b2a8aea23a2f" providerId="LiveId" clId="{798432FD-FBD1-4C67-86FA-26933F155DCF}" dt="2021-03-29T23:08:08.533" v="1850" actId="478"/>
          <ac:spMkLst>
            <pc:docMk/>
            <pc:sldMk cId="3414118523" sldId="794"/>
            <ac:spMk id="77" creationId="{5FDED967-FD48-45A9-904F-729A4B2A1918}"/>
          </ac:spMkLst>
        </pc:spChg>
        <pc:spChg chg="add del mod">
          <ac:chgData name="Lei Wu" userId="f083b2a8aea23a2f" providerId="LiveId" clId="{798432FD-FBD1-4C67-86FA-26933F155DCF}" dt="2021-03-29T23:08:08.533" v="1850" actId="478"/>
          <ac:spMkLst>
            <pc:docMk/>
            <pc:sldMk cId="3414118523" sldId="794"/>
            <ac:spMk id="78" creationId="{13DF9220-EF25-4C77-B5A8-4B8FC1284FCF}"/>
          </ac:spMkLst>
        </pc:spChg>
        <pc:spChg chg="add del mod">
          <ac:chgData name="Lei Wu" userId="f083b2a8aea23a2f" providerId="LiveId" clId="{798432FD-FBD1-4C67-86FA-26933F155DCF}" dt="2021-03-29T23:08:08.533" v="1850" actId="478"/>
          <ac:spMkLst>
            <pc:docMk/>
            <pc:sldMk cId="3414118523" sldId="794"/>
            <ac:spMk id="79" creationId="{43934F33-9CA2-4AAE-847E-478BF5CFFF93}"/>
          </ac:spMkLst>
        </pc:spChg>
        <pc:spChg chg="add del mod">
          <ac:chgData name="Lei Wu" userId="f083b2a8aea23a2f" providerId="LiveId" clId="{798432FD-FBD1-4C67-86FA-26933F155DCF}" dt="2021-03-29T23:08:08.533" v="1850" actId="478"/>
          <ac:spMkLst>
            <pc:docMk/>
            <pc:sldMk cId="3414118523" sldId="794"/>
            <ac:spMk id="80" creationId="{0C3DA233-49D8-427D-9DA9-569084057238}"/>
          </ac:spMkLst>
        </pc:spChg>
        <pc:spChg chg="add del mod">
          <ac:chgData name="Lei Wu" userId="f083b2a8aea23a2f" providerId="LiveId" clId="{798432FD-FBD1-4C67-86FA-26933F155DCF}" dt="2021-03-29T23:08:08.533" v="1850" actId="478"/>
          <ac:spMkLst>
            <pc:docMk/>
            <pc:sldMk cId="3414118523" sldId="794"/>
            <ac:spMk id="81" creationId="{9BD673C7-E0A7-4E98-8527-D1C206989A63}"/>
          </ac:spMkLst>
        </pc:spChg>
        <pc:spChg chg="add del mod">
          <ac:chgData name="Lei Wu" userId="f083b2a8aea23a2f" providerId="LiveId" clId="{798432FD-FBD1-4C67-86FA-26933F155DCF}" dt="2021-03-29T23:08:08.533" v="1850" actId="478"/>
          <ac:spMkLst>
            <pc:docMk/>
            <pc:sldMk cId="3414118523" sldId="794"/>
            <ac:spMk id="82" creationId="{A42E9151-694F-4A0A-86CB-F34554B3E69E}"/>
          </ac:spMkLst>
        </pc:spChg>
        <pc:spChg chg="add del mod">
          <ac:chgData name="Lei Wu" userId="f083b2a8aea23a2f" providerId="LiveId" clId="{798432FD-FBD1-4C67-86FA-26933F155DCF}" dt="2021-03-29T23:08:08.533" v="1850" actId="478"/>
          <ac:spMkLst>
            <pc:docMk/>
            <pc:sldMk cId="3414118523" sldId="794"/>
            <ac:spMk id="83" creationId="{DEBDF020-9DA3-44A2-B172-5913E2E2FA88}"/>
          </ac:spMkLst>
        </pc:spChg>
        <pc:spChg chg="add del mod">
          <ac:chgData name="Lei Wu" userId="f083b2a8aea23a2f" providerId="LiveId" clId="{798432FD-FBD1-4C67-86FA-26933F155DCF}" dt="2021-03-29T23:08:08.533" v="1850" actId="478"/>
          <ac:spMkLst>
            <pc:docMk/>
            <pc:sldMk cId="3414118523" sldId="794"/>
            <ac:spMk id="84" creationId="{94336FD3-3860-485D-8914-6FE676DF093C}"/>
          </ac:spMkLst>
        </pc:spChg>
        <pc:spChg chg="add del mod">
          <ac:chgData name="Lei Wu" userId="f083b2a8aea23a2f" providerId="LiveId" clId="{798432FD-FBD1-4C67-86FA-26933F155DCF}" dt="2021-03-29T23:08:08.533" v="1850" actId="478"/>
          <ac:spMkLst>
            <pc:docMk/>
            <pc:sldMk cId="3414118523" sldId="794"/>
            <ac:spMk id="85" creationId="{0775422B-9A33-4B35-ABAD-958FD31B4FA6}"/>
          </ac:spMkLst>
        </pc:spChg>
        <pc:spChg chg="add del mod">
          <ac:chgData name="Lei Wu" userId="f083b2a8aea23a2f" providerId="LiveId" clId="{798432FD-FBD1-4C67-86FA-26933F155DCF}" dt="2021-03-29T23:08:08.533" v="1850" actId="478"/>
          <ac:spMkLst>
            <pc:docMk/>
            <pc:sldMk cId="3414118523" sldId="794"/>
            <ac:spMk id="86" creationId="{AE2B5E3F-ABA9-4093-935B-CBB9D9E82A96}"/>
          </ac:spMkLst>
        </pc:spChg>
        <pc:spChg chg="add del mod">
          <ac:chgData name="Lei Wu" userId="f083b2a8aea23a2f" providerId="LiveId" clId="{798432FD-FBD1-4C67-86FA-26933F155DCF}" dt="2021-03-29T23:08:08.533" v="1850" actId="478"/>
          <ac:spMkLst>
            <pc:docMk/>
            <pc:sldMk cId="3414118523" sldId="794"/>
            <ac:spMk id="87" creationId="{0910AAB9-6AAC-40D1-9835-46F55C4ABD35}"/>
          </ac:spMkLst>
        </pc:spChg>
        <pc:spChg chg="add del mod">
          <ac:chgData name="Lei Wu" userId="f083b2a8aea23a2f" providerId="LiveId" clId="{798432FD-FBD1-4C67-86FA-26933F155DCF}" dt="2021-03-29T23:08:08.533" v="1850" actId="478"/>
          <ac:spMkLst>
            <pc:docMk/>
            <pc:sldMk cId="3414118523" sldId="794"/>
            <ac:spMk id="88" creationId="{F44831B9-E4B1-438A-B4EC-D1A7F6CF7DA9}"/>
          </ac:spMkLst>
        </pc:spChg>
        <pc:spChg chg="add del mod">
          <ac:chgData name="Lei Wu" userId="f083b2a8aea23a2f" providerId="LiveId" clId="{798432FD-FBD1-4C67-86FA-26933F155DCF}" dt="2021-03-29T23:08:08.533" v="1850" actId="478"/>
          <ac:spMkLst>
            <pc:docMk/>
            <pc:sldMk cId="3414118523" sldId="794"/>
            <ac:spMk id="89" creationId="{D1A0959C-F404-4818-AFCD-DACB0A6CBE11}"/>
          </ac:spMkLst>
        </pc:spChg>
        <pc:spChg chg="add del mod">
          <ac:chgData name="Lei Wu" userId="f083b2a8aea23a2f" providerId="LiveId" clId="{798432FD-FBD1-4C67-86FA-26933F155DCF}" dt="2021-03-29T23:08:08.533" v="1850" actId="478"/>
          <ac:spMkLst>
            <pc:docMk/>
            <pc:sldMk cId="3414118523" sldId="794"/>
            <ac:spMk id="90" creationId="{76DE05FF-4F4D-47B1-A066-8D35CC5CF646}"/>
          </ac:spMkLst>
        </pc:spChg>
        <pc:spChg chg="add del mod">
          <ac:chgData name="Lei Wu" userId="f083b2a8aea23a2f" providerId="LiveId" clId="{798432FD-FBD1-4C67-86FA-26933F155DCF}" dt="2021-03-29T23:08:08.533" v="1850" actId="478"/>
          <ac:spMkLst>
            <pc:docMk/>
            <pc:sldMk cId="3414118523" sldId="794"/>
            <ac:spMk id="91" creationId="{B238C258-B234-4313-814A-7B8AA2C68A85}"/>
          </ac:spMkLst>
        </pc:spChg>
        <pc:spChg chg="add del mod">
          <ac:chgData name="Lei Wu" userId="f083b2a8aea23a2f" providerId="LiveId" clId="{798432FD-FBD1-4C67-86FA-26933F155DCF}" dt="2021-03-29T23:08:08.533" v="1850" actId="478"/>
          <ac:spMkLst>
            <pc:docMk/>
            <pc:sldMk cId="3414118523" sldId="794"/>
            <ac:spMk id="92" creationId="{40BB865E-FF65-4661-9B6A-4E2DCE2E3EE0}"/>
          </ac:spMkLst>
        </pc:spChg>
        <pc:spChg chg="add del mod">
          <ac:chgData name="Lei Wu" userId="f083b2a8aea23a2f" providerId="LiveId" clId="{798432FD-FBD1-4C67-86FA-26933F155DCF}" dt="2021-03-29T23:08:08.533" v="1850" actId="478"/>
          <ac:spMkLst>
            <pc:docMk/>
            <pc:sldMk cId="3414118523" sldId="794"/>
            <ac:spMk id="93" creationId="{D2A8BEDE-5CEA-48B2-BFDE-32AFF7D823F1}"/>
          </ac:spMkLst>
        </pc:spChg>
        <pc:spChg chg="add del mod">
          <ac:chgData name="Lei Wu" userId="f083b2a8aea23a2f" providerId="LiveId" clId="{798432FD-FBD1-4C67-86FA-26933F155DCF}" dt="2021-03-29T23:08:08.533" v="1850" actId="478"/>
          <ac:spMkLst>
            <pc:docMk/>
            <pc:sldMk cId="3414118523" sldId="794"/>
            <ac:spMk id="94" creationId="{9547E728-2662-43C1-85C2-44833FAC909E}"/>
          </ac:spMkLst>
        </pc:spChg>
        <pc:spChg chg="add del mod">
          <ac:chgData name="Lei Wu" userId="f083b2a8aea23a2f" providerId="LiveId" clId="{798432FD-FBD1-4C67-86FA-26933F155DCF}" dt="2021-03-29T23:08:08.533" v="1850" actId="478"/>
          <ac:spMkLst>
            <pc:docMk/>
            <pc:sldMk cId="3414118523" sldId="794"/>
            <ac:spMk id="95" creationId="{C3B6182E-2F9A-4713-81F6-B18E280EAF3E}"/>
          </ac:spMkLst>
        </pc:spChg>
        <pc:spChg chg="add del mod">
          <ac:chgData name="Lei Wu" userId="f083b2a8aea23a2f" providerId="LiveId" clId="{798432FD-FBD1-4C67-86FA-26933F155DCF}" dt="2021-03-29T23:08:08.533" v="1850" actId="478"/>
          <ac:spMkLst>
            <pc:docMk/>
            <pc:sldMk cId="3414118523" sldId="794"/>
            <ac:spMk id="96" creationId="{AD6017A2-A29F-4B3D-A7A4-8B491839DE79}"/>
          </ac:spMkLst>
        </pc:spChg>
        <pc:spChg chg="add del mod">
          <ac:chgData name="Lei Wu" userId="f083b2a8aea23a2f" providerId="LiveId" clId="{798432FD-FBD1-4C67-86FA-26933F155DCF}" dt="2021-03-29T23:08:08.533" v="1850" actId="478"/>
          <ac:spMkLst>
            <pc:docMk/>
            <pc:sldMk cId="3414118523" sldId="794"/>
            <ac:spMk id="97" creationId="{0DAB97BF-488D-43CB-99B9-36B4DBC22E33}"/>
          </ac:spMkLst>
        </pc:spChg>
        <pc:spChg chg="add del mod">
          <ac:chgData name="Lei Wu" userId="f083b2a8aea23a2f" providerId="LiveId" clId="{798432FD-FBD1-4C67-86FA-26933F155DCF}" dt="2021-03-29T23:08:08.533" v="1850" actId="478"/>
          <ac:spMkLst>
            <pc:docMk/>
            <pc:sldMk cId="3414118523" sldId="794"/>
            <ac:spMk id="98" creationId="{6377F3CD-AA49-495E-886C-A33F664A2CC7}"/>
          </ac:spMkLst>
        </pc:spChg>
        <pc:spChg chg="add del mod">
          <ac:chgData name="Lei Wu" userId="f083b2a8aea23a2f" providerId="LiveId" clId="{798432FD-FBD1-4C67-86FA-26933F155DCF}" dt="2021-03-29T23:08:08.533" v="1850" actId="478"/>
          <ac:spMkLst>
            <pc:docMk/>
            <pc:sldMk cId="3414118523" sldId="794"/>
            <ac:spMk id="99" creationId="{E8864217-FD1F-4EB4-B799-380497109E52}"/>
          </ac:spMkLst>
        </pc:spChg>
        <pc:spChg chg="add del mod">
          <ac:chgData name="Lei Wu" userId="f083b2a8aea23a2f" providerId="LiveId" clId="{798432FD-FBD1-4C67-86FA-26933F155DCF}" dt="2021-03-29T23:08:08.533" v="1850" actId="478"/>
          <ac:spMkLst>
            <pc:docMk/>
            <pc:sldMk cId="3414118523" sldId="794"/>
            <ac:spMk id="100" creationId="{D1BA9866-0D0B-447C-9D08-8C5ED0DFE36A}"/>
          </ac:spMkLst>
        </pc:spChg>
        <pc:spChg chg="add del mod">
          <ac:chgData name="Lei Wu" userId="f083b2a8aea23a2f" providerId="LiveId" clId="{798432FD-FBD1-4C67-86FA-26933F155DCF}" dt="2021-03-29T23:08:08.533" v="1850" actId="478"/>
          <ac:spMkLst>
            <pc:docMk/>
            <pc:sldMk cId="3414118523" sldId="794"/>
            <ac:spMk id="101" creationId="{073243AE-59A2-40F4-B655-CB97F0CFE309}"/>
          </ac:spMkLst>
        </pc:spChg>
        <pc:spChg chg="add del mod">
          <ac:chgData name="Lei Wu" userId="f083b2a8aea23a2f" providerId="LiveId" clId="{798432FD-FBD1-4C67-86FA-26933F155DCF}" dt="2021-03-29T23:08:08.533" v="1850" actId="478"/>
          <ac:spMkLst>
            <pc:docMk/>
            <pc:sldMk cId="3414118523" sldId="794"/>
            <ac:spMk id="102" creationId="{8D6AAA5B-37DF-4194-B43E-2300A5CE5314}"/>
          </ac:spMkLst>
        </pc:spChg>
        <pc:spChg chg="add del mod">
          <ac:chgData name="Lei Wu" userId="f083b2a8aea23a2f" providerId="LiveId" clId="{798432FD-FBD1-4C67-86FA-26933F155DCF}" dt="2021-03-29T23:08:08.533" v="1850" actId="478"/>
          <ac:spMkLst>
            <pc:docMk/>
            <pc:sldMk cId="3414118523" sldId="794"/>
            <ac:spMk id="103" creationId="{F580EFBB-144B-446B-BF05-5963E9F38D51}"/>
          </ac:spMkLst>
        </pc:spChg>
        <pc:spChg chg="add del mod">
          <ac:chgData name="Lei Wu" userId="f083b2a8aea23a2f" providerId="LiveId" clId="{798432FD-FBD1-4C67-86FA-26933F155DCF}" dt="2021-03-29T23:08:08.533" v="1850" actId="478"/>
          <ac:spMkLst>
            <pc:docMk/>
            <pc:sldMk cId="3414118523" sldId="794"/>
            <ac:spMk id="104" creationId="{B679CA94-D9E7-4B8A-AC03-3672882ECE65}"/>
          </ac:spMkLst>
        </pc:spChg>
        <pc:spChg chg="add del mod">
          <ac:chgData name="Lei Wu" userId="f083b2a8aea23a2f" providerId="LiveId" clId="{798432FD-FBD1-4C67-86FA-26933F155DCF}" dt="2021-03-29T23:08:08.533" v="1850" actId="478"/>
          <ac:spMkLst>
            <pc:docMk/>
            <pc:sldMk cId="3414118523" sldId="794"/>
            <ac:spMk id="105" creationId="{446845DB-0EA1-47D4-B210-2692202F732A}"/>
          </ac:spMkLst>
        </pc:spChg>
        <pc:spChg chg="add del mod">
          <ac:chgData name="Lei Wu" userId="f083b2a8aea23a2f" providerId="LiveId" clId="{798432FD-FBD1-4C67-86FA-26933F155DCF}" dt="2021-03-29T23:08:08.533" v="1850" actId="478"/>
          <ac:spMkLst>
            <pc:docMk/>
            <pc:sldMk cId="3414118523" sldId="794"/>
            <ac:spMk id="106" creationId="{95DFE5BE-9886-48E4-B120-3515F6BC7EF4}"/>
          </ac:spMkLst>
        </pc:spChg>
        <pc:spChg chg="add del mod">
          <ac:chgData name="Lei Wu" userId="f083b2a8aea23a2f" providerId="LiveId" clId="{798432FD-FBD1-4C67-86FA-26933F155DCF}" dt="2021-03-29T23:08:08.533" v="1850" actId="478"/>
          <ac:spMkLst>
            <pc:docMk/>
            <pc:sldMk cId="3414118523" sldId="794"/>
            <ac:spMk id="107" creationId="{58602F64-2036-4065-B8BB-157BDDC0AB76}"/>
          </ac:spMkLst>
        </pc:spChg>
        <pc:spChg chg="add del mod">
          <ac:chgData name="Lei Wu" userId="f083b2a8aea23a2f" providerId="LiveId" clId="{798432FD-FBD1-4C67-86FA-26933F155DCF}" dt="2021-03-29T23:08:08.533" v="1850" actId="478"/>
          <ac:spMkLst>
            <pc:docMk/>
            <pc:sldMk cId="3414118523" sldId="794"/>
            <ac:spMk id="108" creationId="{19D9E529-E8DD-48D3-BB28-AD5EC33B70A1}"/>
          </ac:spMkLst>
        </pc:spChg>
        <pc:spChg chg="add del mod">
          <ac:chgData name="Lei Wu" userId="f083b2a8aea23a2f" providerId="LiveId" clId="{798432FD-FBD1-4C67-86FA-26933F155DCF}" dt="2021-03-29T23:08:08.533" v="1850" actId="478"/>
          <ac:spMkLst>
            <pc:docMk/>
            <pc:sldMk cId="3414118523" sldId="794"/>
            <ac:spMk id="109" creationId="{0EEFE105-4335-4103-BC48-575E4317A582}"/>
          </ac:spMkLst>
        </pc:spChg>
        <pc:spChg chg="add del mod">
          <ac:chgData name="Lei Wu" userId="f083b2a8aea23a2f" providerId="LiveId" clId="{798432FD-FBD1-4C67-86FA-26933F155DCF}" dt="2021-03-29T23:08:08.533" v="1850" actId="478"/>
          <ac:spMkLst>
            <pc:docMk/>
            <pc:sldMk cId="3414118523" sldId="794"/>
            <ac:spMk id="110" creationId="{BFE8E192-DD27-43CE-BC39-6347693669D8}"/>
          </ac:spMkLst>
        </pc:spChg>
        <pc:spChg chg="add del mod">
          <ac:chgData name="Lei Wu" userId="f083b2a8aea23a2f" providerId="LiveId" clId="{798432FD-FBD1-4C67-86FA-26933F155DCF}" dt="2021-03-29T23:08:08.533" v="1850" actId="478"/>
          <ac:spMkLst>
            <pc:docMk/>
            <pc:sldMk cId="3414118523" sldId="794"/>
            <ac:spMk id="111" creationId="{C0562C1B-3708-40CE-A36A-643AF2D9DD95}"/>
          </ac:spMkLst>
        </pc:spChg>
        <pc:spChg chg="add del mod">
          <ac:chgData name="Lei Wu" userId="f083b2a8aea23a2f" providerId="LiveId" clId="{798432FD-FBD1-4C67-86FA-26933F155DCF}" dt="2021-03-29T23:08:08.533" v="1850" actId="478"/>
          <ac:spMkLst>
            <pc:docMk/>
            <pc:sldMk cId="3414118523" sldId="794"/>
            <ac:spMk id="112" creationId="{5EA4E0E2-F556-422B-8650-9BEF19192B5D}"/>
          </ac:spMkLst>
        </pc:spChg>
        <pc:spChg chg="add del mod">
          <ac:chgData name="Lei Wu" userId="f083b2a8aea23a2f" providerId="LiveId" clId="{798432FD-FBD1-4C67-86FA-26933F155DCF}" dt="2021-03-29T23:03:41.631" v="1776" actId="478"/>
          <ac:spMkLst>
            <pc:docMk/>
            <pc:sldMk cId="3414118523" sldId="794"/>
            <ac:spMk id="113" creationId="{568F1D46-C1B2-46A5-A24B-6C6FA5090C06}"/>
          </ac:spMkLst>
        </pc:spChg>
        <pc:spChg chg="add del mod">
          <ac:chgData name="Lei Wu" userId="f083b2a8aea23a2f" providerId="LiveId" clId="{798432FD-FBD1-4C67-86FA-26933F155DCF}" dt="2021-03-29T23:08:08.533" v="1850" actId="478"/>
          <ac:spMkLst>
            <pc:docMk/>
            <pc:sldMk cId="3414118523" sldId="794"/>
            <ac:spMk id="114" creationId="{674A81C2-6964-43AE-8BA5-8B42E27040D2}"/>
          </ac:spMkLst>
        </pc:spChg>
        <pc:spChg chg="add del mod">
          <ac:chgData name="Lei Wu" userId="f083b2a8aea23a2f" providerId="LiveId" clId="{798432FD-FBD1-4C67-86FA-26933F155DCF}" dt="2021-03-29T23:08:08.533" v="1850" actId="478"/>
          <ac:spMkLst>
            <pc:docMk/>
            <pc:sldMk cId="3414118523" sldId="794"/>
            <ac:spMk id="115" creationId="{EE1852D2-2205-48AA-A0C2-BDCFC9857559}"/>
          </ac:spMkLst>
        </pc:spChg>
        <pc:spChg chg="add mod">
          <ac:chgData name="Lei Wu" userId="f083b2a8aea23a2f" providerId="LiveId" clId="{798432FD-FBD1-4C67-86FA-26933F155DCF}" dt="2021-03-29T23:03:19.850" v="1775"/>
          <ac:spMkLst>
            <pc:docMk/>
            <pc:sldMk cId="3414118523" sldId="794"/>
            <ac:spMk id="116" creationId="{D39F8312-ACA4-4F4F-9740-6CBC4D9C75A0}"/>
          </ac:spMkLst>
        </pc:spChg>
        <pc:spChg chg="add mod">
          <ac:chgData name="Lei Wu" userId="f083b2a8aea23a2f" providerId="LiveId" clId="{798432FD-FBD1-4C67-86FA-26933F155DCF}" dt="2021-03-29T23:16:35.009" v="1909" actId="2085"/>
          <ac:spMkLst>
            <pc:docMk/>
            <pc:sldMk cId="3414118523" sldId="794"/>
            <ac:spMk id="117" creationId="{8D049612-B74C-47F3-AE43-2077AB8C2FD1}"/>
          </ac:spMkLst>
        </pc:spChg>
        <pc:spChg chg="add mod">
          <ac:chgData name="Lei Wu" userId="f083b2a8aea23a2f" providerId="LiveId" clId="{798432FD-FBD1-4C67-86FA-26933F155DCF}" dt="2021-03-29T23:08:09.033" v="1851"/>
          <ac:spMkLst>
            <pc:docMk/>
            <pc:sldMk cId="3414118523" sldId="794"/>
            <ac:spMk id="118" creationId="{92B477CC-1104-4271-B9E1-55E73C3C710E}"/>
          </ac:spMkLst>
        </pc:spChg>
        <pc:spChg chg="add mod">
          <ac:chgData name="Lei Wu" userId="f083b2a8aea23a2f" providerId="LiveId" clId="{798432FD-FBD1-4C67-86FA-26933F155DCF}" dt="2021-03-29T23:08:09.033" v="1851"/>
          <ac:spMkLst>
            <pc:docMk/>
            <pc:sldMk cId="3414118523" sldId="794"/>
            <ac:spMk id="119" creationId="{6BC6942A-9530-493B-8BF5-B5B6030D8D04}"/>
          </ac:spMkLst>
        </pc:spChg>
        <pc:spChg chg="add mod">
          <ac:chgData name="Lei Wu" userId="f083b2a8aea23a2f" providerId="LiveId" clId="{798432FD-FBD1-4C67-86FA-26933F155DCF}" dt="2021-03-29T23:08:09.033" v="1851"/>
          <ac:spMkLst>
            <pc:docMk/>
            <pc:sldMk cId="3414118523" sldId="794"/>
            <ac:spMk id="120" creationId="{0E74B001-614E-4060-B891-54BB3F42B554}"/>
          </ac:spMkLst>
        </pc:spChg>
        <pc:spChg chg="add mod">
          <ac:chgData name="Lei Wu" userId="f083b2a8aea23a2f" providerId="LiveId" clId="{798432FD-FBD1-4C67-86FA-26933F155DCF}" dt="2021-03-29T23:08:09.033" v="1851"/>
          <ac:spMkLst>
            <pc:docMk/>
            <pc:sldMk cId="3414118523" sldId="794"/>
            <ac:spMk id="121" creationId="{6125A7CD-B1CA-426D-865E-EB0230F2EC6C}"/>
          </ac:spMkLst>
        </pc:spChg>
        <pc:spChg chg="add mod">
          <ac:chgData name="Lei Wu" userId="f083b2a8aea23a2f" providerId="LiveId" clId="{798432FD-FBD1-4C67-86FA-26933F155DCF}" dt="2021-03-29T23:08:09.033" v="1851"/>
          <ac:spMkLst>
            <pc:docMk/>
            <pc:sldMk cId="3414118523" sldId="794"/>
            <ac:spMk id="122" creationId="{3F4780D1-ABED-4824-AF97-B62549356DE7}"/>
          </ac:spMkLst>
        </pc:spChg>
        <pc:spChg chg="add mod">
          <ac:chgData name="Lei Wu" userId="f083b2a8aea23a2f" providerId="LiveId" clId="{798432FD-FBD1-4C67-86FA-26933F155DCF}" dt="2021-03-29T23:08:09.033" v="1851"/>
          <ac:spMkLst>
            <pc:docMk/>
            <pc:sldMk cId="3414118523" sldId="794"/>
            <ac:spMk id="123" creationId="{E47EC8CD-834F-42E5-A14B-A55A9CC51704}"/>
          </ac:spMkLst>
        </pc:spChg>
        <pc:spChg chg="add mod">
          <ac:chgData name="Lei Wu" userId="f083b2a8aea23a2f" providerId="LiveId" clId="{798432FD-FBD1-4C67-86FA-26933F155DCF}" dt="2021-03-29T23:08:09.033" v="1851"/>
          <ac:spMkLst>
            <pc:docMk/>
            <pc:sldMk cId="3414118523" sldId="794"/>
            <ac:spMk id="124" creationId="{CE406110-3FF4-4D7B-AC88-949EBB196EB2}"/>
          </ac:spMkLst>
        </pc:spChg>
        <pc:spChg chg="add mod">
          <ac:chgData name="Lei Wu" userId="f083b2a8aea23a2f" providerId="LiveId" clId="{798432FD-FBD1-4C67-86FA-26933F155DCF}" dt="2021-03-29T23:08:09.033" v="1851"/>
          <ac:spMkLst>
            <pc:docMk/>
            <pc:sldMk cId="3414118523" sldId="794"/>
            <ac:spMk id="125" creationId="{2A55173D-ED09-45D1-9F8D-FD3133974381}"/>
          </ac:spMkLst>
        </pc:spChg>
        <pc:spChg chg="add mod">
          <ac:chgData name="Lei Wu" userId="f083b2a8aea23a2f" providerId="LiveId" clId="{798432FD-FBD1-4C67-86FA-26933F155DCF}" dt="2021-03-29T23:08:09.033" v="1851"/>
          <ac:spMkLst>
            <pc:docMk/>
            <pc:sldMk cId="3414118523" sldId="794"/>
            <ac:spMk id="126" creationId="{2B644EF3-8234-4420-959E-B6D1AA584414}"/>
          </ac:spMkLst>
        </pc:spChg>
        <pc:spChg chg="add mod">
          <ac:chgData name="Lei Wu" userId="f083b2a8aea23a2f" providerId="LiveId" clId="{798432FD-FBD1-4C67-86FA-26933F155DCF}" dt="2021-03-29T23:08:09.033" v="1851"/>
          <ac:spMkLst>
            <pc:docMk/>
            <pc:sldMk cId="3414118523" sldId="794"/>
            <ac:spMk id="127" creationId="{7C3A19ED-55C8-409E-8086-36340E879368}"/>
          </ac:spMkLst>
        </pc:spChg>
        <pc:spChg chg="add mod">
          <ac:chgData name="Lei Wu" userId="f083b2a8aea23a2f" providerId="LiveId" clId="{798432FD-FBD1-4C67-86FA-26933F155DCF}" dt="2021-03-29T23:08:09.033" v="1851"/>
          <ac:spMkLst>
            <pc:docMk/>
            <pc:sldMk cId="3414118523" sldId="794"/>
            <ac:spMk id="128" creationId="{A5AFA0AF-E896-4134-AE72-EB41BF2086C9}"/>
          </ac:spMkLst>
        </pc:spChg>
        <pc:spChg chg="add mod">
          <ac:chgData name="Lei Wu" userId="f083b2a8aea23a2f" providerId="LiveId" clId="{798432FD-FBD1-4C67-86FA-26933F155DCF}" dt="2021-03-29T23:08:09.033" v="1851"/>
          <ac:spMkLst>
            <pc:docMk/>
            <pc:sldMk cId="3414118523" sldId="794"/>
            <ac:spMk id="129" creationId="{75FE58ED-2851-4479-8A4A-C86DE4E7F815}"/>
          </ac:spMkLst>
        </pc:spChg>
        <pc:spChg chg="add mod">
          <ac:chgData name="Lei Wu" userId="f083b2a8aea23a2f" providerId="LiveId" clId="{798432FD-FBD1-4C67-86FA-26933F155DCF}" dt="2021-03-29T23:08:09.033" v="1851"/>
          <ac:spMkLst>
            <pc:docMk/>
            <pc:sldMk cId="3414118523" sldId="794"/>
            <ac:spMk id="130" creationId="{E991760F-5926-4917-8562-821E32F50E26}"/>
          </ac:spMkLst>
        </pc:spChg>
        <pc:spChg chg="add mod">
          <ac:chgData name="Lei Wu" userId="f083b2a8aea23a2f" providerId="LiveId" clId="{798432FD-FBD1-4C67-86FA-26933F155DCF}" dt="2021-03-29T23:08:09.033" v="1851"/>
          <ac:spMkLst>
            <pc:docMk/>
            <pc:sldMk cId="3414118523" sldId="794"/>
            <ac:spMk id="131" creationId="{0BD3BA71-8B01-4309-B5B9-0AACEE8648E4}"/>
          </ac:spMkLst>
        </pc:spChg>
        <pc:spChg chg="add mod">
          <ac:chgData name="Lei Wu" userId="f083b2a8aea23a2f" providerId="LiveId" clId="{798432FD-FBD1-4C67-86FA-26933F155DCF}" dt="2021-03-29T23:08:09.033" v="1851"/>
          <ac:spMkLst>
            <pc:docMk/>
            <pc:sldMk cId="3414118523" sldId="794"/>
            <ac:spMk id="132" creationId="{7BDECBD4-EC44-4A4B-A830-1F71936969FD}"/>
          </ac:spMkLst>
        </pc:spChg>
        <pc:spChg chg="add mod">
          <ac:chgData name="Lei Wu" userId="f083b2a8aea23a2f" providerId="LiveId" clId="{798432FD-FBD1-4C67-86FA-26933F155DCF}" dt="2021-03-29T23:08:09.033" v="1851"/>
          <ac:spMkLst>
            <pc:docMk/>
            <pc:sldMk cId="3414118523" sldId="794"/>
            <ac:spMk id="133" creationId="{EBF95F8A-4F2A-4AFF-81C9-97B3B47AF9B6}"/>
          </ac:spMkLst>
        </pc:spChg>
        <pc:spChg chg="add mod">
          <ac:chgData name="Lei Wu" userId="f083b2a8aea23a2f" providerId="LiveId" clId="{798432FD-FBD1-4C67-86FA-26933F155DCF}" dt="2021-03-29T23:08:09.033" v="1851"/>
          <ac:spMkLst>
            <pc:docMk/>
            <pc:sldMk cId="3414118523" sldId="794"/>
            <ac:spMk id="134" creationId="{52F84EA0-4ACF-42D2-A0AC-75CE6680B6DE}"/>
          </ac:spMkLst>
        </pc:spChg>
        <pc:spChg chg="add mod">
          <ac:chgData name="Lei Wu" userId="f083b2a8aea23a2f" providerId="LiveId" clId="{798432FD-FBD1-4C67-86FA-26933F155DCF}" dt="2021-03-29T23:08:09.033" v="1851"/>
          <ac:spMkLst>
            <pc:docMk/>
            <pc:sldMk cId="3414118523" sldId="794"/>
            <ac:spMk id="135" creationId="{022E5F39-B130-4726-901B-487BDF5EF88D}"/>
          </ac:spMkLst>
        </pc:spChg>
        <pc:spChg chg="add mod">
          <ac:chgData name="Lei Wu" userId="f083b2a8aea23a2f" providerId="LiveId" clId="{798432FD-FBD1-4C67-86FA-26933F155DCF}" dt="2021-03-29T23:08:09.033" v="1851"/>
          <ac:spMkLst>
            <pc:docMk/>
            <pc:sldMk cId="3414118523" sldId="794"/>
            <ac:spMk id="136" creationId="{062210B1-0C46-46B6-85CD-8FDDF48C5CA1}"/>
          </ac:spMkLst>
        </pc:spChg>
        <pc:spChg chg="add mod">
          <ac:chgData name="Lei Wu" userId="f083b2a8aea23a2f" providerId="LiveId" clId="{798432FD-FBD1-4C67-86FA-26933F155DCF}" dt="2021-03-29T23:08:09.033" v="1851"/>
          <ac:spMkLst>
            <pc:docMk/>
            <pc:sldMk cId="3414118523" sldId="794"/>
            <ac:spMk id="137" creationId="{A9991FFB-23F5-41BC-BFDD-10254790D32B}"/>
          </ac:spMkLst>
        </pc:spChg>
        <pc:spChg chg="add mod">
          <ac:chgData name="Lei Wu" userId="f083b2a8aea23a2f" providerId="LiveId" clId="{798432FD-FBD1-4C67-86FA-26933F155DCF}" dt="2021-03-29T23:08:09.033" v="1851"/>
          <ac:spMkLst>
            <pc:docMk/>
            <pc:sldMk cId="3414118523" sldId="794"/>
            <ac:spMk id="138" creationId="{C88FCD90-0A5E-4949-8CDD-F7AA7A3297DF}"/>
          </ac:spMkLst>
        </pc:spChg>
        <pc:spChg chg="add mod">
          <ac:chgData name="Lei Wu" userId="f083b2a8aea23a2f" providerId="LiveId" clId="{798432FD-FBD1-4C67-86FA-26933F155DCF}" dt="2021-03-29T23:08:09.033" v="1851"/>
          <ac:spMkLst>
            <pc:docMk/>
            <pc:sldMk cId="3414118523" sldId="794"/>
            <ac:spMk id="139" creationId="{212CA0D8-23B0-49E7-B416-AA31415D5FC0}"/>
          </ac:spMkLst>
        </pc:spChg>
        <pc:spChg chg="add mod">
          <ac:chgData name="Lei Wu" userId="f083b2a8aea23a2f" providerId="LiveId" clId="{798432FD-FBD1-4C67-86FA-26933F155DCF}" dt="2021-03-29T23:08:09.033" v="1851"/>
          <ac:spMkLst>
            <pc:docMk/>
            <pc:sldMk cId="3414118523" sldId="794"/>
            <ac:spMk id="140" creationId="{1588CF2F-46A9-4203-80B5-AB3F2BE380FE}"/>
          </ac:spMkLst>
        </pc:spChg>
        <pc:spChg chg="add mod">
          <ac:chgData name="Lei Wu" userId="f083b2a8aea23a2f" providerId="LiveId" clId="{798432FD-FBD1-4C67-86FA-26933F155DCF}" dt="2021-03-29T23:08:09.033" v="1851"/>
          <ac:spMkLst>
            <pc:docMk/>
            <pc:sldMk cId="3414118523" sldId="794"/>
            <ac:spMk id="141" creationId="{5F2B13BD-745A-4243-A41C-B83442EECC35}"/>
          </ac:spMkLst>
        </pc:spChg>
        <pc:spChg chg="add mod">
          <ac:chgData name="Lei Wu" userId="f083b2a8aea23a2f" providerId="LiveId" clId="{798432FD-FBD1-4C67-86FA-26933F155DCF}" dt="2021-03-29T23:08:09.033" v="1851"/>
          <ac:spMkLst>
            <pc:docMk/>
            <pc:sldMk cId="3414118523" sldId="794"/>
            <ac:spMk id="142" creationId="{01434402-A9D3-43B4-A551-16D726B06EE6}"/>
          </ac:spMkLst>
        </pc:spChg>
        <pc:spChg chg="add mod">
          <ac:chgData name="Lei Wu" userId="f083b2a8aea23a2f" providerId="LiveId" clId="{798432FD-FBD1-4C67-86FA-26933F155DCF}" dt="2021-03-29T23:08:09.033" v="1851"/>
          <ac:spMkLst>
            <pc:docMk/>
            <pc:sldMk cId="3414118523" sldId="794"/>
            <ac:spMk id="143" creationId="{ECBCD419-2AE4-4F7F-B8DC-104338185756}"/>
          </ac:spMkLst>
        </pc:spChg>
        <pc:spChg chg="add mod">
          <ac:chgData name="Lei Wu" userId="f083b2a8aea23a2f" providerId="LiveId" clId="{798432FD-FBD1-4C67-86FA-26933F155DCF}" dt="2021-03-29T23:08:09.033" v="1851"/>
          <ac:spMkLst>
            <pc:docMk/>
            <pc:sldMk cId="3414118523" sldId="794"/>
            <ac:spMk id="144" creationId="{C53311BC-AB8F-46F8-B54F-1EFDA5190388}"/>
          </ac:spMkLst>
        </pc:spChg>
        <pc:spChg chg="add mod">
          <ac:chgData name="Lei Wu" userId="f083b2a8aea23a2f" providerId="LiveId" clId="{798432FD-FBD1-4C67-86FA-26933F155DCF}" dt="2021-03-29T23:08:09.033" v="1851"/>
          <ac:spMkLst>
            <pc:docMk/>
            <pc:sldMk cId="3414118523" sldId="794"/>
            <ac:spMk id="145" creationId="{8DD85B1D-BAAB-40A1-9844-05911749C4ED}"/>
          </ac:spMkLst>
        </pc:spChg>
        <pc:spChg chg="add mod">
          <ac:chgData name="Lei Wu" userId="f083b2a8aea23a2f" providerId="LiveId" clId="{798432FD-FBD1-4C67-86FA-26933F155DCF}" dt="2021-03-29T23:08:09.033" v="1851"/>
          <ac:spMkLst>
            <pc:docMk/>
            <pc:sldMk cId="3414118523" sldId="794"/>
            <ac:spMk id="146" creationId="{27921626-E465-40F2-A32B-5362F8E3C06A}"/>
          </ac:spMkLst>
        </pc:spChg>
        <pc:spChg chg="add mod">
          <ac:chgData name="Lei Wu" userId="f083b2a8aea23a2f" providerId="LiveId" clId="{798432FD-FBD1-4C67-86FA-26933F155DCF}" dt="2021-03-29T23:08:09.033" v="1851"/>
          <ac:spMkLst>
            <pc:docMk/>
            <pc:sldMk cId="3414118523" sldId="794"/>
            <ac:spMk id="147" creationId="{9CCF2007-BD24-4E96-9AEB-ABBAC9110670}"/>
          </ac:spMkLst>
        </pc:spChg>
        <pc:spChg chg="add mod">
          <ac:chgData name="Lei Wu" userId="f083b2a8aea23a2f" providerId="LiveId" clId="{798432FD-FBD1-4C67-86FA-26933F155DCF}" dt="2021-03-29T23:08:09.033" v="1851"/>
          <ac:spMkLst>
            <pc:docMk/>
            <pc:sldMk cId="3414118523" sldId="794"/>
            <ac:spMk id="148" creationId="{256A5D0E-558D-4D32-890E-45A340331941}"/>
          </ac:spMkLst>
        </pc:spChg>
        <pc:spChg chg="add mod">
          <ac:chgData name="Lei Wu" userId="f083b2a8aea23a2f" providerId="LiveId" clId="{798432FD-FBD1-4C67-86FA-26933F155DCF}" dt="2021-03-29T23:08:09.033" v="1851"/>
          <ac:spMkLst>
            <pc:docMk/>
            <pc:sldMk cId="3414118523" sldId="794"/>
            <ac:spMk id="149" creationId="{BD7FA8D3-0846-484A-8C4C-EC5C3A21B0E3}"/>
          </ac:spMkLst>
        </pc:spChg>
        <pc:spChg chg="add mod">
          <ac:chgData name="Lei Wu" userId="f083b2a8aea23a2f" providerId="LiveId" clId="{798432FD-FBD1-4C67-86FA-26933F155DCF}" dt="2021-03-29T23:08:09.033" v="1851"/>
          <ac:spMkLst>
            <pc:docMk/>
            <pc:sldMk cId="3414118523" sldId="794"/>
            <ac:spMk id="150" creationId="{BCAB67A3-2EC7-4038-B8DF-80A4EA880589}"/>
          </ac:spMkLst>
        </pc:spChg>
        <pc:spChg chg="add mod">
          <ac:chgData name="Lei Wu" userId="f083b2a8aea23a2f" providerId="LiveId" clId="{798432FD-FBD1-4C67-86FA-26933F155DCF}" dt="2021-03-29T23:08:09.033" v="1851"/>
          <ac:spMkLst>
            <pc:docMk/>
            <pc:sldMk cId="3414118523" sldId="794"/>
            <ac:spMk id="151" creationId="{B2382B8D-C730-482C-A6E4-A9689E727263}"/>
          </ac:spMkLst>
        </pc:spChg>
        <pc:spChg chg="add mod">
          <ac:chgData name="Lei Wu" userId="f083b2a8aea23a2f" providerId="LiveId" clId="{798432FD-FBD1-4C67-86FA-26933F155DCF}" dt="2021-03-29T23:08:09.033" v="1851"/>
          <ac:spMkLst>
            <pc:docMk/>
            <pc:sldMk cId="3414118523" sldId="794"/>
            <ac:spMk id="152" creationId="{85BA5070-2ACA-429C-9EFB-C4DB196CB35D}"/>
          </ac:spMkLst>
        </pc:spChg>
        <pc:spChg chg="add mod">
          <ac:chgData name="Lei Wu" userId="f083b2a8aea23a2f" providerId="LiveId" clId="{798432FD-FBD1-4C67-86FA-26933F155DCF}" dt="2021-03-29T23:08:09.033" v="1851"/>
          <ac:spMkLst>
            <pc:docMk/>
            <pc:sldMk cId="3414118523" sldId="794"/>
            <ac:spMk id="153" creationId="{8BCF4404-4720-407E-9F31-EF1382F6D107}"/>
          </ac:spMkLst>
        </pc:spChg>
        <pc:spChg chg="add mod">
          <ac:chgData name="Lei Wu" userId="f083b2a8aea23a2f" providerId="LiveId" clId="{798432FD-FBD1-4C67-86FA-26933F155DCF}" dt="2021-03-29T23:08:09.033" v="1851"/>
          <ac:spMkLst>
            <pc:docMk/>
            <pc:sldMk cId="3414118523" sldId="794"/>
            <ac:spMk id="154" creationId="{7525600E-3138-4BD0-927A-A7045DD577A8}"/>
          </ac:spMkLst>
        </pc:spChg>
        <pc:spChg chg="add mod">
          <ac:chgData name="Lei Wu" userId="f083b2a8aea23a2f" providerId="LiveId" clId="{798432FD-FBD1-4C67-86FA-26933F155DCF}" dt="2021-03-29T23:08:09.033" v="1851"/>
          <ac:spMkLst>
            <pc:docMk/>
            <pc:sldMk cId="3414118523" sldId="794"/>
            <ac:spMk id="155" creationId="{D1DDCB2D-EB73-4ADC-9BF9-AA332C1FDCA8}"/>
          </ac:spMkLst>
        </pc:spChg>
        <pc:spChg chg="add mod">
          <ac:chgData name="Lei Wu" userId="f083b2a8aea23a2f" providerId="LiveId" clId="{798432FD-FBD1-4C67-86FA-26933F155DCF}" dt="2021-03-29T23:08:09.033" v="1851"/>
          <ac:spMkLst>
            <pc:docMk/>
            <pc:sldMk cId="3414118523" sldId="794"/>
            <ac:spMk id="156" creationId="{63FAC96D-DFAA-4F58-9BE7-0E8E93AFD13A}"/>
          </ac:spMkLst>
        </pc:spChg>
        <pc:spChg chg="add mod">
          <ac:chgData name="Lei Wu" userId="f083b2a8aea23a2f" providerId="LiveId" clId="{798432FD-FBD1-4C67-86FA-26933F155DCF}" dt="2021-03-29T23:08:09.033" v="1851"/>
          <ac:spMkLst>
            <pc:docMk/>
            <pc:sldMk cId="3414118523" sldId="794"/>
            <ac:spMk id="157" creationId="{15BC1D4E-45FB-4B9E-8734-49B4C836402F}"/>
          </ac:spMkLst>
        </pc:spChg>
        <pc:spChg chg="add mod">
          <ac:chgData name="Lei Wu" userId="f083b2a8aea23a2f" providerId="LiveId" clId="{798432FD-FBD1-4C67-86FA-26933F155DCF}" dt="2021-03-29T23:08:09.033" v="1851"/>
          <ac:spMkLst>
            <pc:docMk/>
            <pc:sldMk cId="3414118523" sldId="794"/>
            <ac:spMk id="158" creationId="{01B83ABC-5881-46B8-995F-8DD6C8AC67CB}"/>
          </ac:spMkLst>
        </pc:spChg>
        <pc:spChg chg="add mod">
          <ac:chgData name="Lei Wu" userId="f083b2a8aea23a2f" providerId="LiveId" clId="{798432FD-FBD1-4C67-86FA-26933F155DCF}" dt="2021-03-29T23:08:09.033" v="1851"/>
          <ac:spMkLst>
            <pc:docMk/>
            <pc:sldMk cId="3414118523" sldId="794"/>
            <ac:spMk id="159" creationId="{C55F68FF-3460-42CE-A88D-8AB60674B82C}"/>
          </ac:spMkLst>
        </pc:spChg>
        <pc:spChg chg="add mod">
          <ac:chgData name="Lei Wu" userId="f083b2a8aea23a2f" providerId="LiveId" clId="{798432FD-FBD1-4C67-86FA-26933F155DCF}" dt="2021-03-29T23:08:09.033" v="1851"/>
          <ac:spMkLst>
            <pc:docMk/>
            <pc:sldMk cId="3414118523" sldId="794"/>
            <ac:spMk id="160" creationId="{5811D611-3A3A-4B27-B9EE-C82873B63083}"/>
          </ac:spMkLst>
        </pc:spChg>
        <pc:spChg chg="add mod">
          <ac:chgData name="Lei Wu" userId="f083b2a8aea23a2f" providerId="LiveId" clId="{798432FD-FBD1-4C67-86FA-26933F155DCF}" dt="2021-03-29T23:08:09.033" v="1851"/>
          <ac:spMkLst>
            <pc:docMk/>
            <pc:sldMk cId="3414118523" sldId="794"/>
            <ac:spMk id="161" creationId="{A2B07F4B-EFAC-4D11-B75F-839494E8A621}"/>
          </ac:spMkLst>
        </pc:spChg>
        <pc:spChg chg="add mod">
          <ac:chgData name="Lei Wu" userId="f083b2a8aea23a2f" providerId="LiveId" clId="{798432FD-FBD1-4C67-86FA-26933F155DCF}" dt="2021-03-29T23:08:09.033" v="1851"/>
          <ac:spMkLst>
            <pc:docMk/>
            <pc:sldMk cId="3414118523" sldId="794"/>
            <ac:spMk id="162" creationId="{9256635E-C0C5-490C-91D6-CC2627148B5C}"/>
          </ac:spMkLst>
        </pc:spChg>
        <pc:spChg chg="add mod">
          <ac:chgData name="Lei Wu" userId="f083b2a8aea23a2f" providerId="LiveId" clId="{798432FD-FBD1-4C67-86FA-26933F155DCF}" dt="2021-03-29T23:08:09.033" v="1851"/>
          <ac:spMkLst>
            <pc:docMk/>
            <pc:sldMk cId="3414118523" sldId="794"/>
            <ac:spMk id="163" creationId="{3F4A64FC-570A-4467-8F71-F999811261C2}"/>
          </ac:spMkLst>
        </pc:spChg>
        <pc:spChg chg="add mod">
          <ac:chgData name="Lei Wu" userId="f083b2a8aea23a2f" providerId="LiveId" clId="{798432FD-FBD1-4C67-86FA-26933F155DCF}" dt="2021-03-29T23:08:09.033" v="1851"/>
          <ac:spMkLst>
            <pc:docMk/>
            <pc:sldMk cId="3414118523" sldId="794"/>
            <ac:spMk id="164" creationId="{7DE87FB1-5A65-46FA-AB41-6347B186BFF0}"/>
          </ac:spMkLst>
        </pc:spChg>
        <pc:spChg chg="add mod">
          <ac:chgData name="Lei Wu" userId="f083b2a8aea23a2f" providerId="LiveId" clId="{798432FD-FBD1-4C67-86FA-26933F155DCF}" dt="2021-03-29T23:08:09.033" v="1851"/>
          <ac:spMkLst>
            <pc:docMk/>
            <pc:sldMk cId="3414118523" sldId="794"/>
            <ac:spMk id="165" creationId="{FDA3499D-23A5-45DC-9E1E-9F7BB5F4459F}"/>
          </ac:spMkLst>
        </pc:spChg>
        <pc:spChg chg="add mod">
          <ac:chgData name="Lei Wu" userId="f083b2a8aea23a2f" providerId="LiveId" clId="{798432FD-FBD1-4C67-86FA-26933F155DCF}" dt="2021-03-29T23:08:09.033" v="1851"/>
          <ac:spMkLst>
            <pc:docMk/>
            <pc:sldMk cId="3414118523" sldId="794"/>
            <ac:spMk id="166" creationId="{C875C4AD-08D7-41CD-AC7D-90842C3090C6}"/>
          </ac:spMkLst>
        </pc:spChg>
        <pc:spChg chg="add mod">
          <ac:chgData name="Lei Wu" userId="f083b2a8aea23a2f" providerId="LiveId" clId="{798432FD-FBD1-4C67-86FA-26933F155DCF}" dt="2021-03-29T23:08:09.033" v="1851"/>
          <ac:spMkLst>
            <pc:docMk/>
            <pc:sldMk cId="3414118523" sldId="794"/>
            <ac:spMk id="167" creationId="{DBD9E73A-42BC-4B44-82D5-9D7FEB21D4D3}"/>
          </ac:spMkLst>
        </pc:spChg>
        <pc:spChg chg="add mod">
          <ac:chgData name="Lei Wu" userId="f083b2a8aea23a2f" providerId="LiveId" clId="{798432FD-FBD1-4C67-86FA-26933F155DCF}" dt="2021-03-29T23:08:09.033" v="1851"/>
          <ac:spMkLst>
            <pc:docMk/>
            <pc:sldMk cId="3414118523" sldId="794"/>
            <ac:spMk id="168" creationId="{318AB217-4605-4850-ACC0-9F793BA9E4D8}"/>
          </ac:spMkLst>
        </pc:spChg>
        <pc:spChg chg="add mod">
          <ac:chgData name="Lei Wu" userId="f083b2a8aea23a2f" providerId="LiveId" clId="{798432FD-FBD1-4C67-86FA-26933F155DCF}" dt="2021-03-29T23:08:09.033" v="1851"/>
          <ac:spMkLst>
            <pc:docMk/>
            <pc:sldMk cId="3414118523" sldId="794"/>
            <ac:spMk id="169" creationId="{FCA8DEF8-43D7-4788-87D1-2F3F7EEE93E0}"/>
          </ac:spMkLst>
        </pc:spChg>
        <pc:spChg chg="add mod">
          <ac:chgData name="Lei Wu" userId="f083b2a8aea23a2f" providerId="LiveId" clId="{798432FD-FBD1-4C67-86FA-26933F155DCF}" dt="2021-03-29T23:08:09.033" v="1851"/>
          <ac:spMkLst>
            <pc:docMk/>
            <pc:sldMk cId="3414118523" sldId="794"/>
            <ac:spMk id="170" creationId="{847DF84A-0307-4C56-AD8B-36A9A9D71598}"/>
          </ac:spMkLst>
        </pc:spChg>
        <pc:spChg chg="add mod">
          <ac:chgData name="Lei Wu" userId="f083b2a8aea23a2f" providerId="LiveId" clId="{798432FD-FBD1-4C67-86FA-26933F155DCF}" dt="2021-03-29T23:08:09.033" v="1851"/>
          <ac:spMkLst>
            <pc:docMk/>
            <pc:sldMk cId="3414118523" sldId="794"/>
            <ac:spMk id="171" creationId="{DCF24656-7763-47A1-B102-D2FD09EA8A69}"/>
          </ac:spMkLst>
        </pc:spChg>
        <pc:spChg chg="add mod">
          <ac:chgData name="Lei Wu" userId="f083b2a8aea23a2f" providerId="LiveId" clId="{798432FD-FBD1-4C67-86FA-26933F155DCF}" dt="2021-03-29T23:08:09.033" v="1851"/>
          <ac:spMkLst>
            <pc:docMk/>
            <pc:sldMk cId="3414118523" sldId="794"/>
            <ac:spMk id="172" creationId="{5EA437EF-5DDB-47A2-94F7-5B198481A0C0}"/>
          </ac:spMkLst>
        </pc:spChg>
        <pc:spChg chg="add mod">
          <ac:chgData name="Lei Wu" userId="f083b2a8aea23a2f" providerId="LiveId" clId="{798432FD-FBD1-4C67-86FA-26933F155DCF}" dt="2021-03-29T23:08:09.033" v="1851"/>
          <ac:spMkLst>
            <pc:docMk/>
            <pc:sldMk cId="3414118523" sldId="794"/>
            <ac:spMk id="173" creationId="{DC852FD1-F605-4425-AA6A-D12A7E0798B4}"/>
          </ac:spMkLst>
        </pc:spChg>
        <pc:spChg chg="add mod">
          <ac:chgData name="Lei Wu" userId="f083b2a8aea23a2f" providerId="LiveId" clId="{798432FD-FBD1-4C67-86FA-26933F155DCF}" dt="2021-03-29T23:08:09.033" v="1851"/>
          <ac:spMkLst>
            <pc:docMk/>
            <pc:sldMk cId="3414118523" sldId="794"/>
            <ac:spMk id="174" creationId="{D78DD52B-140D-4532-AB91-F6014F245A63}"/>
          </ac:spMkLst>
        </pc:spChg>
        <pc:spChg chg="add mod">
          <ac:chgData name="Lei Wu" userId="f083b2a8aea23a2f" providerId="LiveId" clId="{798432FD-FBD1-4C67-86FA-26933F155DCF}" dt="2021-03-29T23:08:09.033" v="1851"/>
          <ac:spMkLst>
            <pc:docMk/>
            <pc:sldMk cId="3414118523" sldId="794"/>
            <ac:spMk id="175" creationId="{A9834E06-6768-426F-9FCB-7FC32AE7F099}"/>
          </ac:spMkLst>
        </pc:spChg>
        <pc:spChg chg="add mod">
          <ac:chgData name="Lei Wu" userId="f083b2a8aea23a2f" providerId="LiveId" clId="{798432FD-FBD1-4C67-86FA-26933F155DCF}" dt="2021-03-29T23:08:09.033" v="1851"/>
          <ac:spMkLst>
            <pc:docMk/>
            <pc:sldMk cId="3414118523" sldId="794"/>
            <ac:spMk id="176" creationId="{41DBDCFF-3121-4345-95D0-27CF4F63ED49}"/>
          </ac:spMkLst>
        </pc:spChg>
        <pc:spChg chg="add mod">
          <ac:chgData name="Lei Wu" userId="f083b2a8aea23a2f" providerId="LiveId" clId="{798432FD-FBD1-4C67-86FA-26933F155DCF}" dt="2021-03-29T23:08:09.033" v="1851"/>
          <ac:spMkLst>
            <pc:docMk/>
            <pc:sldMk cId="3414118523" sldId="794"/>
            <ac:spMk id="177" creationId="{A489A707-A11B-4FA2-A4AA-90F96439B72F}"/>
          </ac:spMkLst>
        </pc:spChg>
        <pc:spChg chg="add mod">
          <ac:chgData name="Lei Wu" userId="f083b2a8aea23a2f" providerId="LiveId" clId="{798432FD-FBD1-4C67-86FA-26933F155DCF}" dt="2021-03-29T23:08:09.033" v="1851"/>
          <ac:spMkLst>
            <pc:docMk/>
            <pc:sldMk cId="3414118523" sldId="794"/>
            <ac:spMk id="178" creationId="{C0E3616F-6932-4A45-8086-DA0E3AA4FCBE}"/>
          </ac:spMkLst>
        </pc:spChg>
        <pc:spChg chg="add mod">
          <ac:chgData name="Lei Wu" userId="f083b2a8aea23a2f" providerId="LiveId" clId="{798432FD-FBD1-4C67-86FA-26933F155DCF}" dt="2021-03-29T23:08:09.033" v="1851"/>
          <ac:spMkLst>
            <pc:docMk/>
            <pc:sldMk cId="3414118523" sldId="794"/>
            <ac:spMk id="179" creationId="{9068EDB1-98CD-4CB5-A5F1-7CB41544814C}"/>
          </ac:spMkLst>
        </pc:spChg>
        <pc:spChg chg="add mod">
          <ac:chgData name="Lei Wu" userId="f083b2a8aea23a2f" providerId="LiveId" clId="{798432FD-FBD1-4C67-86FA-26933F155DCF}" dt="2021-03-29T23:08:09.033" v="1851"/>
          <ac:spMkLst>
            <pc:docMk/>
            <pc:sldMk cId="3414118523" sldId="794"/>
            <ac:spMk id="180" creationId="{FFF38571-5A7E-4B8D-80E1-FFC1C59D8C20}"/>
          </ac:spMkLst>
        </pc:spChg>
        <pc:spChg chg="add mod">
          <ac:chgData name="Lei Wu" userId="f083b2a8aea23a2f" providerId="LiveId" clId="{798432FD-FBD1-4C67-86FA-26933F155DCF}" dt="2021-03-29T23:08:09.033" v="1851"/>
          <ac:spMkLst>
            <pc:docMk/>
            <pc:sldMk cId="3414118523" sldId="794"/>
            <ac:spMk id="181" creationId="{8E5F8116-2402-4943-861A-FA95688A8000}"/>
          </ac:spMkLst>
        </pc:spChg>
        <pc:spChg chg="add mod">
          <ac:chgData name="Lei Wu" userId="f083b2a8aea23a2f" providerId="LiveId" clId="{798432FD-FBD1-4C67-86FA-26933F155DCF}" dt="2021-03-29T23:08:09.033" v="1851"/>
          <ac:spMkLst>
            <pc:docMk/>
            <pc:sldMk cId="3414118523" sldId="794"/>
            <ac:spMk id="182" creationId="{02424D42-0461-469D-9571-A6C60D7B6467}"/>
          </ac:spMkLst>
        </pc:spChg>
        <pc:spChg chg="add mod">
          <ac:chgData name="Lei Wu" userId="f083b2a8aea23a2f" providerId="LiveId" clId="{798432FD-FBD1-4C67-86FA-26933F155DCF}" dt="2021-03-29T23:08:09.033" v="1851"/>
          <ac:spMkLst>
            <pc:docMk/>
            <pc:sldMk cId="3414118523" sldId="794"/>
            <ac:spMk id="183" creationId="{6B17C675-9355-4992-9066-23B244BB4A5E}"/>
          </ac:spMkLst>
        </pc:spChg>
        <pc:spChg chg="add mod">
          <ac:chgData name="Lei Wu" userId="f083b2a8aea23a2f" providerId="LiveId" clId="{798432FD-FBD1-4C67-86FA-26933F155DCF}" dt="2021-03-29T23:08:09.033" v="1851"/>
          <ac:spMkLst>
            <pc:docMk/>
            <pc:sldMk cId="3414118523" sldId="794"/>
            <ac:spMk id="184" creationId="{AD3D6BF9-CB5D-42D5-8B6A-7E5E03B4EAFC}"/>
          </ac:spMkLst>
        </pc:spChg>
        <pc:spChg chg="add mod">
          <ac:chgData name="Lei Wu" userId="f083b2a8aea23a2f" providerId="LiveId" clId="{798432FD-FBD1-4C67-86FA-26933F155DCF}" dt="2021-03-29T23:08:09.033" v="1851"/>
          <ac:spMkLst>
            <pc:docMk/>
            <pc:sldMk cId="3414118523" sldId="794"/>
            <ac:spMk id="185" creationId="{8C7A9B85-CC81-499F-A545-7D215E9BDD70}"/>
          </ac:spMkLst>
        </pc:spChg>
        <pc:spChg chg="add mod">
          <ac:chgData name="Lei Wu" userId="f083b2a8aea23a2f" providerId="LiveId" clId="{798432FD-FBD1-4C67-86FA-26933F155DCF}" dt="2021-03-29T23:08:09.033" v="1851"/>
          <ac:spMkLst>
            <pc:docMk/>
            <pc:sldMk cId="3414118523" sldId="794"/>
            <ac:spMk id="186" creationId="{7E4DCE50-354A-44CE-94FE-8E22846CEF97}"/>
          </ac:spMkLst>
        </pc:spChg>
        <pc:spChg chg="add mod">
          <ac:chgData name="Lei Wu" userId="f083b2a8aea23a2f" providerId="LiveId" clId="{798432FD-FBD1-4C67-86FA-26933F155DCF}" dt="2021-03-29T23:08:09.033" v="1851"/>
          <ac:spMkLst>
            <pc:docMk/>
            <pc:sldMk cId="3414118523" sldId="794"/>
            <ac:spMk id="187" creationId="{8C6BDB34-D635-4B6C-977B-68165347167F}"/>
          </ac:spMkLst>
        </pc:spChg>
        <pc:spChg chg="add mod">
          <ac:chgData name="Lei Wu" userId="f083b2a8aea23a2f" providerId="LiveId" clId="{798432FD-FBD1-4C67-86FA-26933F155DCF}" dt="2021-03-29T23:08:09.033" v="1851"/>
          <ac:spMkLst>
            <pc:docMk/>
            <pc:sldMk cId="3414118523" sldId="794"/>
            <ac:spMk id="188" creationId="{51F34D32-33DF-4998-B698-728C1FFFC31D}"/>
          </ac:spMkLst>
        </pc:spChg>
        <pc:spChg chg="add mod">
          <ac:chgData name="Lei Wu" userId="f083b2a8aea23a2f" providerId="LiveId" clId="{798432FD-FBD1-4C67-86FA-26933F155DCF}" dt="2021-03-29T23:08:09.033" v="1851"/>
          <ac:spMkLst>
            <pc:docMk/>
            <pc:sldMk cId="3414118523" sldId="794"/>
            <ac:spMk id="189" creationId="{42A47C52-9C01-4195-BAF2-1BFDF8C5298C}"/>
          </ac:spMkLst>
        </pc:spChg>
        <pc:spChg chg="add mod">
          <ac:chgData name="Lei Wu" userId="f083b2a8aea23a2f" providerId="LiveId" clId="{798432FD-FBD1-4C67-86FA-26933F155DCF}" dt="2021-03-29T23:08:09.033" v="1851"/>
          <ac:spMkLst>
            <pc:docMk/>
            <pc:sldMk cId="3414118523" sldId="794"/>
            <ac:spMk id="190" creationId="{077B7B91-0A50-4CCA-9DFE-67EAF568DCE4}"/>
          </ac:spMkLst>
        </pc:spChg>
        <pc:spChg chg="add mod">
          <ac:chgData name="Lei Wu" userId="f083b2a8aea23a2f" providerId="LiveId" clId="{798432FD-FBD1-4C67-86FA-26933F155DCF}" dt="2021-03-29T23:08:09.033" v="1851"/>
          <ac:spMkLst>
            <pc:docMk/>
            <pc:sldMk cId="3414118523" sldId="794"/>
            <ac:spMk id="191" creationId="{C70DB441-749C-49A8-8510-942DE01365D8}"/>
          </ac:spMkLst>
        </pc:spChg>
        <pc:spChg chg="add mod">
          <ac:chgData name="Lei Wu" userId="f083b2a8aea23a2f" providerId="LiveId" clId="{798432FD-FBD1-4C67-86FA-26933F155DCF}" dt="2021-03-29T23:08:09.033" v="1851"/>
          <ac:spMkLst>
            <pc:docMk/>
            <pc:sldMk cId="3414118523" sldId="794"/>
            <ac:spMk id="192" creationId="{0BBD6AD9-FDD4-4AC5-93B0-48633C153D5B}"/>
          </ac:spMkLst>
        </pc:spChg>
        <pc:spChg chg="add mod">
          <ac:chgData name="Lei Wu" userId="f083b2a8aea23a2f" providerId="LiveId" clId="{798432FD-FBD1-4C67-86FA-26933F155DCF}" dt="2021-03-29T23:08:09.033" v="1851"/>
          <ac:spMkLst>
            <pc:docMk/>
            <pc:sldMk cId="3414118523" sldId="794"/>
            <ac:spMk id="193" creationId="{55EA2581-EFC6-4FE7-BC67-2300418C8A41}"/>
          </ac:spMkLst>
        </pc:spChg>
        <pc:spChg chg="add mod">
          <ac:chgData name="Lei Wu" userId="f083b2a8aea23a2f" providerId="LiveId" clId="{798432FD-FBD1-4C67-86FA-26933F155DCF}" dt="2021-03-29T23:08:09.033" v="1851"/>
          <ac:spMkLst>
            <pc:docMk/>
            <pc:sldMk cId="3414118523" sldId="794"/>
            <ac:spMk id="194" creationId="{89B1864D-F997-473B-AACD-A6A92F6603B6}"/>
          </ac:spMkLst>
        </pc:spChg>
        <pc:spChg chg="add mod">
          <ac:chgData name="Lei Wu" userId="f083b2a8aea23a2f" providerId="LiveId" clId="{798432FD-FBD1-4C67-86FA-26933F155DCF}" dt="2021-03-29T23:08:09.033" v="1851"/>
          <ac:spMkLst>
            <pc:docMk/>
            <pc:sldMk cId="3414118523" sldId="794"/>
            <ac:spMk id="195" creationId="{16BA4E6A-B746-4AF0-861E-0021FCF3BCDB}"/>
          </ac:spMkLst>
        </pc:spChg>
        <pc:spChg chg="add mod">
          <ac:chgData name="Lei Wu" userId="f083b2a8aea23a2f" providerId="LiveId" clId="{798432FD-FBD1-4C67-86FA-26933F155DCF}" dt="2021-03-29T23:08:09.033" v="1851"/>
          <ac:spMkLst>
            <pc:docMk/>
            <pc:sldMk cId="3414118523" sldId="794"/>
            <ac:spMk id="196" creationId="{A47BA4BC-CEB0-4745-B814-EBABF219775F}"/>
          </ac:spMkLst>
        </pc:spChg>
        <pc:spChg chg="add mod">
          <ac:chgData name="Lei Wu" userId="f083b2a8aea23a2f" providerId="LiveId" clId="{798432FD-FBD1-4C67-86FA-26933F155DCF}" dt="2021-03-29T23:08:09.033" v="1851"/>
          <ac:spMkLst>
            <pc:docMk/>
            <pc:sldMk cId="3414118523" sldId="794"/>
            <ac:spMk id="197" creationId="{FCD586B6-FDBC-4CA4-B504-FD3B7BEFA95C}"/>
          </ac:spMkLst>
        </pc:spChg>
        <pc:spChg chg="add mod">
          <ac:chgData name="Lei Wu" userId="f083b2a8aea23a2f" providerId="LiveId" clId="{798432FD-FBD1-4C67-86FA-26933F155DCF}" dt="2021-03-29T23:08:09.033" v="1851"/>
          <ac:spMkLst>
            <pc:docMk/>
            <pc:sldMk cId="3414118523" sldId="794"/>
            <ac:spMk id="198" creationId="{08403C7A-C57C-4032-9606-18DDA2C37739}"/>
          </ac:spMkLst>
        </pc:spChg>
        <pc:spChg chg="add mod">
          <ac:chgData name="Lei Wu" userId="f083b2a8aea23a2f" providerId="LiveId" clId="{798432FD-FBD1-4C67-86FA-26933F155DCF}" dt="2021-03-29T23:08:09.033" v="1851"/>
          <ac:spMkLst>
            <pc:docMk/>
            <pc:sldMk cId="3414118523" sldId="794"/>
            <ac:spMk id="199" creationId="{9EAC13BC-1263-4332-9E58-8430AD6C5C6F}"/>
          </ac:spMkLst>
        </pc:spChg>
        <pc:spChg chg="add mod">
          <ac:chgData name="Lei Wu" userId="f083b2a8aea23a2f" providerId="LiveId" clId="{798432FD-FBD1-4C67-86FA-26933F155DCF}" dt="2021-03-29T23:08:09.033" v="1851"/>
          <ac:spMkLst>
            <pc:docMk/>
            <pc:sldMk cId="3414118523" sldId="794"/>
            <ac:spMk id="200" creationId="{D6E531FB-6C83-4AD8-9A0F-C05BF239291D}"/>
          </ac:spMkLst>
        </pc:spChg>
        <pc:spChg chg="add mod">
          <ac:chgData name="Lei Wu" userId="f083b2a8aea23a2f" providerId="LiveId" clId="{798432FD-FBD1-4C67-86FA-26933F155DCF}" dt="2021-03-29T23:08:09.033" v="1851"/>
          <ac:spMkLst>
            <pc:docMk/>
            <pc:sldMk cId="3414118523" sldId="794"/>
            <ac:spMk id="201" creationId="{E8D2F6D2-E031-464A-A278-840A1D30C72B}"/>
          </ac:spMkLst>
        </pc:spChg>
        <pc:spChg chg="add mod">
          <ac:chgData name="Lei Wu" userId="f083b2a8aea23a2f" providerId="LiveId" clId="{798432FD-FBD1-4C67-86FA-26933F155DCF}" dt="2021-03-29T23:08:09.033" v="1851"/>
          <ac:spMkLst>
            <pc:docMk/>
            <pc:sldMk cId="3414118523" sldId="794"/>
            <ac:spMk id="202" creationId="{DEC21BEE-B71B-4D67-BF9E-DE80FCDBCDE1}"/>
          </ac:spMkLst>
        </pc:spChg>
        <pc:spChg chg="add mod">
          <ac:chgData name="Lei Wu" userId="f083b2a8aea23a2f" providerId="LiveId" clId="{798432FD-FBD1-4C67-86FA-26933F155DCF}" dt="2021-03-29T23:08:09.033" v="1851"/>
          <ac:spMkLst>
            <pc:docMk/>
            <pc:sldMk cId="3414118523" sldId="794"/>
            <ac:spMk id="203" creationId="{FD0F93B1-56E3-4A72-A92E-4FE04EF1A8F7}"/>
          </ac:spMkLst>
        </pc:spChg>
        <pc:spChg chg="add mod">
          <ac:chgData name="Lei Wu" userId="f083b2a8aea23a2f" providerId="LiveId" clId="{798432FD-FBD1-4C67-86FA-26933F155DCF}" dt="2021-03-29T23:08:09.033" v="1851"/>
          <ac:spMkLst>
            <pc:docMk/>
            <pc:sldMk cId="3414118523" sldId="794"/>
            <ac:spMk id="204" creationId="{BD6AA01C-DD96-4E20-90FB-495D9EBDA2C2}"/>
          </ac:spMkLst>
        </pc:spChg>
        <pc:spChg chg="add mod">
          <ac:chgData name="Lei Wu" userId="f083b2a8aea23a2f" providerId="LiveId" clId="{798432FD-FBD1-4C67-86FA-26933F155DCF}" dt="2021-03-29T23:08:09.033" v="1851"/>
          <ac:spMkLst>
            <pc:docMk/>
            <pc:sldMk cId="3414118523" sldId="794"/>
            <ac:spMk id="205" creationId="{BE99837C-8173-4EAB-9BC7-76A25BB2EDE0}"/>
          </ac:spMkLst>
        </pc:spChg>
        <pc:spChg chg="add mod">
          <ac:chgData name="Lei Wu" userId="f083b2a8aea23a2f" providerId="LiveId" clId="{798432FD-FBD1-4C67-86FA-26933F155DCF}" dt="2021-03-29T23:08:09.033" v="1851"/>
          <ac:spMkLst>
            <pc:docMk/>
            <pc:sldMk cId="3414118523" sldId="794"/>
            <ac:spMk id="206" creationId="{402C0F60-E710-444C-A531-E0F0E8EEDCB0}"/>
          </ac:spMkLst>
        </pc:spChg>
        <pc:spChg chg="add mod">
          <ac:chgData name="Lei Wu" userId="f083b2a8aea23a2f" providerId="LiveId" clId="{798432FD-FBD1-4C67-86FA-26933F155DCF}" dt="2021-03-29T23:08:09.033" v="1851"/>
          <ac:spMkLst>
            <pc:docMk/>
            <pc:sldMk cId="3414118523" sldId="794"/>
            <ac:spMk id="207" creationId="{E7A342E5-ED9A-454C-9DA5-1C08BDB25003}"/>
          </ac:spMkLst>
        </pc:spChg>
        <pc:spChg chg="add mod">
          <ac:chgData name="Lei Wu" userId="f083b2a8aea23a2f" providerId="LiveId" clId="{798432FD-FBD1-4C67-86FA-26933F155DCF}" dt="2021-03-29T23:08:09.033" v="1851"/>
          <ac:spMkLst>
            <pc:docMk/>
            <pc:sldMk cId="3414118523" sldId="794"/>
            <ac:spMk id="208" creationId="{5E3583FB-2931-4AE7-BD32-82CC35EFE54B}"/>
          </ac:spMkLst>
        </pc:spChg>
        <pc:spChg chg="add mod">
          <ac:chgData name="Lei Wu" userId="f083b2a8aea23a2f" providerId="LiveId" clId="{798432FD-FBD1-4C67-86FA-26933F155DCF}" dt="2021-03-29T23:08:09.033" v="1851"/>
          <ac:spMkLst>
            <pc:docMk/>
            <pc:sldMk cId="3414118523" sldId="794"/>
            <ac:spMk id="209" creationId="{309B3E5D-C0BB-44F7-A6A8-49FCFC7071C7}"/>
          </ac:spMkLst>
        </pc:spChg>
        <pc:spChg chg="add mod">
          <ac:chgData name="Lei Wu" userId="f083b2a8aea23a2f" providerId="LiveId" clId="{798432FD-FBD1-4C67-86FA-26933F155DCF}" dt="2021-03-29T23:08:09.033" v="1851"/>
          <ac:spMkLst>
            <pc:docMk/>
            <pc:sldMk cId="3414118523" sldId="794"/>
            <ac:spMk id="210" creationId="{9073E36E-3062-455C-B30A-5EB9563DA2BB}"/>
          </ac:spMkLst>
        </pc:spChg>
        <pc:spChg chg="add mod">
          <ac:chgData name="Lei Wu" userId="f083b2a8aea23a2f" providerId="LiveId" clId="{798432FD-FBD1-4C67-86FA-26933F155DCF}" dt="2021-03-29T23:08:09.033" v="1851"/>
          <ac:spMkLst>
            <pc:docMk/>
            <pc:sldMk cId="3414118523" sldId="794"/>
            <ac:spMk id="211" creationId="{6E224D1D-403B-4139-978A-A2EC75FCEE09}"/>
          </ac:spMkLst>
        </pc:spChg>
        <pc:spChg chg="add mod">
          <ac:chgData name="Lei Wu" userId="f083b2a8aea23a2f" providerId="LiveId" clId="{798432FD-FBD1-4C67-86FA-26933F155DCF}" dt="2021-03-29T23:08:09.033" v="1851"/>
          <ac:spMkLst>
            <pc:docMk/>
            <pc:sldMk cId="3414118523" sldId="794"/>
            <ac:spMk id="212" creationId="{FEC15585-B303-4042-A531-3E7FE772140E}"/>
          </ac:spMkLst>
        </pc:spChg>
        <pc:spChg chg="add mod">
          <ac:chgData name="Lei Wu" userId="f083b2a8aea23a2f" providerId="LiveId" clId="{798432FD-FBD1-4C67-86FA-26933F155DCF}" dt="2021-03-29T23:08:09.033" v="1851"/>
          <ac:spMkLst>
            <pc:docMk/>
            <pc:sldMk cId="3414118523" sldId="794"/>
            <ac:spMk id="213" creationId="{80B2C59A-9162-4BA2-B8CB-6EE6E3C31328}"/>
          </ac:spMkLst>
        </pc:spChg>
        <pc:spChg chg="add mod">
          <ac:chgData name="Lei Wu" userId="f083b2a8aea23a2f" providerId="LiveId" clId="{798432FD-FBD1-4C67-86FA-26933F155DCF}" dt="2021-03-29T23:08:09.033" v="1851"/>
          <ac:spMkLst>
            <pc:docMk/>
            <pc:sldMk cId="3414118523" sldId="794"/>
            <ac:spMk id="214" creationId="{52D1938E-375E-4D9B-A70F-5B6AE17CABAA}"/>
          </ac:spMkLst>
        </pc:spChg>
        <pc:spChg chg="add mod">
          <ac:chgData name="Lei Wu" userId="f083b2a8aea23a2f" providerId="LiveId" clId="{798432FD-FBD1-4C67-86FA-26933F155DCF}" dt="2021-03-29T23:08:09.033" v="1851"/>
          <ac:spMkLst>
            <pc:docMk/>
            <pc:sldMk cId="3414118523" sldId="794"/>
            <ac:spMk id="215" creationId="{BE54891A-13D8-43CD-BF5F-B3A45C755D04}"/>
          </ac:spMkLst>
        </pc:spChg>
        <pc:spChg chg="add mod">
          <ac:chgData name="Lei Wu" userId="f083b2a8aea23a2f" providerId="LiveId" clId="{798432FD-FBD1-4C67-86FA-26933F155DCF}" dt="2021-03-29T23:08:09.033" v="1851"/>
          <ac:spMkLst>
            <pc:docMk/>
            <pc:sldMk cId="3414118523" sldId="794"/>
            <ac:spMk id="216" creationId="{47C0961B-7E31-43EC-8543-91B7560C15CA}"/>
          </ac:spMkLst>
        </pc:spChg>
        <pc:spChg chg="add mod">
          <ac:chgData name="Lei Wu" userId="f083b2a8aea23a2f" providerId="LiveId" clId="{798432FD-FBD1-4C67-86FA-26933F155DCF}" dt="2021-03-29T23:08:09.033" v="1851"/>
          <ac:spMkLst>
            <pc:docMk/>
            <pc:sldMk cId="3414118523" sldId="794"/>
            <ac:spMk id="217" creationId="{A69F0237-0689-42BB-9655-2E436116DAD0}"/>
          </ac:spMkLst>
        </pc:spChg>
        <pc:spChg chg="add mod">
          <ac:chgData name="Lei Wu" userId="f083b2a8aea23a2f" providerId="LiveId" clId="{798432FD-FBD1-4C67-86FA-26933F155DCF}" dt="2021-03-29T23:08:09.033" v="1851"/>
          <ac:spMkLst>
            <pc:docMk/>
            <pc:sldMk cId="3414118523" sldId="794"/>
            <ac:spMk id="218" creationId="{9DE93341-7F4B-4110-850A-9E6D18BC93F9}"/>
          </ac:spMkLst>
        </pc:spChg>
        <pc:spChg chg="add mod">
          <ac:chgData name="Lei Wu" userId="f083b2a8aea23a2f" providerId="LiveId" clId="{798432FD-FBD1-4C67-86FA-26933F155DCF}" dt="2021-03-29T23:08:09.033" v="1851"/>
          <ac:spMkLst>
            <pc:docMk/>
            <pc:sldMk cId="3414118523" sldId="794"/>
            <ac:spMk id="219" creationId="{B76D07AD-0D37-4E06-81D9-B3F7EC39FC71}"/>
          </ac:spMkLst>
        </pc:spChg>
        <pc:spChg chg="add mod">
          <ac:chgData name="Lei Wu" userId="f083b2a8aea23a2f" providerId="LiveId" clId="{798432FD-FBD1-4C67-86FA-26933F155DCF}" dt="2021-03-29T23:08:09.033" v="1851"/>
          <ac:spMkLst>
            <pc:docMk/>
            <pc:sldMk cId="3414118523" sldId="794"/>
            <ac:spMk id="220" creationId="{B8B21F0C-5FCE-415E-9692-577BF2D0838A}"/>
          </ac:spMkLst>
        </pc:spChg>
        <pc:spChg chg="add mod">
          <ac:chgData name="Lei Wu" userId="f083b2a8aea23a2f" providerId="LiveId" clId="{798432FD-FBD1-4C67-86FA-26933F155DCF}" dt="2021-03-29T23:08:09.033" v="1851"/>
          <ac:spMkLst>
            <pc:docMk/>
            <pc:sldMk cId="3414118523" sldId="794"/>
            <ac:spMk id="221" creationId="{9E6453EF-9321-4DCE-94DC-D984730BD38E}"/>
          </ac:spMkLst>
        </pc:spChg>
        <pc:spChg chg="add mod">
          <ac:chgData name="Lei Wu" userId="f083b2a8aea23a2f" providerId="LiveId" clId="{798432FD-FBD1-4C67-86FA-26933F155DCF}" dt="2021-03-29T23:08:09.033" v="1851"/>
          <ac:spMkLst>
            <pc:docMk/>
            <pc:sldMk cId="3414118523" sldId="794"/>
            <ac:spMk id="222" creationId="{59C6B1D6-D1AD-4DEB-9495-C26DA728A745}"/>
          </ac:spMkLst>
        </pc:spChg>
        <pc:spChg chg="add mod">
          <ac:chgData name="Lei Wu" userId="f083b2a8aea23a2f" providerId="LiveId" clId="{798432FD-FBD1-4C67-86FA-26933F155DCF}" dt="2021-03-29T23:08:09.033" v="1851"/>
          <ac:spMkLst>
            <pc:docMk/>
            <pc:sldMk cId="3414118523" sldId="794"/>
            <ac:spMk id="223" creationId="{10102A38-113B-4E09-AB88-4EB9FBC2A28C}"/>
          </ac:spMkLst>
        </pc:spChg>
        <pc:spChg chg="add mod">
          <ac:chgData name="Lei Wu" userId="f083b2a8aea23a2f" providerId="LiveId" clId="{798432FD-FBD1-4C67-86FA-26933F155DCF}" dt="2021-03-29T23:08:09.033" v="1851"/>
          <ac:spMkLst>
            <pc:docMk/>
            <pc:sldMk cId="3414118523" sldId="794"/>
            <ac:spMk id="224" creationId="{6BA8DBF3-94F7-49D7-B8A1-13FDA3878EF7}"/>
          </ac:spMkLst>
        </pc:spChg>
        <pc:spChg chg="add mod">
          <ac:chgData name="Lei Wu" userId="f083b2a8aea23a2f" providerId="LiveId" clId="{798432FD-FBD1-4C67-86FA-26933F155DCF}" dt="2021-03-29T23:08:09.033" v="1851"/>
          <ac:spMkLst>
            <pc:docMk/>
            <pc:sldMk cId="3414118523" sldId="794"/>
            <ac:spMk id="225" creationId="{B929B969-172A-4BB2-B637-6F6DB5452CE3}"/>
          </ac:spMkLst>
        </pc:spChg>
      </pc:sldChg>
      <pc:sldChg chg="addSp delSp modSp add mod">
        <pc:chgData name="Lei Wu" userId="f083b2a8aea23a2f" providerId="LiveId" clId="{798432FD-FBD1-4C67-86FA-26933F155DCF}" dt="2021-03-29T23:25:03.079" v="1994" actId="20577"/>
        <pc:sldMkLst>
          <pc:docMk/>
          <pc:sldMk cId="1367851679" sldId="795"/>
        </pc:sldMkLst>
        <pc:spChg chg="mod">
          <ac:chgData name="Lei Wu" userId="f083b2a8aea23a2f" providerId="LiveId" clId="{798432FD-FBD1-4C67-86FA-26933F155DCF}" dt="2021-03-29T23:25:03.079" v="1994" actId="20577"/>
          <ac:spMkLst>
            <pc:docMk/>
            <pc:sldMk cId="1367851679" sldId="795"/>
            <ac:spMk id="2" creationId="{00000000-0000-0000-0000-000000000000}"/>
          </ac:spMkLst>
        </pc:spChg>
        <pc:spChg chg="del mod">
          <ac:chgData name="Lei Wu" userId="f083b2a8aea23a2f" providerId="LiveId" clId="{798432FD-FBD1-4C67-86FA-26933F155DCF}" dt="2021-03-29T23:24:18.078" v="1959" actId="478"/>
          <ac:spMkLst>
            <pc:docMk/>
            <pc:sldMk cId="1367851679" sldId="795"/>
            <ac:spMk id="3" creationId="{00000000-0000-0000-0000-000000000000}"/>
          </ac:spMkLst>
        </pc:spChg>
        <pc:spChg chg="add del mod">
          <ac:chgData name="Lei Wu" userId="f083b2a8aea23a2f" providerId="LiveId" clId="{798432FD-FBD1-4C67-86FA-26933F155DCF}" dt="2021-03-29T23:24:20.044" v="1960" actId="478"/>
          <ac:spMkLst>
            <pc:docMk/>
            <pc:sldMk cId="1367851679" sldId="795"/>
            <ac:spMk id="4" creationId="{DE0B3E5E-1713-4084-B30C-C9790517B646}"/>
          </ac:spMkLst>
        </pc:spChg>
        <pc:spChg chg="mod">
          <ac:chgData name="Lei Wu" userId="f083b2a8aea23a2f" providerId="LiveId" clId="{798432FD-FBD1-4C67-86FA-26933F155DCF}" dt="2021-03-29T23:08:24.333" v="1852" actId="2085"/>
          <ac:spMkLst>
            <pc:docMk/>
            <pc:sldMk cId="1367851679" sldId="795"/>
            <ac:spMk id="6" creationId="{E37ECB82-C7F7-40D8-8C7E-0B536AC7656B}"/>
          </ac:spMkLst>
        </pc:spChg>
        <pc:spChg chg="del">
          <ac:chgData name="Lei Wu" userId="f083b2a8aea23a2f" providerId="LiveId" clId="{798432FD-FBD1-4C67-86FA-26933F155DCF}" dt="2021-03-29T23:07:38.203" v="1841" actId="478"/>
          <ac:spMkLst>
            <pc:docMk/>
            <pc:sldMk cId="1367851679" sldId="795"/>
            <ac:spMk id="20" creationId="{1B62EE3D-ECBF-48D4-AC2F-C376B20D5F53}"/>
          </ac:spMkLst>
        </pc:spChg>
        <pc:spChg chg="mod">
          <ac:chgData name="Lei Wu" userId="f083b2a8aea23a2f" providerId="LiveId" clId="{798432FD-FBD1-4C67-86FA-26933F155DCF}" dt="2021-03-29T23:07:34.473" v="1840" actId="1076"/>
          <ac:spMkLst>
            <pc:docMk/>
            <pc:sldMk cId="1367851679" sldId="795"/>
            <ac:spMk id="33" creationId="{2F0654AC-00F8-4CF9-875A-074B4FAED8F3}"/>
          </ac:spMkLst>
        </pc:spChg>
        <pc:spChg chg="add mod">
          <ac:chgData name="Lei Wu" userId="f083b2a8aea23a2f" providerId="LiveId" clId="{798432FD-FBD1-4C67-86FA-26933F155DCF}" dt="2021-03-29T23:07:49.064" v="1849" actId="1035"/>
          <ac:spMkLst>
            <pc:docMk/>
            <pc:sldMk cId="1367851679" sldId="795"/>
            <ac:spMk id="117" creationId="{6E427EC1-4039-4E52-BDB7-56760459525B}"/>
          </ac:spMkLst>
        </pc:spChg>
        <pc:spChg chg="add mod">
          <ac:chgData name="Lei Wu" userId="f083b2a8aea23a2f" providerId="LiveId" clId="{798432FD-FBD1-4C67-86FA-26933F155DCF}" dt="2021-03-29T23:13:12.053" v="1886" actId="208"/>
          <ac:spMkLst>
            <pc:docMk/>
            <pc:sldMk cId="1367851679" sldId="795"/>
            <ac:spMk id="118" creationId="{EB8A16EC-6843-4392-83F6-0A50176377CA}"/>
          </ac:spMkLst>
        </pc:spChg>
        <pc:spChg chg="add mod">
          <ac:chgData name="Lei Wu" userId="f083b2a8aea23a2f" providerId="LiveId" clId="{798432FD-FBD1-4C67-86FA-26933F155DCF}" dt="2021-03-29T23:13:12.053" v="1886" actId="208"/>
          <ac:spMkLst>
            <pc:docMk/>
            <pc:sldMk cId="1367851679" sldId="795"/>
            <ac:spMk id="119" creationId="{1511BC8A-EE91-4A33-84F5-615628AFA50C}"/>
          </ac:spMkLst>
        </pc:spChg>
        <pc:spChg chg="add mod">
          <ac:chgData name="Lei Wu" userId="f083b2a8aea23a2f" providerId="LiveId" clId="{798432FD-FBD1-4C67-86FA-26933F155DCF}" dt="2021-03-29T23:13:18.326" v="1887" actId="208"/>
          <ac:spMkLst>
            <pc:docMk/>
            <pc:sldMk cId="1367851679" sldId="795"/>
            <ac:spMk id="120" creationId="{4625FC0E-A65F-467F-B994-B95DD63AE679}"/>
          </ac:spMkLst>
        </pc:spChg>
        <pc:spChg chg="add mod">
          <ac:chgData name="Lei Wu" userId="f083b2a8aea23a2f" providerId="LiveId" clId="{798432FD-FBD1-4C67-86FA-26933F155DCF}" dt="2021-03-29T23:13:01.136" v="1885" actId="207"/>
          <ac:spMkLst>
            <pc:docMk/>
            <pc:sldMk cId="1367851679" sldId="795"/>
            <ac:spMk id="121" creationId="{7DDD1FB8-F08C-40E5-B232-26414981E583}"/>
          </ac:spMkLst>
        </pc:spChg>
        <pc:spChg chg="add mod">
          <ac:chgData name="Lei Wu" userId="f083b2a8aea23a2f" providerId="LiveId" clId="{798432FD-FBD1-4C67-86FA-26933F155DCF}" dt="2021-03-29T23:13:28.262" v="1888" actId="207"/>
          <ac:spMkLst>
            <pc:docMk/>
            <pc:sldMk cId="1367851679" sldId="795"/>
            <ac:spMk id="122" creationId="{1A1C3C5E-7D88-44BB-919A-CA82AFA1C7B8}"/>
          </ac:spMkLst>
        </pc:spChg>
        <pc:spChg chg="add mod">
          <ac:chgData name="Lei Wu" userId="f083b2a8aea23a2f" providerId="LiveId" clId="{798432FD-FBD1-4C67-86FA-26933F155DCF}" dt="2021-03-29T23:24:20.461" v="1961"/>
          <ac:spMkLst>
            <pc:docMk/>
            <pc:sldMk cId="1367851679" sldId="795"/>
            <ac:spMk id="123" creationId="{F31E1E51-394D-4A96-8F15-19967CC7AD42}"/>
          </ac:spMkLst>
        </pc:spChg>
      </pc:sldChg>
      <pc:sldChg chg="modSp add mod ord">
        <pc:chgData name="Lei Wu" userId="f083b2a8aea23a2f" providerId="LiveId" clId="{798432FD-FBD1-4C67-86FA-26933F155DCF}" dt="2021-03-29T23:38:26.254" v="2170" actId="20577"/>
        <pc:sldMkLst>
          <pc:docMk/>
          <pc:sldMk cId="2986493644" sldId="796"/>
        </pc:sldMkLst>
        <pc:spChg chg="mod">
          <ac:chgData name="Lei Wu" userId="f083b2a8aea23a2f" providerId="LiveId" clId="{798432FD-FBD1-4C67-86FA-26933F155DCF}" dt="2021-03-29T23:22:01.355" v="1958" actId="20577"/>
          <ac:spMkLst>
            <pc:docMk/>
            <pc:sldMk cId="2986493644" sldId="796"/>
            <ac:spMk id="2" creationId="{00000000-0000-0000-0000-000000000000}"/>
          </ac:spMkLst>
        </pc:spChg>
        <pc:spChg chg="mod">
          <ac:chgData name="Lei Wu" userId="f083b2a8aea23a2f" providerId="LiveId" clId="{798432FD-FBD1-4C67-86FA-26933F155DCF}" dt="2021-03-29T23:38:26.254" v="2170" actId="20577"/>
          <ac:spMkLst>
            <pc:docMk/>
            <pc:sldMk cId="2986493644" sldId="796"/>
            <ac:spMk id="3" creationId="{00000000-0000-0000-0000-000000000000}"/>
          </ac:spMkLst>
        </pc:spChg>
      </pc:sldChg>
      <pc:sldChg chg="addSp delSp modSp add mod">
        <pc:chgData name="Lei Wu" userId="f083b2a8aea23a2f" providerId="LiveId" clId="{798432FD-FBD1-4C67-86FA-26933F155DCF}" dt="2021-03-29T23:26:50.153" v="2081" actId="1076"/>
        <pc:sldMkLst>
          <pc:docMk/>
          <pc:sldMk cId="3908071447" sldId="797"/>
        </pc:sldMkLst>
        <pc:spChg chg="mod">
          <ac:chgData name="Lei Wu" userId="f083b2a8aea23a2f" providerId="LiveId" clId="{798432FD-FBD1-4C67-86FA-26933F155DCF}" dt="2021-03-29T23:15:50.477" v="1901"/>
          <ac:spMkLst>
            <pc:docMk/>
            <pc:sldMk cId="3908071447" sldId="797"/>
            <ac:spMk id="2" creationId="{00000000-0000-0000-0000-000000000000}"/>
          </ac:spMkLst>
        </pc:spChg>
        <pc:spChg chg="del mod">
          <ac:chgData name="Lei Wu" userId="f083b2a8aea23a2f" providerId="LiveId" clId="{798432FD-FBD1-4C67-86FA-26933F155DCF}" dt="2021-03-29T23:24:32.683" v="1962" actId="478"/>
          <ac:spMkLst>
            <pc:docMk/>
            <pc:sldMk cId="3908071447" sldId="797"/>
            <ac:spMk id="3" creationId="{00000000-0000-0000-0000-000000000000}"/>
          </ac:spMkLst>
        </pc:spChg>
        <pc:spChg chg="add del mod">
          <ac:chgData name="Lei Wu" userId="f083b2a8aea23a2f" providerId="LiveId" clId="{798432FD-FBD1-4C67-86FA-26933F155DCF}" dt="2021-03-29T23:24:35.177" v="1963" actId="478"/>
          <ac:spMkLst>
            <pc:docMk/>
            <pc:sldMk cId="3908071447" sldId="797"/>
            <ac:spMk id="4" creationId="{2F4E5AA5-F9A0-494A-8EFD-E3C24530F19D}"/>
          </ac:spMkLst>
        </pc:spChg>
        <pc:spChg chg="add del mod">
          <ac:chgData name="Lei Wu" userId="f083b2a8aea23a2f" providerId="LiveId" clId="{798432FD-FBD1-4C67-86FA-26933F155DCF}" dt="2021-03-29T23:17:53.348" v="1923" actId="478"/>
          <ac:spMkLst>
            <pc:docMk/>
            <pc:sldMk cId="3908071447" sldId="797"/>
            <ac:spMk id="114" creationId="{24D0790D-BA42-434B-BADE-F6F73299DCAE}"/>
          </ac:spMkLst>
        </pc:spChg>
        <pc:spChg chg="del">
          <ac:chgData name="Lei Wu" userId="f083b2a8aea23a2f" providerId="LiveId" clId="{798432FD-FBD1-4C67-86FA-26933F155DCF}" dt="2021-03-29T23:16:26.888" v="1908" actId="478"/>
          <ac:spMkLst>
            <pc:docMk/>
            <pc:sldMk cId="3908071447" sldId="797"/>
            <ac:spMk id="117" creationId="{8D049612-B74C-47F3-AE43-2077AB8C2FD1}"/>
          </ac:spMkLst>
        </pc:spChg>
        <pc:spChg chg="del">
          <ac:chgData name="Lei Wu" userId="f083b2a8aea23a2f" providerId="LiveId" clId="{798432FD-FBD1-4C67-86FA-26933F155DCF}" dt="2021-03-29T23:16:26.888" v="1908" actId="478"/>
          <ac:spMkLst>
            <pc:docMk/>
            <pc:sldMk cId="3908071447" sldId="797"/>
            <ac:spMk id="118" creationId="{92B477CC-1104-4271-B9E1-55E73C3C710E}"/>
          </ac:spMkLst>
        </pc:spChg>
        <pc:spChg chg="del">
          <ac:chgData name="Lei Wu" userId="f083b2a8aea23a2f" providerId="LiveId" clId="{798432FD-FBD1-4C67-86FA-26933F155DCF}" dt="2021-03-29T23:16:26.888" v="1908" actId="478"/>
          <ac:spMkLst>
            <pc:docMk/>
            <pc:sldMk cId="3908071447" sldId="797"/>
            <ac:spMk id="119" creationId="{6BC6942A-9530-493B-8BF5-B5B6030D8D04}"/>
          </ac:spMkLst>
        </pc:spChg>
        <pc:spChg chg="del">
          <ac:chgData name="Lei Wu" userId="f083b2a8aea23a2f" providerId="LiveId" clId="{798432FD-FBD1-4C67-86FA-26933F155DCF}" dt="2021-03-29T23:16:26.888" v="1908" actId="478"/>
          <ac:spMkLst>
            <pc:docMk/>
            <pc:sldMk cId="3908071447" sldId="797"/>
            <ac:spMk id="120" creationId="{0E74B001-614E-4060-B891-54BB3F42B554}"/>
          </ac:spMkLst>
        </pc:spChg>
        <pc:spChg chg="del">
          <ac:chgData name="Lei Wu" userId="f083b2a8aea23a2f" providerId="LiveId" clId="{798432FD-FBD1-4C67-86FA-26933F155DCF}" dt="2021-03-29T23:16:26.888" v="1908" actId="478"/>
          <ac:spMkLst>
            <pc:docMk/>
            <pc:sldMk cId="3908071447" sldId="797"/>
            <ac:spMk id="121" creationId="{6125A7CD-B1CA-426D-865E-EB0230F2EC6C}"/>
          </ac:spMkLst>
        </pc:spChg>
        <pc:spChg chg="del">
          <ac:chgData name="Lei Wu" userId="f083b2a8aea23a2f" providerId="LiveId" clId="{798432FD-FBD1-4C67-86FA-26933F155DCF}" dt="2021-03-29T23:16:26.888" v="1908" actId="478"/>
          <ac:spMkLst>
            <pc:docMk/>
            <pc:sldMk cId="3908071447" sldId="797"/>
            <ac:spMk id="122" creationId="{3F4780D1-ABED-4824-AF97-B62549356DE7}"/>
          </ac:spMkLst>
        </pc:spChg>
        <pc:spChg chg="del">
          <ac:chgData name="Lei Wu" userId="f083b2a8aea23a2f" providerId="LiveId" clId="{798432FD-FBD1-4C67-86FA-26933F155DCF}" dt="2021-03-29T23:16:26.888" v="1908" actId="478"/>
          <ac:spMkLst>
            <pc:docMk/>
            <pc:sldMk cId="3908071447" sldId="797"/>
            <ac:spMk id="123" creationId="{E47EC8CD-834F-42E5-A14B-A55A9CC51704}"/>
          </ac:spMkLst>
        </pc:spChg>
        <pc:spChg chg="del">
          <ac:chgData name="Lei Wu" userId="f083b2a8aea23a2f" providerId="LiveId" clId="{798432FD-FBD1-4C67-86FA-26933F155DCF}" dt="2021-03-29T23:16:26.888" v="1908" actId="478"/>
          <ac:spMkLst>
            <pc:docMk/>
            <pc:sldMk cId="3908071447" sldId="797"/>
            <ac:spMk id="124" creationId="{CE406110-3FF4-4D7B-AC88-949EBB196EB2}"/>
          </ac:spMkLst>
        </pc:spChg>
        <pc:spChg chg="del">
          <ac:chgData name="Lei Wu" userId="f083b2a8aea23a2f" providerId="LiveId" clId="{798432FD-FBD1-4C67-86FA-26933F155DCF}" dt="2021-03-29T23:16:26.888" v="1908" actId="478"/>
          <ac:spMkLst>
            <pc:docMk/>
            <pc:sldMk cId="3908071447" sldId="797"/>
            <ac:spMk id="125" creationId="{2A55173D-ED09-45D1-9F8D-FD3133974381}"/>
          </ac:spMkLst>
        </pc:spChg>
        <pc:spChg chg="del">
          <ac:chgData name="Lei Wu" userId="f083b2a8aea23a2f" providerId="LiveId" clId="{798432FD-FBD1-4C67-86FA-26933F155DCF}" dt="2021-03-29T23:16:26.888" v="1908" actId="478"/>
          <ac:spMkLst>
            <pc:docMk/>
            <pc:sldMk cId="3908071447" sldId="797"/>
            <ac:spMk id="126" creationId="{2B644EF3-8234-4420-959E-B6D1AA584414}"/>
          </ac:spMkLst>
        </pc:spChg>
        <pc:spChg chg="del">
          <ac:chgData name="Lei Wu" userId="f083b2a8aea23a2f" providerId="LiveId" clId="{798432FD-FBD1-4C67-86FA-26933F155DCF}" dt="2021-03-29T23:16:26.888" v="1908" actId="478"/>
          <ac:spMkLst>
            <pc:docMk/>
            <pc:sldMk cId="3908071447" sldId="797"/>
            <ac:spMk id="127" creationId="{7C3A19ED-55C8-409E-8086-36340E879368}"/>
          </ac:spMkLst>
        </pc:spChg>
        <pc:spChg chg="del">
          <ac:chgData name="Lei Wu" userId="f083b2a8aea23a2f" providerId="LiveId" clId="{798432FD-FBD1-4C67-86FA-26933F155DCF}" dt="2021-03-29T23:16:26.888" v="1908" actId="478"/>
          <ac:spMkLst>
            <pc:docMk/>
            <pc:sldMk cId="3908071447" sldId="797"/>
            <ac:spMk id="128" creationId="{A5AFA0AF-E896-4134-AE72-EB41BF2086C9}"/>
          </ac:spMkLst>
        </pc:spChg>
        <pc:spChg chg="del">
          <ac:chgData name="Lei Wu" userId="f083b2a8aea23a2f" providerId="LiveId" clId="{798432FD-FBD1-4C67-86FA-26933F155DCF}" dt="2021-03-29T23:16:26.888" v="1908" actId="478"/>
          <ac:spMkLst>
            <pc:docMk/>
            <pc:sldMk cId="3908071447" sldId="797"/>
            <ac:spMk id="129" creationId="{75FE58ED-2851-4479-8A4A-C86DE4E7F815}"/>
          </ac:spMkLst>
        </pc:spChg>
        <pc:spChg chg="del">
          <ac:chgData name="Lei Wu" userId="f083b2a8aea23a2f" providerId="LiveId" clId="{798432FD-FBD1-4C67-86FA-26933F155DCF}" dt="2021-03-29T23:16:26.888" v="1908" actId="478"/>
          <ac:spMkLst>
            <pc:docMk/>
            <pc:sldMk cId="3908071447" sldId="797"/>
            <ac:spMk id="130" creationId="{E991760F-5926-4917-8562-821E32F50E26}"/>
          </ac:spMkLst>
        </pc:spChg>
        <pc:spChg chg="del">
          <ac:chgData name="Lei Wu" userId="f083b2a8aea23a2f" providerId="LiveId" clId="{798432FD-FBD1-4C67-86FA-26933F155DCF}" dt="2021-03-29T23:16:26.888" v="1908" actId="478"/>
          <ac:spMkLst>
            <pc:docMk/>
            <pc:sldMk cId="3908071447" sldId="797"/>
            <ac:spMk id="131" creationId="{0BD3BA71-8B01-4309-B5B9-0AACEE8648E4}"/>
          </ac:spMkLst>
        </pc:spChg>
        <pc:spChg chg="del">
          <ac:chgData name="Lei Wu" userId="f083b2a8aea23a2f" providerId="LiveId" clId="{798432FD-FBD1-4C67-86FA-26933F155DCF}" dt="2021-03-29T23:16:26.888" v="1908" actId="478"/>
          <ac:spMkLst>
            <pc:docMk/>
            <pc:sldMk cId="3908071447" sldId="797"/>
            <ac:spMk id="132" creationId="{7BDECBD4-EC44-4A4B-A830-1F71936969FD}"/>
          </ac:spMkLst>
        </pc:spChg>
        <pc:spChg chg="del">
          <ac:chgData name="Lei Wu" userId="f083b2a8aea23a2f" providerId="LiveId" clId="{798432FD-FBD1-4C67-86FA-26933F155DCF}" dt="2021-03-29T23:16:26.888" v="1908" actId="478"/>
          <ac:spMkLst>
            <pc:docMk/>
            <pc:sldMk cId="3908071447" sldId="797"/>
            <ac:spMk id="133" creationId="{EBF95F8A-4F2A-4AFF-81C9-97B3B47AF9B6}"/>
          </ac:spMkLst>
        </pc:spChg>
        <pc:spChg chg="del">
          <ac:chgData name="Lei Wu" userId="f083b2a8aea23a2f" providerId="LiveId" clId="{798432FD-FBD1-4C67-86FA-26933F155DCF}" dt="2021-03-29T23:16:26.888" v="1908" actId="478"/>
          <ac:spMkLst>
            <pc:docMk/>
            <pc:sldMk cId="3908071447" sldId="797"/>
            <ac:spMk id="134" creationId="{52F84EA0-4ACF-42D2-A0AC-75CE6680B6DE}"/>
          </ac:spMkLst>
        </pc:spChg>
        <pc:spChg chg="del">
          <ac:chgData name="Lei Wu" userId="f083b2a8aea23a2f" providerId="LiveId" clId="{798432FD-FBD1-4C67-86FA-26933F155DCF}" dt="2021-03-29T23:16:26.888" v="1908" actId="478"/>
          <ac:spMkLst>
            <pc:docMk/>
            <pc:sldMk cId="3908071447" sldId="797"/>
            <ac:spMk id="135" creationId="{022E5F39-B130-4726-901B-487BDF5EF88D}"/>
          </ac:spMkLst>
        </pc:spChg>
        <pc:spChg chg="del">
          <ac:chgData name="Lei Wu" userId="f083b2a8aea23a2f" providerId="LiveId" clId="{798432FD-FBD1-4C67-86FA-26933F155DCF}" dt="2021-03-29T23:16:26.888" v="1908" actId="478"/>
          <ac:spMkLst>
            <pc:docMk/>
            <pc:sldMk cId="3908071447" sldId="797"/>
            <ac:spMk id="136" creationId="{062210B1-0C46-46B6-85CD-8FDDF48C5CA1}"/>
          </ac:spMkLst>
        </pc:spChg>
        <pc:spChg chg="del">
          <ac:chgData name="Lei Wu" userId="f083b2a8aea23a2f" providerId="LiveId" clId="{798432FD-FBD1-4C67-86FA-26933F155DCF}" dt="2021-03-29T23:16:26.888" v="1908" actId="478"/>
          <ac:spMkLst>
            <pc:docMk/>
            <pc:sldMk cId="3908071447" sldId="797"/>
            <ac:spMk id="137" creationId="{A9991FFB-23F5-41BC-BFDD-10254790D32B}"/>
          </ac:spMkLst>
        </pc:spChg>
        <pc:spChg chg="del">
          <ac:chgData name="Lei Wu" userId="f083b2a8aea23a2f" providerId="LiveId" clId="{798432FD-FBD1-4C67-86FA-26933F155DCF}" dt="2021-03-29T23:16:26.888" v="1908" actId="478"/>
          <ac:spMkLst>
            <pc:docMk/>
            <pc:sldMk cId="3908071447" sldId="797"/>
            <ac:spMk id="138" creationId="{C88FCD90-0A5E-4949-8CDD-F7AA7A3297DF}"/>
          </ac:spMkLst>
        </pc:spChg>
        <pc:spChg chg="del">
          <ac:chgData name="Lei Wu" userId="f083b2a8aea23a2f" providerId="LiveId" clId="{798432FD-FBD1-4C67-86FA-26933F155DCF}" dt="2021-03-29T23:16:26.888" v="1908" actId="478"/>
          <ac:spMkLst>
            <pc:docMk/>
            <pc:sldMk cId="3908071447" sldId="797"/>
            <ac:spMk id="139" creationId="{212CA0D8-23B0-49E7-B416-AA31415D5FC0}"/>
          </ac:spMkLst>
        </pc:spChg>
        <pc:spChg chg="del">
          <ac:chgData name="Lei Wu" userId="f083b2a8aea23a2f" providerId="LiveId" clId="{798432FD-FBD1-4C67-86FA-26933F155DCF}" dt="2021-03-29T23:16:26.888" v="1908" actId="478"/>
          <ac:spMkLst>
            <pc:docMk/>
            <pc:sldMk cId="3908071447" sldId="797"/>
            <ac:spMk id="140" creationId="{1588CF2F-46A9-4203-80B5-AB3F2BE380FE}"/>
          </ac:spMkLst>
        </pc:spChg>
        <pc:spChg chg="del">
          <ac:chgData name="Lei Wu" userId="f083b2a8aea23a2f" providerId="LiveId" clId="{798432FD-FBD1-4C67-86FA-26933F155DCF}" dt="2021-03-29T23:16:26.888" v="1908" actId="478"/>
          <ac:spMkLst>
            <pc:docMk/>
            <pc:sldMk cId="3908071447" sldId="797"/>
            <ac:spMk id="141" creationId="{5F2B13BD-745A-4243-A41C-B83442EECC35}"/>
          </ac:spMkLst>
        </pc:spChg>
        <pc:spChg chg="del">
          <ac:chgData name="Lei Wu" userId="f083b2a8aea23a2f" providerId="LiveId" clId="{798432FD-FBD1-4C67-86FA-26933F155DCF}" dt="2021-03-29T23:16:26.888" v="1908" actId="478"/>
          <ac:spMkLst>
            <pc:docMk/>
            <pc:sldMk cId="3908071447" sldId="797"/>
            <ac:spMk id="142" creationId="{01434402-A9D3-43B4-A551-16D726B06EE6}"/>
          </ac:spMkLst>
        </pc:spChg>
        <pc:spChg chg="del">
          <ac:chgData name="Lei Wu" userId="f083b2a8aea23a2f" providerId="LiveId" clId="{798432FD-FBD1-4C67-86FA-26933F155DCF}" dt="2021-03-29T23:16:26.888" v="1908" actId="478"/>
          <ac:spMkLst>
            <pc:docMk/>
            <pc:sldMk cId="3908071447" sldId="797"/>
            <ac:spMk id="143" creationId="{ECBCD419-2AE4-4F7F-B8DC-104338185756}"/>
          </ac:spMkLst>
        </pc:spChg>
        <pc:spChg chg="del">
          <ac:chgData name="Lei Wu" userId="f083b2a8aea23a2f" providerId="LiveId" clId="{798432FD-FBD1-4C67-86FA-26933F155DCF}" dt="2021-03-29T23:16:26.888" v="1908" actId="478"/>
          <ac:spMkLst>
            <pc:docMk/>
            <pc:sldMk cId="3908071447" sldId="797"/>
            <ac:spMk id="144" creationId="{C53311BC-AB8F-46F8-B54F-1EFDA5190388}"/>
          </ac:spMkLst>
        </pc:spChg>
        <pc:spChg chg="del">
          <ac:chgData name="Lei Wu" userId="f083b2a8aea23a2f" providerId="LiveId" clId="{798432FD-FBD1-4C67-86FA-26933F155DCF}" dt="2021-03-29T23:16:26.888" v="1908" actId="478"/>
          <ac:spMkLst>
            <pc:docMk/>
            <pc:sldMk cId="3908071447" sldId="797"/>
            <ac:spMk id="145" creationId="{8DD85B1D-BAAB-40A1-9844-05911749C4ED}"/>
          </ac:spMkLst>
        </pc:spChg>
        <pc:spChg chg="del">
          <ac:chgData name="Lei Wu" userId="f083b2a8aea23a2f" providerId="LiveId" clId="{798432FD-FBD1-4C67-86FA-26933F155DCF}" dt="2021-03-29T23:16:26.888" v="1908" actId="478"/>
          <ac:spMkLst>
            <pc:docMk/>
            <pc:sldMk cId="3908071447" sldId="797"/>
            <ac:spMk id="146" creationId="{27921626-E465-40F2-A32B-5362F8E3C06A}"/>
          </ac:spMkLst>
        </pc:spChg>
        <pc:spChg chg="del">
          <ac:chgData name="Lei Wu" userId="f083b2a8aea23a2f" providerId="LiveId" clId="{798432FD-FBD1-4C67-86FA-26933F155DCF}" dt="2021-03-29T23:16:26.888" v="1908" actId="478"/>
          <ac:spMkLst>
            <pc:docMk/>
            <pc:sldMk cId="3908071447" sldId="797"/>
            <ac:spMk id="147" creationId="{9CCF2007-BD24-4E96-9AEB-ABBAC9110670}"/>
          </ac:spMkLst>
        </pc:spChg>
        <pc:spChg chg="del">
          <ac:chgData name="Lei Wu" userId="f083b2a8aea23a2f" providerId="LiveId" clId="{798432FD-FBD1-4C67-86FA-26933F155DCF}" dt="2021-03-29T23:16:26.888" v="1908" actId="478"/>
          <ac:spMkLst>
            <pc:docMk/>
            <pc:sldMk cId="3908071447" sldId="797"/>
            <ac:spMk id="148" creationId="{256A5D0E-558D-4D32-890E-45A340331941}"/>
          </ac:spMkLst>
        </pc:spChg>
        <pc:spChg chg="del">
          <ac:chgData name="Lei Wu" userId="f083b2a8aea23a2f" providerId="LiveId" clId="{798432FD-FBD1-4C67-86FA-26933F155DCF}" dt="2021-03-29T23:16:26.888" v="1908" actId="478"/>
          <ac:spMkLst>
            <pc:docMk/>
            <pc:sldMk cId="3908071447" sldId="797"/>
            <ac:spMk id="149" creationId="{BD7FA8D3-0846-484A-8C4C-EC5C3A21B0E3}"/>
          </ac:spMkLst>
        </pc:spChg>
        <pc:spChg chg="del">
          <ac:chgData name="Lei Wu" userId="f083b2a8aea23a2f" providerId="LiveId" clId="{798432FD-FBD1-4C67-86FA-26933F155DCF}" dt="2021-03-29T23:16:26.888" v="1908" actId="478"/>
          <ac:spMkLst>
            <pc:docMk/>
            <pc:sldMk cId="3908071447" sldId="797"/>
            <ac:spMk id="150" creationId="{BCAB67A3-2EC7-4038-B8DF-80A4EA880589}"/>
          </ac:spMkLst>
        </pc:spChg>
        <pc:spChg chg="del">
          <ac:chgData name="Lei Wu" userId="f083b2a8aea23a2f" providerId="LiveId" clId="{798432FD-FBD1-4C67-86FA-26933F155DCF}" dt="2021-03-29T23:16:26.888" v="1908" actId="478"/>
          <ac:spMkLst>
            <pc:docMk/>
            <pc:sldMk cId="3908071447" sldId="797"/>
            <ac:spMk id="151" creationId="{B2382B8D-C730-482C-A6E4-A9689E727263}"/>
          </ac:spMkLst>
        </pc:spChg>
        <pc:spChg chg="del">
          <ac:chgData name="Lei Wu" userId="f083b2a8aea23a2f" providerId="LiveId" clId="{798432FD-FBD1-4C67-86FA-26933F155DCF}" dt="2021-03-29T23:16:26.888" v="1908" actId="478"/>
          <ac:spMkLst>
            <pc:docMk/>
            <pc:sldMk cId="3908071447" sldId="797"/>
            <ac:spMk id="152" creationId="{85BA5070-2ACA-429C-9EFB-C4DB196CB35D}"/>
          </ac:spMkLst>
        </pc:spChg>
        <pc:spChg chg="del">
          <ac:chgData name="Lei Wu" userId="f083b2a8aea23a2f" providerId="LiveId" clId="{798432FD-FBD1-4C67-86FA-26933F155DCF}" dt="2021-03-29T23:16:26.888" v="1908" actId="478"/>
          <ac:spMkLst>
            <pc:docMk/>
            <pc:sldMk cId="3908071447" sldId="797"/>
            <ac:spMk id="153" creationId="{8BCF4404-4720-407E-9F31-EF1382F6D107}"/>
          </ac:spMkLst>
        </pc:spChg>
        <pc:spChg chg="del">
          <ac:chgData name="Lei Wu" userId="f083b2a8aea23a2f" providerId="LiveId" clId="{798432FD-FBD1-4C67-86FA-26933F155DCF}" dt="2021-03-29T23:16:26.888" v="1908" actId="478"/>
          <ac:spMkLst>
            <pc:docMk/>
            <pc:sldMk cId="3908071447" sldId="797"/>
            <ac:spMk id="154" creationId="{7525600E-3138-4BD0-927A-A7045DD577A8}"/>
          </ac:spMkLst>
        </pc:spChg>
        <pc:spChg chg="del">
          <ac:chgData name="Lei Wu" userId="f083b2a8aea23a2f" providerId="LiveId" clId="{798432FD-FBD1-4C67-86FA-26933F155DCF}" dt="2021-03-29T23:16:26.888" v="1908" actId="478"/>
          <ac:spMkLst>
            <pc:docMk/>
            <pc:sldMk cId="3908071447" sldId="797"/>
            <ac:spMk id="155" creationId="{D1DDCB2D-EB73-4ADC-9BF9-AA332C1FDCA8}"/>
          </ac:spMkLst>
        </pc:spChg>
        <pc:spChg chg="del">
          <ac:chgData name="Lei Wu" userId="f083b2a8aea23a2f" providerId="LiveId" clId="{798432FD-FBD1-4C67-86FA-26933F155DCF}" dt="2021-03-29T23:16:26.888" v="1908" actId="478"/>
          <ac:spMkLst>
            <pc:docMk/>
            <pc:sldMk cId="3908071447" sldId="797"/>
            <ac:spMk id="156" creationId="{63FAC96D-DFAA-4F58-9BE7-0E8E93AFD13A}"/>
          </ac:spMkLst>
        </pc:spChg>
        <pc:spChg chg="del">
          <ac:chgData name="Lei Wu" userId="f083b2a8aea23a2f" providerId="LiveId" clId="{798432FD-FBD1-4C67-86FA-26933F155DCF}" dt="2021-03-29T23:16:26.888" v="1908" actId="478"/>
          <ac:spMkLst>
            <pc:docMk/>
            <pc:sldMk cId="3908071447" sldId="797"/>
            <ac:spMk id="157" creationId="{15BC1D4E-45FB-4B9E-8734-49B4C836402F}"/>
          </ac:spMkLst>
        </pc:spChg>
        <pc:spChg chg="del">
          <ac:chgData name="Lei Wu" userId="f083b2a8aea23a2f" providerId="LiveId" clId="{798432FD-FBD1-4C67-86FA-26933F155DCF}" dt="2021-03-29T23:16:26.888" v="1908" actId="478"/>
          <ac:spMkLst>
            <pc:docMk/>
            <pc:sldMk cId="3908071447" sldId="797"/>
            <ac:spMk id="158" creationId="{01B83ABC-5881-46B8-995F-8DD6C8AC67CB}"/>
          </ac:spMkLst>
        </pc:spChg>
        <pc:spChg chg="del">
          <ac:chgData name="Lei Wu" userId="f083b2a8aea23a2f" providerId="LiveId" clId="{798432FD-FBD1-4C67-86FA-26933F155DCF}" dt="2021-03-29T23:16:26.888" v="1908" actId="478"/>
          <ac:spMkLst>
            <pc:docMk/>
            <pc:sldMk cId="3908071447" sldId="797"/>
            <ac:spMk id="159" creationId="{C55F68FF-3460-42CE-A88D-8AB60674B82C}"/>
          </ac:spMkLst>
        </pc:spChg>
        <pc:spChg chg="del">
          <ac:chgData name="Lei Wu" userId="f083b2a8aea23a2f" providerId="LiveId" clId="{798432FD-FBD1-4C67-86FA-26933F155DCF}" dt="2021-03-29T23:16:26.888" v="1908" actId="478"/>
          <ac:spMkLst>
            <pc:docMk/>
            <pc:sldMk cId="3908071447" sldId="797"/>
            <ac:spMk id="160" creationId="{5811D611-3A3A-4B27-B9EE-C82873B63083}"/>
          </ac:spMkLst>
        </pc:spChg>
        <pc:spChg chg="del">
          <ac:chgData name="Lei Wu" userId="f083b2a8aea23a2f" providerId="LiveId" clId="{798432FD-FBD1-4C67-86FA-26933F155DCF}" dt="2021-03-29T23:16:26.888" v="1908" actId="478"/>
          <ac:spMkLst>
            <pc:docMk/>
            <pc:sldMk cId="3908071447" sldId="797"/>
            <ac:spMk id="161" creationId="{A2B07F4B-EFAC-4D11-B75F-839494E8A621}"/>
          </ac:spMkLst>
        </pc:spChg>
        <pc:spChg chg="del">
          <ac:chgData name="Lei Wu" userId="f083b2a8aea23a2f" providerId="LiveId" clId="{798432FD-FBD1-4C67-86FA-26933F155DCF}" dt="2021-03-29T23:16:26.888" v="1908" actId="478"/>
          <ac:spMkLst>
            <pc:docMk/>
            <pc:sldMk cId="3908071447" sldId="797"/>
            <ac:spMk id="162" creationId="{9256635E-C0C5-490C-91D6-CC2627148B5C}"/>
          </ac:spMkLst>
        </pc:spChg>
        <pc:spChg chg="del">
          <ac:chgData name="Lei Wu" userId="f083b2a8aea23a2f" providerId="LiveId" clId="{798432FD-FBD1-4C67-86FA-26933F155DCF}" dt="2021-03-29T23:16:26.888" v="1908" actId="478"/>
          <ac:spMkLst>
            <pc:docMk/>
            <pc:sldMk cId="3908071447" sldId="797"/>
            <ac:spMk id="163" creationId="{3F4A64FC-570A-4467-8F71-F999811261C2}"/>
          </ac:spMkLst>
        </pc:spChg>
        <pc:spChg chg="del">
          <ac:chgData name="Lei Wu" userId="f083b2a8aea23a2f" providerId="LiveId" clId="{798432FD-FBD1-4C67-86FA-26933F155DCF}" dt="2021-03-29T23:16:26.888" v="1908" actId="478"/>
          <ac:spMkLst>
            <pc:docMk/>
            <pc:sldMk cId="3908071447" sldId="797"/>
            <ac:spMk id="164" creationId="{7DE87FB1-5A65-46FA-AB41-6347B186BFF0}"/>
          </ac:spMkLst>
        </pc:spChg>
        <pc:spChg chg="del">
          <ac:chgData name="Lei Wu" userId="f083b2a8aea23a2f" providerId="LiveId" clId="{798432FD-FBD1-4C67-86FA-26933F155DCF}" dt="2021-03-29T23:16:26.888" v="1908" actId="478"/>
          <ac:spMkLst>
            <pc:docMk/>
            <pc:sldMk cId="3908071447" sldId="797"/>
            <ac:spMk id="165" creationId="{FDA3499D-23A5-45DC-9E1E-9F7BB5F4459F}"/>
          </ac:spMkLst>
        </pc:spChg>
        <pc:spChg chg="del">
          <ac:chgData name="Lei Wu" userId="f083b2a8aea23a2f" providerId="LiveId" clId="{798432FD-FBD1-4C67-86FA-26933F155DCF}" dt="2021-03-29T23:16:26.888" v="1908" actId="478"/>
          <ac:spMkLst>
            <pc:docMk/>
            <pc:sldMk cId="3908071447" sldId="797"/>
            <ac:spMk id="166" creationId="{C875C4AD-08D7-41CD-AC7D-90842C3090C6}"/>
          </ac:spMkLst>
        </pc:spChg>
        <pc:spChg chg="del">
          <ac:chgData name="Lei Wu" userId="f083b2a8aea23a2f" providerId="LiveId" clId="{798432FD-FBD1-4C67-86FA-26933F155DCF}" dt="2021-03-29T23:16:26.888" v="1908" actId="478"/>
          <ac:spMkLst>
            <pc:docMk/>
            <pc:sldMk cId="3908071447" sldId="797"/>
            <ac:spMk id="167" creationId="{DBD9E73A-42BC-4B44-82D5-9D7FEB21D4D3}"/>
          </ac:spMkLst>
        </pc:spChg>
        <pc:spChg chg="del">
          <ac:chgData name="Lei Wu" userId="f083b2a8aea23a2f" providerId="LiveId" clId="{798432FD-FBD1-4C67-86FA-26933F155DCF}" dt="2021-03-29T23:16:26.888" v="1908" actId="478"/>
          <ac:spMkLst>
            <pc:docMk/>
            <pc:sldMk cId="3908071447" sldId="797"/>
            <ac:spMk id="168" creationId="{318AB217-4605-4850-ACC0-9F793BA9E4D8}"/>
          </ac:spMkLst>
        </pc:spChg>
        <pc:spChg chg="del">
          <ac:chgData name="Lei Wu" userId="f083b2a8aea23a2f" providerId="LiveId" clId="{798432FD-FBD1-4C67-86FA-26933F155DCF}" dt="2021-03-29T23:16:26.888" v="1908" actId="478"/>
          <ac:spMkLst>
            <pc:docMk/>
            <pc:sldMk cId="3908071447" sldId="797"/>
            <ac:spMk id="169" creationId="{FCA8DEF8-43D7-4788-87D1-2F3F7EEE93E0}"/>
          </ac:spMkLst>
        </pc:spChg>
        <pc:spChg chg="del">
          <ac:chgData name="Lei Wu" userId="f083b2a8aea23a2f" providerId="LiveId" clId="{798432FD-FBD1-4C67-86FA-26933F155DCF}" dt="2021-03-29T23:16:26.888" v="1908" actId="478"/>
          <ac:spMkLst>
            <pc:docMk/>
            <pc:sldMk cId="3908071447" sldId="797"/>
            <ac:spMk id="170" creationId="{847DF84A-0307-4C56-AD8B-36A9A9D71598}"/>
          </ac:spMkLst>
        </pc:spChg>
        <pc:spChg chg="del">
          <ac:chgData name="Lei Wu" userId="f083b2a8aea23a2f" providerId="LiveId" clId="{798432FD-FBD1-4C67-86FA-26933F155DCF}" dt="2021-03-29T23:16:26.888" v="1908" actId="478"/>
          <ac:spMkLst>
            <pc:docMk/>
            <pc:sldMk cId="3908071447" sldId="797"/>
            <ac:spMk id="171" creationId="{DCF24656-7763-47A1-B102-D2FD09EA8A69}"/>
          </ac:spMkLst>
        </pc:spChg>
        <pc:spChg chg="del">
          <ac:chgData name="Lei Wu" userId="f083b2a8aea23a2f" providerId="LiveId" clId="{798432FD-FBD1-4C67-86FA-26933F155DCF}" dt="2021-03-29T23:16:26.888" v="1908" actId="478"/>
          <ac:spMkLst>
            <pc:docMk/>
            <pc:sldMk cId="3908071447" sldId="797"/>
            <ac:spMk id="172" creationId="{5EA437EF-5DDB-47A2-94F7-5B198481A0C0}"/>
          </ac:spMkLst>
        </pc:spChg>
        <pc:spChg chg="del">
          <ac:chgData name="Lei Wu" userId="f083b2a8aea23a2f" providerId="LiveId" clId="{798432FD-FBD1-4C67-86FA-26933F155DCF}" dt="2021-03-29T23:16:26.888" v="1908" actId="478"/>
          <ac:spMkLst>
            <pc:docMk/>
            <pc:sldMk cId="3908071447" sldId="797"/>
            <ac:spMk id="173" creationId="{DC852FD1-F605-4425-AA6A-D12A7E0798B4}"/>
          </ac:spMkLst>
        </pc:spChg>
        <pc:spChg chg="del">
          <ac:chgData name="Lei Wu" userId="f083b2a8aea23a2f" providerId="LiveId" clId="{798432FD-FBD1-4C67-86FA-26933F155DCF}" dt="2021-03-29T23:16:26.888" v="1908" actId="478"/>
          <ac:spMkLst>
            <pc:docMk/>
            <pc:sldMk cId="3908071447" sldId="797"/>
            <ac:spMk id="174" creationId="{D78DD52B-140D-4532-AB91-F6014F245A63}"/>
          </ac:spMkLst>
        </pc:spChg>
        <pc:spChg chg="del">
          <ac:chgData name="Lei Wu" userId="f083b2a8aea23a2f" providerId="LiveId" clId="{798432FD-FBD1-4C67-86FA-26933F155DCF}" dt="2021-03-29T23:16:26.888" v="1908" actId="478"/>
          <ac:spMkLst>
            <pc:docMk/>
            <pc:sldMk cId="3908071447" sldId="797"/>
            <ac:spMk id="175" creationId="{A9834E06-6768-426F-9FCB-7FC32AE7F099}"/>
          </ac:spMkLst>
        </pc:spChg>
        <pc:spChg chg="del">
          <ac:chgData name="Lei Wu" userId="f083b2a8aea23a2f" providerId="LiveId" clId="{798432FD-FBD1-4C67-86FA-26933F155DCF}" dt="2021-03-29T23:16:26.888" v="1908" actId="478"/>
          <ac:spMkLst>
            <pc:docMk/>
            <pc:sldMk cId="3908071447" sldId="797"/>
            <ac:spMk id="176" creationId="{41DBDCFF-3121-4345-95D0-27CF4F63ED49}"/>
          </ac:spMkLst>
        </pc:spChg>
        <pc:spChg chg="del">
          <ac:chgData name="Lei Wu" userId="f083b2a8aea23a2f" providerId="LiveId" clId="{798432FD-FBD1-4C67-86FA-26933F155DCF}" dt="2021-03-29T23:16:26.888" v="1908" actId="478"/>
          <ac:spMkLst>
            <pc:docMk/>
            <pc:sldMk cId="3908071447" sldId="797"/>
            <ac:spMk id="177" creationId="{A489A707-A11B-4FA2-A4AA-90F96439B72F}"/>
          </ac:spMkLst>
        </pc:spChg>
        <pc:spChg chg="del">
          <ac:chgData name="Lei Wu" userId="f083b2a8aea23a2f" providerId="LiveId" clId="{798432FD-FBD1-4C67-86FA-26933F155DCF}" dt="2021-03-29T23:16:26.888" v="1908" actId="478"/>
          <ac:spMkLst>
            <pc:docMk/>
            <pc:sldMk cId="3908071447" sldId="797"/>
            <ac:spMk id="178" creationId="{C0E3616F-6932-4A45-8086-DA0E3AA4FCBE}"/>
          </ac:spMkLst>
        </pc:spChg>
        <pc:spChg chg="del">
          <ac:chgData name="Lei Wu" userId="f083b2a8aea23a2f" providerId="LiveId" clId="{798432FD-FBD1-4C67-86FA-26933F155DCF}" dt="2021-03-29T23:16:26.888" v="1908" actId="478"/>
          <ac:spMkLst>
            <pc:docMk/>
            <pc:sldMk cId="3908071447" sldId="797"/>
            <ac:spMk id="179" creationId="{9068EDB1-98CD-4CB5-A5F1-7CB41544814C}"/>
          </ac:spMkLst>
        </pc:spChg>
        <pc:spChg chg="del">
          <ac:chgData name="Lei Wu" userId="f083b2a8aea23a2f" providerId="LiveId" clId="{798432FD-FBD1-4C67-86FA-26933F155DCF}" dt="2021-03-29T23:16:26.888" v="1908" actId="478"/>
          <ac:spMkLst>
            <pc:docMk/>
            <pc:sldMk cId="3908071447" sldId="797"/>
            <ac:spMk id="180" creationId="{FFF38571-5A7E-4B8D-80E1-FFC1C59D8C20}"/>
          </ac:spMkLst>
        </pc:spChg>
        <pc:spChg chg="del">
          <ac:chgData name="Lei Wu" userId="f083b2a8aea23a2f" providerId="LiveId" clId="{798432FD-FBD1-4C67-86FA-26933F155DCF}" dt="2021-03-29T23:16:26.888" v="1908" actId="478"/>
          <ac:spMkLst>
            <pc:docMk/>
            <pc:sldMk cId="3908071447" sldId="797"/>
            <ac:spMk id="181" creationId="{8E5F8116-2402-4943-861A-FA95688A8000}"/>
          </ac:spMkLst>
        </pc:spChg>
        <pc:spChg chg="del">
          <ac:chgData name="Lei Wu" userId="f083b2a8aea23a2f" providerId="LiveId" clId="{798432FD-FBD1-4C67-86FA-26933F155DCF}" dt="2021-03-29T23:16:26.888" v="1908" actId="478"/>
          <ac:spMkLst>
            <pc:docMk/>
            <pc:sldMk cId="3908071447" sldId="797"/>
            <ac:spMk id="182" creationId="{02424D42-0461-469D-9571-A6C60D7B6467}"/>
          </ac:spMkLst>
        </pc:spChg>
        <pc:spChg chg="del">
          <ac:chgData name="Lei Wu" userId="f083b2a8aea23a2f" providerId="LiveId" clId="{798432FD-FBD1-4C67-86FA-26933F155DCF}" dt="2021-03-29T23:16:26.888" v="1908" actId="478"/>
          <ac:spMkLst>
            <pc:docMk/>
            <pc:sldMk cId="3908071447" sldId="797"/>
            <ac:spMk id="183" creationId="{6B17C675-9355-4992-9066-23B244BB4A5E}"/>
          </ac:spMkLst>
        </pc:spChg>
        <pc:spChg chg="del">
          <ac:chgData name="Lei Wu" userId="f083b2a8aea23a2f" providerId="LiveId" clId="{798432FD-FBD1-4C67-86FA-26933F155DCF}" dt="2021-03-29T23:16:26.888" v="1908" actId="478"/>
          <ac:spMkLst>
            <pc:docMk/>
            <pc:sldMk cId="3908071447" sldId="797"/>
            <ac:spMk id="184" creationId="{AD3D6BF9-CB5D-42D5-8B6A-7E5E03B4EAFC}"/>
          </ac:spMkLst>
        </pc:spChg>
        <pc:spChg chg="del">
          <ac:chgData name="Lei Wu" userId="f083b2a8aea23a2f" providerId="LiveId" clId="{798432FD-FBD1-4C67-86FA-26933F155DCF}" dt="2021-03-29T23:16:26.888" v="1908" actId="478"/>
          <ac:spMkLst>
            <pc:docMk/>
            <pc:sldMk cId="3908071447" sldId="797"/>
            <ac:spMk id="185" creationId="{8C7A9B85-CC81-499F-A545-7D215E9BDD70}"/>
          </ac:spMkLst>
        </pc:spChg>
        <pc:spChg chg="del">
          <ac:chgData name="Lei Wu" userId="f083b2a8aea23a2f" providerId="LiveId" clId="{798432FD-FBD1-4C67-86FA-26933F155DCF}" dt="2021-03-29T23:16:26.888" v="1908" actId="478"/>
          <ac:spMkLst>
            <pc:docMk/>
            <pc:sldMk cId="3908071447" sldId="797"/>
            <ac:spMk id="186" creationId="{7E4DCE50-354A-44CE-94FE-8E22846CEF97}"/>
          </ac:spMkLst>
        </pc:spChg>
        <pc:spChg chg="del">
          <ac:chgData name="Lei Wu" userId="f083b2a8aea23a2f" providerId="LiveId" clId="{798432FD-FBD1-4C67-86FA-26933F155DCF}" dt="2021-03-29T23:16:26.888" v="1908" actId="478"/>
          <ac:spMkLst>
            <pc:docMk/>
            <pc:sldMk cId="3908071447" sldId="797"/>
            <ac:spMk id="187" creationId="{8C6BDB34-D635-4B6C-977B-68165347167F}"/>
          </ac:spMkLst>
        </pc:spChg>
        <pc:spChg chg="del">
          <ac:chgData name="Lei Wu" userId="f083b2a8aea23a2f" providerId="LiveId" clId="{798432FD-FBD1-4C67-86FA-26933F155DCF}" dt="2021-03-29T23:16:26.888" v="1908" actId="478"/>
          <ac:spMkLst>
            <pc:docMk/>
            <pc:sldMk cId="3908071447" sldId="797"/>
            <ac:spMk id="188" creationId="{51F34D32-33DF-4998-B698-728C1FFFC31D}"/>
          </ac:spMkLst>
        </pc:spChg>
        <pc:spChg chg="del">
          <ac:chgData name="Lei Wu" userId="f083b2a8aea23a2f" providerId="LiveId" clId="{798432FD-FBD1-4C67-86FA-26933F155DCF}" dt="2021-03-29T23:16:26.888" v="1908" actId="478"/>
          <ac:spMkLst>
            <pc:docMk/>
            <pc:sldMk cId="3908071447" sldId="797"/>
            <ac:spMk id="189" creationId="{42A47C52-9C01-4195-BAF2-1BFDF8C5298C}"/>
          </ac:spMkLst>
        </pc:spChg>
        <pc:spChg chg="del">
          <ac:chgData name="Lei Wu" userId="f083b2a8aea23a2f" providerId="LiveId" clId="{798432FD-FBD1-4C67-86FA-26933F155DCF}" dt="2021-03-29T23:16:26.888" v="1908" actId="478"/>
          <ac:spMkLst>
            <pc:docMk/>
            <pc:sldMk cId="3908071447" sldId="797"/>
            <ac:spMk id="190" creationId="{077B7B91-0A50-4CCA-9DFE-67EAF568DCE4}"/>
          </ac:spMkLst>
        </pc:spChg>
        <pc:spChg chg="del">
          <ac:chgData name="Lei Wu" userId="f083b2a8aea23a2f" providerId="LiveId" clId="{798432FD-FBD1-4C67-86FA-26933F155DCF}" dt="2021-03-29T23:16:26.888" v="1908" actId="478"/>
          <ac:spMkLst>
            <pc:docMk/>
            <pc:sldMk cId="3908071447" sldId="797"/>
            <ac:spMk id="191" creationId="{C70DB441-749C-49A8-8510-942DE01365D8}"/>
          </ac:spMkLst>
        </pc:spChg>
        <pc:spChg chg="del">
          <ac:chgData name="Lei Wu" userId="f083b2a8aea23a2f" providerId="LiveId" clId="{798432FD-FBD1-4C67-86FA-26933F155DCF}" dt="2021-03-29T23:16:26.888" v="1908" actId="478"/>
          <ac:spMkLst>
            <pc:docMk/>
            <pc:sldMk cId="3908071447" sldId="797"/>
            <ac:spMk id="192" creationId="{0BBD6AD9-FDD4-4AC5-93B0-48633C153D5B}"/>
          </ac:spMkLst>
        </pc:spChg>
        <pc:spChg chg="del">
          <ac:chgData name="Lei Wu" userId="f083b2a8aea23a2f" providerId="LiveId" clId="{798432FD-FBD1-4C67-86FA-26933F155DCF}" dt="2021-03-29T23:16:26.888" v="1908" actId="478"/>
          <ac:spMkLst>
            <pc:docMk/>
            <pc:sldMk cId="3908071447" sldId="797"/>
            <ac:spMk id="193" creationId="{55EA2581-EFC6-4FE7-BC67-2300418C8A41}"/>
          </ac:spMkLst>
        </pc:spChg>
        <pc:spChg chg="del">
          <ac:chgData name="Lei Wu" userId="f083b2a8aea23a2f" providerId="LiveId" clId="{798432FD-FBD1-4C67-86FA-26933F155DCF}" dt="2021-03-29T23:16:26.888" v="1908" actId="478"/>
          <ac:spMkLst>
            <pc:docMk/>
            <pc:sldMk cId="3908071447" sldId="797"/>
            <ac:spMk id="194" creationId="{89B1864D-F997-473B-AACD-A6A92F6603B6}"/>
          </ac:spMkLst>
        </pc:spChg>
        <pc:spChg chg="del">
          <ac:chgData name="Lei Wu" userId="f083b2a8aea23a2f" providerId="LiveId" clId="{798432FD-FBD1-4C67-86FA-26933F155DCF}" dt="2021-03-29T23:16:26.888" v="1908" actId="478"/>
          <ac:spMkLst>
            <pc:docMk/>
            <pc:sldMk cId="3908071447" sldId="797"/>
            <ac:spMk id="195" creationId="{16BA4E6A-B746-4AF0-861E-0021FCF3BCDB}"/>
          </ac:spMkLst>
        </pc:spChg>
        <pc:spChg chg="del">
          <ac:chgData name="Lei Wu" userId="f083b2a8aea23a2f" providerId="LiveId" clId="{798432FD-FBD1-4C67-86FA-26933F155DCF}" dt="2021-03-29T23:16:26.888" v="1908" actId="478"/>
          <ac:spMkLst>
            <pc:docMk/>
            <pc:sldMk cId="3908071447" sldId="797"/>
            <ac:spMk id="196" creationId="{A47BA4BC-CEB0-4745-B814-EBABF219775F}"/>
          </ac:spMkLst>
        </pc:spChg>
        <pc:spChg chg="del">
          <ac:chgData name="Lei Wu" userId="f083b2a8aea23a2f" providerId="LiveId" clId="{798432FD-FBD1-4C67-86FA-26933F155DCF}" dt="2021-03-29T23:16:26.888" v="1908" actId="478"/>
          <ac:spMkLst>
            <pc:docMk/>
            <pc:sldMk cId="3908071447" sldId="797"/>
            <ac:spMk id="197" creationId="{FCD586B6-FDBC-4CA4-B504-FD3B7BEFA95C}"/>
          </ac:spMkLst>
        </pc:spChg>
        <pc:spChg chg="del">
          <ac:chgData name="Lei Wu" userId="f083b2a8aea23a2f" providerId="LiveId" clId="{798432FD-FBD1-4C67-86FA-26933F155DCF}" dt="2021-03-29T23:16:26.888" v="1908" actId="478"/>
          <ac:spMkLst>
            <pc:docMk/>
            <pc:sldMk cId="3908071447" sldId="797"/>
            <ac:spMk id="198" creationId="{08403C7A-C57C-4032-9606-18DDA2C37739}"/>
          </ac:spMkLst>
        </pc:spChg>
        <pc:spChg chg="del">
          <ac:chgData name="Lei Wu" userId="f083b2a8aea23a2f" providerId="LiveId" clId="{798432FD-FBD1-4C67-86FA-26933F155DCF}" dt="2021-03-29T23:16:26.888" v="1908" actId="478"/>
          <ac:spMkLst>
            <pc:docMk/>
            <pc:sldMk cId="3908071447" sldId="797"/>
            <ac:spMk id="199" creationId="{9EAC13BC-1263-4332-9E58-8430AD6C5C6F}"/>
          </ac:spMkLst>
        </pc:spChg>
        <pc:spChg chg="del">
          <ac:chgData name="Lei Wu" userId="f083b2a8aea23a2f" providerId="LiveId" clId="{798432FD-FBD1-4C67-86FA-26933F155DCF}" dt="2021-03-29T23:16:26.888" v="1908" actId="478"/>
          <ac:spMkLst>
            <pc:docMk/>
            <pc:sldMk cId="3908071447" sldId="797"/>
            <ac:spMk id="200" creationId="{D6E531FB-6C83-4AD8-9A0F-C05BF239291D}"/>
          </ac:spMkLst>
        </pc:spChg>
        <pc:spChg chg="del">
          <ac:chgData name="Lei Wu" userId="f083b2a8aea23a2f" providerId="LiveId" clId="{798432FD-FBD1-4C67-86FA-26933F155DCF}" dt="2021-03-29T23:16:26.888" v="1908" actId="478"/>
          <ac:spMkLst>
            <pc:docMk/>
            <pc:sldMk cId="3908071447" sldId="797"/>
            <ac:spMk id="201" creationId="{E8D2F6D2-E031-464A-A278-840A1D30C72B}"/>
          </ac:spMkLst>
        </pc:spChg>
        <pc:spChg chg="del">
          <ac:chgData name="Lei Wu" userId="f083b2a8aea23a2f" providerId="LiveId" clId="{798432FD-FBD1-4C67-86FA-26933F155DCF}" dt="2021-03-29T23:16:26.888" v="1908" actId="478"/>
          <ac:spMkLst>
            <pc:docMk/>
            <pc:sldMk cId="3908071447" sldId="797"/>
            <ac:spMk id="202" creationId="{DEC21BEE-B71B-4D67-BF9E-DE80FCDBCDE1}"/>
          </ac:spMkLst>
        </pc:spChg>
        <pc:spChg chg="del">
          <ac:chgData name="Lei Wu" userId="f083b2a8aea23a2f" providerId="LiveId" clId="{798432FD-FBD1-4C67-86FA-26933F155DCF}" dt="2021-03-29T23:16:26.888" v="1908" actId="478"/>
          <ac:spMkLst>
            <pc:docMk/>
            <pc:sldMk cId="3908071447" sldId="797"/>
            <ac:spMk id="203" creationId="{FD0F93B1-56E3-4A72-A92E-4FE04EF1A8F7}"/>
          </ac:spMkLst>
        </pc:spChg>
        <pc:spChg chg="del">
          <ac:chgData name="Lei Wu" userId="f083b2a8aea23a2f" providerId="LiveId" clId="{798432FD-FBD1-4C67-86FA-26933F155DCF}" dt="2021-03-29T23:16:26.888" v="1908" actId="478"/>
          <ac:spMkLst>
            <pc:docMk/>
            <pc:sldMk cId="3908071447" sldId="797"/>
            <ac:spMk id="204" creationId="{BD6AA01C-DD96-4E20-90FB-495D9EBDA2C2}"/>
          </ac:spMkLst>
        </pc:spChg>
        <pc:spChg chg="del">
          <ac:chgData name="Lei Wu" userId="f083b2a8aea23a2f" providerId="LiveId" clId="{798432FD-FBD1-4C67-86FA-26933F155DCF}" dt="2021-03-29T23:16:26.888" v="1908" actId="478"/>
          <ac:spMkLst>
            <pc:docMk/>
            <pc:sldMk cId="3908071447" sldId="797"/>
            <ac:spMk id="205" creationId="{BE99837C-8173-4EAB-9BC7-76A25BB2EDE0}"/>
          </ac:spMkLst>
        </pc:spChg>
        <pc:spChg chg="del">
          <ac:chgData name="Lei Wu" userId="f083b2a8aea23a2f" providerId="LiveId" clId="{798432FD-FBD1-4C67-86FA-26933F155DCF}" dt="2021-03-29T23:16:26.888" v="1908" actId="478"/>
          <ac:spMkLst>
            <pc:docMk/>
            <pc:sldMk cId="3908071447" sldId="797"/>
            <ac:spMk id="206" creationId="{402C0F60-E710-444C-A531-E0F0E8EEDCB0}"/>
          </ac:spMkLst>
        </pc:spChg>
        <pc:spChg chg="del">
          <ac:chgData name="Lei Wu" userId="f083b2a8aea23a2f" providerId="LiveId" clId="{798432FD-FBD1-4C67-86FA-26933F155DCF}" dt="2021-03-29T23:16:26.888" v="1908" actId="478"/>
          <ac:spMkLst>
            <pc:docMk/>
            <pc:sldMk cId="3908071447" sldId="797"/>
            <ac:spMk id="207" creationId="{E7A342E5-ED9A-454C-9DA5-1C08BDB25003}"/>
          </ac:spMkLst>
        </pc:spChg>
        <pc:spChg chg="del">
          <ac:chgData name="Lei Wu" userId="f083b2a8aea23a2f" providerId="LiveId" clId="{798432FD-FBD1-4C67-86FA-26933F155DCF}" dt="2021-03-29T23:16:26.888" v="1908" actId="478"/>
          <ac:spMkLst>
            <pc:docMk/>
            <pc:sldMk cId="3908071447" sldId="797"/>
            <ac:spMk id="208" creationId="{5E3583FB-2931-4AE7-BD32-82CC35EFE54B}"/>
          </ac:spMkLst>
        </pc:spChg>
        <pc:spChg chg="del">
          <ac:chgData name="Lei Wu" userId="f083b2a8aea23a2f" providerId="LiveId" clId="{798432FD-FBD1-4C67-86FA-26933F155DCF}" dt="2021-03-29T23:16:26.888" v="1908" actId="478"/>
          <ac:spMkLst>
            <pc:docMk/>
            <pc:sldMk cId="3908071447" sldId="797"/>
            <ac:spMk id="209" creationId="{309B3E5D-C0BB-44F7-A6A8-49FCFC7071C7}"/>
          </ac:spMkLst>
        </pc:spChg>
        <pc:spChg chg="del">
          <ac:chgData name="Lei Wu" userId="f083b2a8aea23a2f" providerId="LiveId" clId="{798432FD-FBD1-4C67-86FA-26933F155DCF}" dt="2021-03-29T23:16:26.888" v="1908" actId="478"/>
          <ac:spMkLst>
            <pc:docMk/>
            <pc:sldMk cId="3908071447" sldId="797"/>
            <ac:spMk id="210" creationId="{9073E36E-3062-455C-B30A-5EB9563DA2BB}"/>
          </ac:spMkLst>
        </pc:spChg>
        <pc:spChg chg="del">
          <ac:chgData name="Lei Wu" userId="f083b2a8aea23a2f" providerId="LiveId" clId="{798432FD-FBD1-4C67-86FA-26933F155DCF}" dt="2021-03-29T23:16:26.888" v="1908" actId="478"/>
          <ac:spMkLst>
            <pc:docMk/>
            <pc:sldMk cId="3908071447" sldId="797"/>
            <ac:spMk id="211" creationId="{6E224D1D-403B-4139-978A-A2EC75FCEE09}"/>
          </ac:spMkLst>
        </pc:spChg>
        <pc:spChg chg="del">
          <ac:chgData name="Lei Wu" userId="f083b2a8aea23a2f" providerId="LiveId" clId="{798432FD-FBD1-4C67-86FA-26933F155DCF}" dt="2021-03-29T23:16:26.888" v="1908" actId="478"/>
          <ac:spMkLst>
            <pc:docMk/>
            <pc:sldMk cId="3908071447" sldId="797"/>
            <ac:spMk id="212" creationId="{FEC15585-B303-4042-A531-3E7FE772140E}"/>
          </ac:spMkLst>
        </pc:spChg>
        <pc:spChg chg="del">
          <ac:chgData name="Lei Wu" userId="f083b2a8aea23a2f" providerId="LiveId" clId="{798432FD-FBD1-4C67-86FA-26933F155DCF}" dt="2021-03-29T23:16:26.888" v="1908" actId="478"/>
          <ac:spMkLst>
            <pc:docMk/>
            <pc:sldMk cId="3908071447" sldId="797"/>
            <ac:spMk id="213" creationId="{80B2C59A-9162-4BA2-B8CB-6EE6E3C31328}"/>
          </ac:spMkLst>
        </pc:spChg>
        <pc:spChg chg="del">
          <ac:chgData name="Lei Wu" userId="f083b2a8aea23a2f" providerId="LiveId" clId="{798432FD-FBD1-4C67-86FA-26933F155DCF}" dt="2021-03-29T23:16:26.888" v="1908" actId="478"/>
          <ac:spMkLst>
            <pc:docMk/>
            <pc:sldMk cId="3908071447" sldId="797"/>
            <ac:spMk id="214" creationId="{52D1938E-375E-4D9B-A70F-5B6AE17CABAA}"/>
          </ac:spMkLst>
        </pc:spChg>
        <pc:spChg chg="del">
          <ac:chgData name="Lei Wu" userId="f083b2a8aea23a2f" providerId="LiveId" clId="{798432FD-FBD1-4C67-86FA-26933F155DCF}" dt="2021-03-29T23:16:26.888" v="1908" actId="478"/>
          <ac:spMkLst>
            <pc:docMk/>
            <pc:sldMk cId="3908071447" sldId="797"/>
            <ac:spMk id="215" creationId="{BE54891A-13D8-43CD-BF5F-B3A45C755D04}"/>
          </ac:spMkLst>
        </pc:spChg>
        <pc:spChg chg="del">
          <ac:chgData name="Lei Wu" userId="f083b2a8aea23a2f" providerId="LiveId" clId="{798432FD-FBD1-4C67-86FA-26933F155DCF}" dt="2021-03-29T23:16:26.888" v="1908" actId="478"/>
          <ac:spMkLst>
            <pc:docMk/>
            <pc:sldMk cId="3908071447" sldId="797"/>
            <ac:spMk id="216" creationId="{47C0961B-7E31-43EC-8543-91B7560C15CA}"/>
          </ac:spMkLst>
        </pc:spChg>
        <pc:spChg chg="del">
          <ac:chgData name="Lei Wu" userId="f083b2a8aea23a2f" providerId="LiveId" clId="{798432FD-FBD1-4C67-86FA-26933F155DCF}" dt="2021-03-29T23:16:26.888" v="1908" actId="478"/>
          <ac:spMkLst>
            <pc:docMk/>
            <pc:sldMk cId="3908071447" sldId="797"/>
            <ac:spMk id="217" creationId="{A69F0237-0689-42BB-9655-2E436116DAD0}"/>
          </ac:spMkLst>
        </pc:spChg>
        <pc:spChg chg="del">
          <ac:chgData name="Lei Wu" userId="f083b2a8aea23a2f" providerId="LiveId" clId="{798432FD-FBD1-4C67-86FA-26933F155DCF}" dt="2021-03-29T23:16:26.888" v="1908" actId="478"/>
          <ac:spMkLst>
            <pc:docMk/>
            <pc:sldMk cId="3908071447" sldId="797"/>
            <ac:spMk id="218" creationId="{9DE93341-7F4B-4110-850A-9E6D18BC93F9}"/>
          </ac:spMkLst>
        </pc:spChg>
        <pc:spChg chg="del">
          <ac:chgData name="Lei Wu" userId="f083b2a8aea23a2f" providerId="LiveId" clId="{798432FD-FBD1-4C67-86FA-26933F155DCF}" dt="2021-03-29T23:16:26.888" v="1908" actId="478"/>
          <ac:spMkLst>
            <pc:docMk/>
            <pc:sldMk cId="3908071447" sldId="797"/>
            <ac:spMk id="219" creationId="{B76D07AD-0D37-4E06-81D9-B3F7EC39FC71}"/>
          </ac:spMkLst>
        </pc:spChg>
        <pc:spChg chg="del">
          <ac:chgData name="Lei Wu" userId="f083b2a8aea23a2f" providerId="LiveId" clId="{798432FD-FBD1-4C67-86FA-26933F155DCF}" dt="2021-03-29T23:16:26.888" v="1908" actId="478"/>
          <ac:spMkLst>
            <pc:docMk/>
            <pc:sldMk cId="3908071447" sldId="797"/>
            <ac:spMk id="220" creationId="{B8B21F0C-5FCE-415E-9692-577BF2D0838A}"/>
          </ac:spMkLst>
        </pc:spChg>
        <pc:spChg chg="del">
          <ac:chgData name="Lei Wu" userId="f083b2a8aea23a2f" providerId="LiveId" clId="{798432FD-FBD1-4C67-86FA-26933F155DCF}" dt="2021-03-29T23:16:26.888" v="1908" actId="478"/>
          <ac:spMkLst>
            <pc:docMk/>
            <pc:sldMk cId="3908071447" sldId="797"/>
            <ac:spMk id="221" creationId="{9E6453EF-9321-4DCE-94DC-D984730BD38E}"/>
          </ac:spMkLst>
        </pc:spChg>
        <pc:spChg chg="del">
          <ac:chgData name="Lei Wu" userId="f083b2a8aea23a2f" providerId="LiveId" clId="{798432FD-FBD1-4C67-86FA-26933F155DCF}" dt="2021-03-29T23:16:26.888" v="1908" actId="478"/>
          <ac:spMkLst>
            <pc:docMk/>
            <pc:sldMk cId="3908071447" sldId="797"/>
            <ac:spMk id="222" creationId="{59C6B1D6-D1AD-4DEB-9495-C26DA728A745}"/>
          </ac:spMkLst>
        </pc:spChg>
        <pc:spChg chg="del">
          <ac:chgData name="Lei Wu" userId="f083b2a8aea23a2f" providerId="LiveId" clId="{798432FD-FBD1-4C67-86FA-26933F155DCF}" dt="2021-03-29T23:16:26.888" v="1908" actId="478"/>
          <ac:spMkLst>
            <pc:docMk/>
            <pc:sldMk cId="3908071447" sldId="797"/>
            <ac:spMk id="223" creationId="{10102A38-113B-4E09-AB88-4EB9FBC2A28C}"/>
          </ac:spMkLst>
        </pc:spChg>
        <pc:spChg chg="del">
          <ac:chgData name="Lei Wu" userId="f083b2a8aea23a2f" providerId="LiveId" clId="{798432FD-FBD1-4C67-86FA-26933F155DCF}" dt="2021-03-29T23:16:26.888" v="1908" actId="478"/>
          <ac:spMkLst>
            <pc:docMk/>
            <pc:sldMk cId="3908071447" sldId="797"/>
            <ac:spMk id="224" creationId="{6BA8DBF3-94F7-49D7-B8A1-13FDA3878EF7}"/>
          </ac:spMkLst>
        </pc:spChg>
        <pc:spChg chg="del">
          <ac:chgData name="Lei Wu" userId="f083b2a8aea23a2f" providerId="LiveId" clId="{798432FD-FBD1-4C67-86FA-26933F155DCF}" dt="2021-03-29T23:16:26.888" v="1908" actId="478"/>
          <ac:spMkLst>
            <pc:docMk/>
            <pc:sldMk cId="3908071447" sldId="797"/>
            <ac:spMk id="225" creationId="{B929B969-172A-4BB2-B637-6F6DB5452CE3}"/>
          </ac:spMkLst>
        </pc:spChg>
        <pc:spChg chg="mod">
          <ac:chgData name="Lei Wu" userId="f083b2a8aea23a2f" providerId="LiveId" clId="{798432FD-FBD1-4C67-86FA-26933F155DCF}" dt="2021-03-29T23:26:50.153" v="2081" actId="1076"/>
          <ac:spMkLst>
            <pc:docMk/>
            <pc:sldMk cId="3908071447" sldId="797"/>
            <ac:spMk id="226" creationId="{DB3E0001-8925-4C91-890E-31DA82E7C691}"/>
          </ac:spMkLst>
        </pc:spChg>
        <pc:spChg chg="mod">
          <ac:chgData name="Lei Wu" userId="f083b2a8aea23a2f" providerId="LiveId" clId="{798432FD-FBD1-4C67-86FA-26933F155DCF}" dt="2021-03-29T23:26:50.153" v="2081" actId="1076"/>
          <ac:spMkLst>
            <pc:docMk/>
            <pc:sldMk cId="3908071447" sldId="797"/>
            <ac:spMk id="227" creationId="{B62B564D-E904-4330-8A9A-20719A70363A}"/>
          </ac:spMkLst>
        </pc:spChg>
        <pc:spChg chg="mod">
          <ac:chgData name="Lei Wu" userId="f083b2a8aea23a2f" providerId="LiveId" clId="{798432FD-FBD1-4C67-86FA-26933F155DCF}" dt="2021-03-29T23:26:50.153" v="2081" actId="1076"/>
          <ac:spMkLst>
            <pc:docMk/>
            <pc:sldMk cId="3908071447" sldId="797"/>
            <ac:spMk id="228" creationId="{D74F13BE-0BF1-4C46-A9F7-C4BE26DF35D2}"/>
          </ac:spMkLst>
        </pc:spChg>
        <pc:spChg chg="mod">
          <ac:chgData name="Lei Wu" userId="f083b2a8aea23a2f" providerId="LiveId" clId="{798432FD-FBD1-4C67-86FA-26933F155DCF}" dt="2021-03-29T23:26:50.153" v="2081" actId="1076"/>
          <ac:spMkLst>
            <pc:docMk/>
            <pc:sldMk cId="3908071447" sldId="797"/>
            <ac:spMk id="229" creationId="{84E80854-5BFC-42E2-B3CB-E0B395555D05}"/>
          </ac:spMkLst>
        </pc:spChg>
        <pc:spChg chg="mod">
          <ac:chgData name="Lei Wu" userId="f083b2a8aea23a2f" providerId="LiveId" clId="{798432FD-FBD1-4C67-86FA-26933F155DCF}" dt="2021-03-29T23:26:50.153" v="2081" actId="1076"/>
          <ac:spMkLst>
            <pc:docMk/>
            <pc:sldMk cId="3908071447" sldId="797"/>
            <ac:spMk id="230" creationId="{59410CAB-9681-4B4A-946E-BC5C4BBCEF11}"/>
          </ac:spMkLst>
        </pc:spChg>
        <pc:spChg chg="mod">
          <ac:chgData name="Lei Wu" userId="f083b2a8aea23a2f" providerId="LiveId" clId="{798432FD-FBD1-4C67-86FA-26933F155DCF}" dt="2021-03-29T23:26:50.153" v="2081" actId="1076"/>
          <ac:spMkLst>
            <pc:docMk/>
            <pc:sldMk cId="3908071447" sldId="797"/>
            <ac:spMk id="231" creationId="{A5CA0208-2032-4047-A537-7355F1668800}"/>
          </ac:spMkLst>
        </pc:spChg>
        <pc:spChg chg="mod">
          <ac:chgData name="Lei Wu" userId="f083b2a8aea23a2f" providerId="LiveId" clId="{798432FD-FBD1-4C67-86FA-26933F155DCF}" dt="2021-03-29T23:26:50.153" v="2081" actId="1076"/>
          <ac:spMkLst>
            <pc:docMk/>
            <pc:sldMk cId="3908071447" sldId="797"/>
            <ac:spMk id="232" creationId="{E0C6DBE4-CC52-4438-96AE-F5366402B0F0}"/>
          </ac:spMkLst>
        </pc:spChg>
        <pc:spChg chg="mod">
          <ac:chgData name="Lei Wu" userId="f083b2a8aea23a2f" providerId="LiveId" clId="{798432FD-FBD1-4C67-86FA-26933F155DCF}" dt="2021-03-29T23:26:50.153" v="2081" actId="1076"/>
          <ac:spMkLst>
            <pc:docMk/>
            <pc:sldMk cId="3908071447" sldId="797"/>
            <ac:spMk id="233" creationId="{03D0E686-5699-4F33-A03D-CBF16DB3823B}"/>
          </ac:spMkLst>
        </pc:spChg>
        <pc:spChg chg="mod">
          <ac:chgData name="Lei Wu" userId="f083b2a8aea23a2f" providerId="LiveId" clId="{798432FD-FBD1-4C67-86FA-26933F155DCF}" dt="2021-03-29T23:26:50.153" v="2081" actId="1076"/>
          <ac:spMkLst>
            <pc:docMk/>
            <pc:sldMk cId="3908071447" sldId="797"/>
            <ac:spMk id="234" creationId="{5600A192-4C6E-4BB0-84B6-DC6457F176A8}"/>
          </ac:spMkLst>
        </pc:spChg>
        <pc:spChg chg="mod">
          <ac:chgData name="Lei Wu" userId="f083b2a8aea23a2f" providerId="LiveId" clId="{798432FD-FBD1-4C67-86FA-26933F155DCF}" dt="2021-03-29T23:26:50.153" v="2081" actId="1076"/>
          <ac:spMkLst>
            <pc:docMk/>
            <pc:sldMk cId="3908071447" sldId="797"/>
            <ac:spMk id="235" creationId="{1032E11E-4F0F-4D9A-9545-88056E4E345D}"/>
          </ac:spMkLst>
        </pc:spChg>
        <pc:spChg chg="mod">
          <ac:chgData name="Lei Wu" userId="f083b2a8aea23a2f" providerId="LiveId" clId="{798432FD-FBD1-4C67-86FA-26933F155DCF}" dt="2021-03-29T23:26:50.153" v="2081" actId="1076"/>
          <ac:spMkLst>
            <pc:docMk/>
            <pc:sldMk cId="3908071447" sldId="797"/>
            <ac:spMk id="236" creationId="{7EBCABC8-94A0-4DF5-90B9-4463FCE573EC}"/>
          </ac:spMkLst>
        </pc:spChg>
        <pc:spChg chg="mod">
          <ac:chgData name="Lei Wu" userId="f083b2a8aea23a2f" providerId="LiveId" clId="{798432FD-FBD1-4C67-86FA-26933F155DCF}" dt="2021-03-29T23:26:50.153" v="2081" actId="1076"/>
          <ac:spMkLst>
            <pc:docMk/>
            <pc:sldMk cId="3908071447" sldId="797"/>
            <ac:spMk id="237" creationId="{22C72AEC-9CDE-4AD4-98B8-FD1442C425C8}"/>
          </ac:spMkLst>
        </pc:spChg>
        <pc:spChg chg="mod">
          <ac:chgData name="Lei Wu" userId="f083b2a8aea23a2f" providerId="LiveId" clId="{798432FD-FBD1-4C67-86FA-26933F155DCF}" dt="2021-03-29T23:26:50.153" v="2081" actId="1076"/>
          <ac:spMkLst>
            <pc:docMk/>
            <pc:sldMk cId="3908071447" sldId="797"/>
            <ac:spMk id="238" creationId="{8C01EF16-5024-4461-8E63-1E52F66C2581}"/>
          </ac:spMkLst>
        </pc:spChg>
        <pc:spChg chg="mod">
          <ac:chgData name="Lei Wu" userId="f083b2a8aea23a2f" providerId="LiveId" clId="{798432FD-FBD1-4C67-86FA-26933F155DCF}" dt="2021-03-29T23:26:50.153" v="2081" actId="1076"/>
          <ac:spMkLst>
            <pc:docMk/>
            <pc:sldMk cId="3908071447" sldId="797"/>
            <ac:spMk id="239" creationId="{014D6511-D641-4A06-AB42-3282034AC6DC}"/>
          </ac:spMkLst>
        </pc:spChg>
        <pc:spChg chg="mod">
          <ac:chgData name="Lei Wu" userId="f083b2a8aea23a2f" providerId="LiveId" clId="{798432FD-FBD1-4C67-86FA-26933F155DCF}" dt="2021-03-29T23:26:50.153" v="2081" actId="1076"/>
          <ac:spMkLst>
            <pc:docMk/>
            <pc:sldMk cId="3908071447" sldId="797"/>
            <ac:spMk id="240" creationId="{660C2C91-83BA-4BE5-9706-86162D9B4BF9}"/>
          </ac:spMkLst>
        </pc:spChg>
        <pc:spChg chg="mod">
          <ac:chgData name="Lei Wu" userId="f083b2a8aea23a2f" providerId="LiveId" clId="{798432FD-FBD1-4C67-86FA-26933F155DCF}" dt="2021-03-29T23:26:50.153" v="2081" actId="1076"/>
          <ac:spMkLst>
            <pc:docMk/>
            <pc:sldMk cId="3908071447" sldId="797"/>
            <ac:spMk id="241" creationId="{1F647A74-9FD9-410C-8D37-20E81D67CF33}"/>
          </ac:spMkLst>
        </pc:spChg>
        <pc:spChg chg="mod">
          <ac:chgData name="Lei Wu" userId="f083b2a8aea23a2f" providerId="LiveId" clId="{798432FD-FBD1-4C67-86FA-26933F155DCF}" dt="2021-03-29T23:26:50.153" v="2081" actId="1076"/>
          <ac:spMkLst>
            <pc:docMk/>
            <pc:sldMk cId="3908071447" sldId="797"/>
            <ac:spMk id="242" creationId="{33BE0280-2FB4-4923-8399-F80500FFB96B}"/>
          </ac:spMkLst>
        </pc:spChg>
        <pc:spChg chg="mod">
          <ac:chgData name="Lei Wu" userId="f083b2a8aea23a2f" providerId="LiveId" clId="{798432FD-FBD1-4C67-86FA-26933F155DCF}" dt="2021-03-29T23:26:50.153" v="2081" actId="1076"/>
          <ac:spMkLst>
            <pc:docMk/>
            <pc:sldMk cId="3908071447" sldId="797"/>
            <ac:spMk id="243" creationId="{1DD6617D-5C5B-4044-B620-4D88A62C4EBF}"/>
          </ac:spMkLst>
        </pc:spChg>
        <pc:spChg chg="mod">
          <ac:chgData name="Lei Wu" userId="f083b2a8aea23a2f" providerId="LiveId" clId="{798432FD-FBD1-4C67-86FA-26933F155DCF}" dt="2021-03-29T23:26:50.153" v="2081" actId="1076"/>
          <ac:spMkLst>
            <pc:docMk/>
            <pc:sldMk cId="3908071447" sldId="797"/>
            <ac:spMk id="244" creationId="{CB75A5C6-D800-4D64-B60E-1B63CD02861E}"/>
          </ac:spMkLst>
        </pc:spChg>
        <pc:spChg chg="mod">
          <ac:chgData name="Lei Wu" userId="f083b2a8aea23a2f" providerId="LiveId" clId="{798432FD-FBD1-4C67-86FA-26933F155DCF}" dt="2021-03-29T23:26:50.153" v="2081" actId="1076"/>
          <ac:spMkLst>
            <pc:docMk/>
            <pc:sldMk cId="3908071447" sldId="797"/>
            <ac:spMk id="245" creationId="{B933FCE2-FC38-4670-82FE-0A445F8499F5}"/>
          </ac:spMkLst>
        </pc:spChg>
        <pc:spChg chg="mod">
          <ac:chgData name="Lei Wu" userId="f083b2a8aea23a2f" providerId="LiveId" clId="{798432FD-FBD1-4C67-86FA-26933F155DCF}" dt="2021-03-29T23:26:50.153" v="2081" actId="1076"/>
          <ac:spMkLst>
            <pc:docMk/>
            <pc:sldMk cId="3908071447" sldId="797"/>
            <ac:spMk id="246" creationId="{8A2D31AF-5AAE-49B2-A095-A9205D0EE2DB}"/>
          </ac:spMkLst>
        </pc:spChg>
        <pc:spChg chg="mod">
          <ac:chgData name="Lei Wu" userId="f083b2a8aea23a2f" providerId="LiveId" clId="{798432FD-FBD1-4C67-86FA-26933F155DCF}" dt="2021-03-29T23:26:50.153" v="2081" actId="1076"/>
          <ac:spMkLst>
            <pc:docMk/>
            <pc:sldMk cId="3908071447" sldId="797"/>
            <ac:spMk id="247" creationId="{71C4491E-FDFB-41B4-88CB-59F8C69C249D}"/>
          </ac:spMkLst>
        </pc:spChg>
        <pc:spChg chg="mod">
          <ac:chgData name="Lei Wu" userId="f083b2a8aea23a2f" providerId="LiveId" clId="{798432FD-FBD1-4C67-86FA-26933F155DCF}" dt="2021-03-29T23:26:50.153" v="2081" actId="1076"/>
          <ac:spMkLst>
            <pc:docMk/>
            <pc:sldMk cId="3908071447" sldId="797"/>
            <ac:spMk id="248" creationId="{B921E9A1-1CFB-4DEC-B648-709E24B55590}"/>
          </ac:spMkLst>
        </pc:spChg>
        <pc:spChg chg="mod">
          <ac:chgData name="Lei Wu" userId="f083b2a8aea23a2f" providerId="LiveId" clId="{798432FD-FBD1-4C67-86FA-26933F155DCF}" dt="2021-03-29T23:26:50.153" v="2081" actId="1076"/>
          <ac:spMkLst>
            <pc:docMk/>
            <pc:sldMk cId="3908071447" sldId="797"/>
            <ac:spMk id="249" creationId="{2A9C6F89-0F1E-4BFD-B7AA-423B9D025AA9}"/>
          </ac:spMkLst>
        </pc:spChg>
        <pc:spChg chg="mod">
          <ac:chgData name="Lei Wu" userId="f083b2a8aea23a2f" providerId="LiveId" clId="{798432FD-FBD1-4C67-86FA-26933F155DCF}" dt="2021-03-29T23:26:50.153" v="2081" actId="1076"/>
          <ac:spMkLst>
            <pc:docMk/>
            <pc:sldMk cId="3908071447" sldId="797"/>
            <ac:spMk id="250" creationId="{6408789D-CCC0-4B26-B8B3-0446429F915F}"/>
          </ac:spMkLst>
        </pc:spChg>
        <pc:spChg chg="mod">
          <ac:chgData name="Lei Wu" userId="f083b2a8aea23a2f" providerId="LiveId" clId="{798432FD-FBD1-4C67-86FA-26933F155DCF}" dt="2021-03-29T23:26:50.153" v="2081" actId="1076"/>
          <ac:spMkLst>
            <pc:docMk/>
            <pc:sldMk cId="3908071447" sldId="797"/>
            <ac:spMk id="251" creationId="{A5F47F28-F2E0-4AEB-B97C-1F0A794679E0}"/>
          </ac:spMkLst>
        </pc:spChg>
        <pc:spChg chg="mod">
          <ac:chgData name="Lei Wu" userId="f083b2a8aea23a2f" providerId="LiveId" clId="{798432FD-FBD1-4C67-86FA-26933F155DCF}" dt="2021-03-29T23:26:50.153" v="2081" actId="1076"/>
          <ac:spMkLst>
            <pc:docMk/>
            <pc:sldMk cId="3908071447" sldId="797"/>
            <ac:spMk id="252" creationId="{BCAC6240-20EF-464D-A6AF-1EFE0BB3B581}"/>
          </ac:spMkLst>
        </pc:spChg>
        <pc:spChg chg="mod">
          <ac:chgData name="Lei Wu" userId="f083b2a8aea23a2f" providerId="LiveId" clId="{798432FD-FBD1-4C67-86FA-26933F155DCF}" dt="2021-03-29T23:26:50.153" v="2081" actId="1076"/>
          <ac:spMkLst>
            <pc:docMk/>
            <pc:sldMk cId="3908071447" sldId="797"/>
            <ac:spMk id="253" creationId="{98F9CF22-8E88-4BBD-BB18-4D266F405122}"/>
          </ac:spMkLst>
        </pc:spChg>
        <pc:spChg chg="mod">
          <ac:chgData name="Lei Wu" userId="f083b2a8aea23a2f" providerId="LiveId" clId="{798432FD-FBD1-4C67-86FA-26933F155DCF}" dt="2021-03-29T23:26:50.153" v="2081" actId="1076"/>
          <ac:spMkLst>
            <pc:docMk/>
            <pc:sldMk cId="3908071447" sldId="797"/>
            <ac:spMk id="254" creationId="{7FDBB996-F7BA-4361-A204-F03F1F175E02}"/>
          </ac:spMkLst>
        </pc:spChg>
        <pc:spChg chg="mod">
          <ac:chgData name="Lei Wu" userId="f083b2a8aea23a2f" providerId="LiveId" clId="{798432FD-FBD1-4C67-86FA-26933F155DCF}" dt="2021-03-29T23:26:50.153" v="2081" actId="1076"/>
          <ac:spMkLst>
            <pc:docMk/>
            <pc:sldMk cId="3908071447" sldId="797"/>
            <ac:spMk id="255" creationId="{9785A64E-BE70-4CE9-9F44-EC173A0B9740}"/>
          </ac:spMkLst>
        </pc:spChg>
        <pc:spChg chg="mod">
          <ac:chgData name="Lei Wu" userId="f083b2a8aea23a2f" providerId="LiveId" clId="{798432FD-FBD1-4C67-86FA-26933F155DCF}" dt="2021-03-29T23:26:50.153" v="2081" actId="1076"/>
          <ac:spMkLst>
            <pc:docMk/>
            <pc:sldMk cId="3908071447" sldId="797"/>
            <ac:spMk id="256" creationId="{F38D0CE0-E9D8-40B2-8967-E2072F733CE0}"/>
          </ac:spMkLst>
        </pc:spChg>
        <pc:spChg chg="mod">
          <ac:chgData name="Lei Wu" userId="f083b2a8aea23a2f" providerId="LiveId" clId="{798432FD-FBD1-4C67-86FA-26933F155DCF}" dt="2021-03-29T23:26:50.153" v="2081" actId="1076"/>
          <ac:spMkLst>
            <pc:docMk/>
            <pc:sldMk cId="3908071447" sldId="797"/>
            <ac:spMk id="257" creationId="{196953EA-65BE-4652-A2FE-2569842EB16B}"/>
          </ac:spMkLst>
        </pc:spChg>
        <pc:spChg chg="mod">
          <ac:chgData name="Lei Wu" userId="f083b2a8aea23a2f" providerId="LiveId" clId="{798432FD-FBD1-4C67-86FA-26933F155DCF}" dt="2021-03-29T23:26:50.153" v="2081" actId="1076"/>
          <ac:spMkLst>
            <pc:docMk/>
            <pc:sldMk cId="3908071447" sldId="797"/>
            <ac:spMk id="258" creationId="{431FFACA-FD0B-473A-A4A3-A8DA2AAA32EE}"/>
          </ac:spMkLst>
        </pc:spChg>
        <pc:spChg chg="mod">
          <ac:chgData name="Lei Wu" userId="f083b2a8aea23a2f" providerId="LiveId" clId="{798432FD-FBD1-4C67-86FA-26933F155DCF}" dt="2021-03-29T23:26:50.153" v="2081" actId="1076"/>
          <ac:spMkLst>
            <pc:docMk/>
            <pc:sldMk cId="3908071447" sldId="797"/>
            <ac:spMk id="259" creationId="{7A09DDB3-F955-4C94-BAEA-004855C2F70A}"/>
          </ac:spMkLst>
        </pc:spChg>
        <pc:spChg chg="mod">
          <ac:chgData name="Lei Wu" userId="f083b2a8aea23a2f" providerId="LiveId" clId="{798432FD-FBD1-4C67-86FA-26933F155DCF}" dt="2021-03-29T23:26:50.153" v="2081" actId="1076"/>
          <ac:spMkLst>
            <pc:docMk/>
            <pc:sldMk cId="3908071447" sldId="797"/>
            <ac:spMk id="260" creationId="{FBFCCE92-68BE-4788-8CE8-6A94BC56236A}"/>
          </ac:spMkLst>
        </pc:spChg>
        <pc:spChg chg="mod">
          <ac:chgData name="Lei Wu" userId="f083b2a8aea23a2f" providerId="LiveId" clId="{798432FD-FBD1-4C67-86FA-26933F155DCF}" dt="2021-03-29T23:26:50.153" v="2081" actId="1076"/>
          <ac:spMkLst>
            <pc:docMk/>
            <pc:sldMk cId="3908071447" sldId="797"/>
            <ac:spMk id="261" creationId="{68512E0B-B48F-4BAD-A2BC-1ADABBC9939D}"/>
          </ac:spMkLst>
        </pc:spChg>
        <pc:spChg chg="mod">
          <ac:chgData name="Lei Wu" userId="f083b2a8aea23a2f" providerId="LiveId" clId="{798432FD-FBD1-4C67-86FA-26933F155DCF}" dt="2021-03-29T23:26:50.153" v="2081" actId="1076"/>
          <ac:spMkLst>
            <pc:docMk/>
            <pc:sldMk cId="3908071447" sldId="797"/>
            <ac:spMk id="262" creationId="{3026BB22-376E-4EF4-B582-B1A699A86447}"/>
          </ac:spMkLst>
        </pc:spChg>
        <pc:spChg chg="mod">
          <ac:chgData name="Lei Wu" userId="f083b2a8aea23a2f" providerId="LiveId" clId="{798432FD-FBD1-4C67-86FA-26933F155DCF}" dt="2021-03-29T23:26:50.153" v="2081" actId="1076"/>
          <ac:spMkLst>
            <pc:docMk/>
            <pc:sldMk cId="3908071447" sldId="797"/>
            <ac:spMk id="263" creationId="{2D1F8FD5-C601-44B0-B65E-5D440D45E9F1}"/>
          </ac:spMkLst>
        </pc:spChg>
        <pc:spChg chg="mod">
          <ac:chgData name="Lei Wu" userId="f083b2a8aea23a2f" providerId="LiveId" clId="{798432FD-FBD1-4C67-86FA-26933F155DCF}" dt="2021-03-29T23:26:50.153" v="2081" actId="1076"/>
          <ac:spMkLst>
            <pc:docMk/>
            <pc:sldMk cId="3908071447" sldId="797"/>
            <ac:spMk id="264" creationId="{BB911FFE-7DB1-4E2B-BFF9-53AF63C7F2AB}"/>
          </ac:spMkLst>
        </pc:spChg>
        <pc:spChg chg="mod">
          <ac:chgData name="Lei Wu" userId="f083b2a8aea23a2f" providerId="LiveId" clId="{798432FD-FBD1-4C67-86FA-26933F155DCF}" dt="2021-03-29T23:26:50.153" v="2081" actId="1076"/>
          <ac:spMkLst>
            <pc:docMk/>
            <pc:sldMk cId="3908071447" sldId="797"/>
            <ac:spMk id="265" creationId="{2FE6DEBE-755E-4080-AA9B-DD7438BDE4EB}"/>
          </ac:spMkLst>
        </pc:spChg>
        <pc:spChg chg="mod">
          <ac:chgData name="Lei Wu" userId="f083b2a8aea23a2f" providerId="LiveId" clId="{798432FD-FBD1-4C67-86FA-26933F155DCF}" dt="2021-03-29T23:26:50.153" v="2081" actId="1076"/>
          <ac:spMkLst>
            <pc:docMk/>
            <pc:sldMk cId="3908071447" sldId="797"/>
            <ac:spMk id="266" creationId="{E01E1F96-D14B-45D6-8892-7241EDC76371}"/>
          </ac:spMkLst>
        </pc:spChg>
        <pc:spChg chg="mod">
          <ac:chgData name="Lei Wu" userId="f083b2a8aea23a2f" providerId="LiveId" clId="{798432FD-FBD1-4C67-86FA-26933F155DCF}" dt="2021-03-29T23:26:50.153" v="2081" actId="1076"/>
          <ac:spMkLst>
            <pc:docMk/>
            <pc:sldMk cId="3908071447" sldId="797"/>
            <ac:spMk id="267" creationId="{E51531D4-D418-48B5-87FC-14CC75281B51}"/>
          </ac:spMkLst>
        </pc:spChg>
        <pc:spChg chg="mod">
          <ac:chgData name="Lei Wu" userId="f083b2a8aea23a2f" providerId="LiveId" clId="{798432FD-FBD1-4C67-86FA-26933F155DCF}" dt="2021-03-29T23:26:50.153" v="2081" actId="1076"/>
          <ac:spMkLst>
            <pc:docMk/>
            <pc:sldMk cId="3908071447" sldId="797"/>
            <ac:spMk id="268" creationId="{FDCA652C-C665-4429-95AF-FB40D933C253}"/>
          </ac:spMkLst>
        </pc:spChg>
        <pc:spChg chg="mod">
          <ac:chgData name="Lei Wu" userId="f083b2a8aea23a2f" providerId="LiveId" clId="{798432FD-FBD1-4C67-86FA-26933F155DCF}" dt="2021-03-29T23:26:50.153" v="2081" actId="1076"/>
          <ac:spMkLst>
            <pc:docMk/>
            <pc:sldMk cId="3908071447" sldId="797"/>
            <ac:spMk id="269" creationId="{F3BA9F52-BE29-4115-BE8E-03140ED27778}"/>
          </ac:spMkLst>
        </pc:spChg>
        <pc:spChg chg="mod">
          <ac:chgData name="Lei Wu" userId="f083b2a8aea23a2f" providerId="LiveId" clId="{798432FD-FBD1-4C67-86FA-26933F155DCF}" dt="2021-03-29T23:26:50.153" v="2081" actId="1076"/>
          <ac:spMkLst>
            <pc:docMk/>
            <pc:sldMk cId="3908071447" sldId="797"/>
            <ac:spMk id="270" creationId="{0912F1DE-98C1-4BDA-A40A-E43200A84355}"/>
          </ac:spMkLst>
        </pc:spChg>
        <pc:spChg chg="mod">
          <ac:chgData name="Lei Wu" userId="f083b2a8aea23a2f" providerId="LiveId" clId="{798432FD-FBD1-4C67-86FA-26933F155DCF}" dt="2021-03-29T23:26:50.153" v="2081" actId="1076"/>
          <ac:spMkLst>
            <pc:docMk/>
            <pc:sldMk cId="3908071447" sldId="797"/>
            <ac:spMk id="271" creationId="{D3D0C66B-CD0C-43DD-88CF-7F96FCB48CFE}"/>
          </ac:spMkLst>
        </pc:spChg>
        <pc:spChg chg="mod">
          <ac:chgData name="Lei Wu" userId="f083b2a8aea23a2f" providerId="LiveId" clId="{798432FD-FBD1-4C67-86FA-26933F155DCF}" dt="2021-03-29T23:26:50.153" v="2081" actId="1076"/>
          <ac:spMkLst>
            <pc:docMk/>
            <pc:sldMk cId="3908071447" sldId="797"/>
            <ac:spMk id="272" creationId="{8D64F84B-2B30-4BE6-B2C1-587AA8FD4D38}"/>
          </ac:spMkLst>
        </pc:spChg>
        <pc:spChg chg="mod">
          <ac:chgData name="Lei Wu" userId="f083b2a8aea23a2f" providerId="LiveId" clId="{798432FD-FBD1-4C67-86FA-26933F155DCF}" dt="2021-03-29T23:26:50.153" v="2081" actId="1076"/>
          <ac:spMkLst>
            <pc:docMk/>
            <pc:sldMk cId="3908071447" sldId="797"/>
            <ac:spMk id="273" creationId="{D66E534F-0CAC-4FC8-B50E-68FA9348987C}"/>
          </ac:spMkLst>
        </pc:spChg>
        <pc:spChg chg="mod">
          <ac:chgData name="Lei Wu" userId="f083b2a8aea23a2f" providerId="LiveId" clId="{798432FD-FBD1-4C67-86FA-26933F155DCF}" dt="2021-03-29T23:26:50.153" v="2081" actId="1076"/>
          <ac:spMkLst>
            <pc:docMk/>
            <pc:sldMk cId="3908071447" sldId="797"/>
            <ac:spMk id="274" creationId="{276E2D4B-99C1-4FD0-B504-85B82A4116DE}"/>
          </ac:spMkLst>
        </pc:spChg>
        <pc:spChg chg="mod">
          <ac:chgData name="Lei Wu" userId="f083b2a8aea23a2f" providerId="LiveId" clId="{798432FD-FBD1-4C67-86FA-26933F155DCF}" dt="2021-03-29T23:26:50.153" v="2081" actId="1076"/>
          <ac:spMkLst>
            <pc:docMk/>
            <pc:sldMk cId="3908071447" sldId="797"/>
            <ac:spMk id="275" creationId="{A2A2D4D6-5046-4A78-BDA0-7411FD3ECA9D}"/>
          </ac:spMkLst>
        </pc:spChg>
        <pc:spChg chg="mod">
          <ac:chgData name="Lei Wu" userId="f083b2a8aea23a2f" providerId="LiveId" clId="{798432FD-FBD1-4C67-86FA-26933F155DCF}" dt="2021-03-29T23:26:50.153" v="2081" actId="1076"/>
          <ac:spMkLst>
            <pc:docMk/>
            <pc:sldMk cId="3908071447" sldId="797"/>
            <ac:spMk id="276" creationId="{851B898D-496B-4C6C-8F90-F6C23DB470E7}"/>
          </ac:spMkLst>
        </pc:spChg>
        <pc:spChg chg="mod">
          <ac:chgData name="Lei Wu" userId="f083b2a8aea23a2f" providerId="LiveId" clId="{798432FD-FBD1-4C67-86FA-26933F155DCF}" dt="2021-03-29T23:26:50.153" v="2081" actId="1076"/>
          <ac:spMkLst>
            <pc:docMk/>
            <pc:sldMk cId="3908071447" sldId="797"/>
            <ac:spMk id="277" creationId="{F103D8A6-8EBB-423C-BB9B-78AC244FE5AE}"/>
          </ac:spMkLst>
        </pc:spChg>
        <pc:spChg chg="mod">
          <ac:chgData name="Lei Wu" userId="f083b2a8aea23a2f" providerId="LiveId" clId="{798432FD-FBD1-4C67-86FA-26933F155DCF}" dt="2021-03-29T23:26:50.153" v="2081" actId="1076"/>
          <ac:spMkLst>
            <pc:docMk/>
            <pc:sldMk cId="3908071447" sldId="797"/>
            <ac:spMk id="278" creationId="{67D448BD-A732-4C9D-9F6C-37D5ACF24AEC}"/>
          </ac:spMkLst>
        </pc:spChg>
        <pc:spChg chg="mod">
          <ac:chgData name="Lei Wu" userId="f083b2a8aea23a2f" providerId="LiveId" clId="{798432FD-FBD1-4C67-86FA-26933F155DCF}" dt="2021-03-29T23:26:50.153" v="2081" actId="1076"/>
          <ac:spMkLst>
            <pc:docMk/>
            <pc:sldMk cId="3908071447" sldId="797"/>
            <ac:spMk id="279" creationId="{C9068658-CEBA-430C-97F3-327E156055D4}"/>
          </ac:spMkLst>
        </pc:spChg>
        <pc:spChg chg="mod">
          <ac:chgData name="Lei Wu" userId="f083b2a8aea23a2f" providerId="LiveId" clId="{798432FD-FBD1-4C67-86FA-26933F155DCF}" dt="2021-03-29T23:26:50.153" v="2081" actId="1076"/>
          <ac:spMkLst>
            <pc:docMk/>
            <pc:sldMk cId="3908071447" sldId="797"/>
            <ac:spMk id="280" creationId="{48121164-0E92-45D8-A256-A56D78AF02CD}"/>
          </ac:spMkLst>
        </pc:spChg>
        <pc:spChg chg="mod">
          <ac:chgData name="Lei Wu" userId="f083b2a8aea23a2f" providerId="LiveId" clId="{798432FD-FBD1-4C67-86FA-26933F155DCF}" dt="2021-03-29T23:26:50.153" v="2081" actId="1076"/>
          <ac:spMkLst>
            <pc:docMk/>
            <pc:sldMk cId="3908071447" sldId="797"/>
            <ac:spMk id="281" creationId="{A9B1F5D9-9C1A-485C-AF55-141BADFD0D5E}"/>
          </ac:spMkLst>
        </pc:spChg>
        <pc:spChg chg="mod">
          <ac:chgData name="Lei Wu" userId="f083b2a8aea23a2f" providerId="LiveId" clId="{798432FD-FBD1-4C67-86FA-26933F155DCF}" dt="2021-03-29T23:26:50.153" v="2081" actId="1076"/>
          <ac:spMkLst>
            <pc:docMk/>
            <pc:sldMk cId="3908071447" sldId="797"/>
            <ac:spMk id="282" creationId="{8F5C19B1-26F5-401A-A41A-E5133A473D73}"/>
          </ac:spMkLst>
        </pc:spChg>
        <pc:spChg chg="mod">
          <ac:chgData name="Lei Wu" userId="f083b2a8aea23a2f" providerId="LiveId" clId="{798432FD-FBD1-4C67-86FA-26933F155DCF}" dt="2021-03-29T23:26:50.153" v="2081" actId="1076"/>
          <ac:spMkLst>
            <pc:docMk/>
            <pc:sldMk cId="3908071447" sldId="797"/>
            <ac:spMk id="283" creationId="{D97FFA3C-47DA-4075-8C79-981CB5CC5D57}"/>
          </ac:spMkLst>
        </pc:spChg>
        <pc:spChg chg="mod">
          <ac:chgData name="Lei Wu" userId="f083b2a8aea23a2f" providerId="LiveId" clId="{798432FD-FBD1-4C67-86FA-26933F155DCF}" dt="2021-03-29T23:26:50.153" v="2081" actId="1076"/>
          <ac:spMkLst>
            <pc:docMk/>
            <pc:sldMk cId="3908071447" sldId="797"/>
            <ac:spMk id="284" creationId="{F5F882E1-251A-43D0-A523-1ED2AD27E37E}"/>
          </ac:spMkLst>
        </pc:spChg>
        <pc:spChg chg="mod">
          <ac:chgData name="Lei Wu" userId="f083b2a8aea23a2f" providerId="LiveId" clId="{798432FD-FBD1-4C67-86FA-26933F155DCF}" dt="2021-03-29T23:26:50.153" v="2081" actId="1076"/>
          <ac:spMkLst>
            <pc:docMk/>
            <pc:sldMk cId="3908071447" sldId="797"/>
            <ac:spMk id="285" creationId="{05A49220-9166-4B7D-9955-1355671D9343}"/>
          </ac:spMkLst>
        </pc:spChg>
        <pc:spChg chg="mod">
          <ac:chgData name="Lei Wu" userId="f083b2a8aea23a2f" providerId="LiveId" clId="{798432FD-FBD1-4C67-86FA-26933F155DCF}" dt="2021-03-29T23:26:50.153" v="2081" actId="1076"/>
          <ac:spMkLst>
            <pc:docMk/>
            <pc:sldMk cId="3908071447" sldId="797"/>
            <ac:spMk id="286" creationId="{5C489F7C-A1CB-40C5-8FA5-DF40C597DC1D}"/>
          </ac:spMkLst>
        </pc:spChg>
        <pc:spChg chg="mod">
          <ac:chgData name="Lei Wu" userId="f083b2a8aea23a2f" providerId="LiveId" clId="{798432FD-FBD1-4C67-86FA-26933F155DCF}" dt="2021-03-29T23:26:50.153" v="2081" actId="1076"/>
          <ac:spMkLst>
            <pc:docMk/>
            <pc:sldMk cId="3908071447" sldId="797"/>
            <ac:spMk id="287" creationId="{1DA9C9A7-C100-479F-A33A-FD1E9E19F581}"/>
          </ac:spMkLst>
        </pc:spChg>
        <pc:spChg chg="mod">
          <ac:chgData name="Lei Wu" userId="f083b2a8aea23a2f" providerId="LiveId" clId="{798432FD-FBD1-4C67-86FA-26933F155DCF}" dt="2021-03-29T23:26:50.153" v="2081" actId="1076"/>
          <ac:spMkLst>
            <pc:docMk/>
            <pc:sldMk cId="3908071447" sldId="797"/>
            <ac:spMk id="288" creationId="{682195C6-D4A4-436B-8F36-1A448C933A75}"/>
          </ac:spMkLst>
        </pc:spChg>
        <pc:spChg chg="mod">
          <ac:chgData name="Lei Wu" userId="f083b2a8aea23a2f" providerId="LiveId" clId="{798432FD-FBD1-4C67-86FA-26933F155DCF}" dt="2021-03-29T23:26:50.153" v="2081" actId="1076"/>
          <ac:spMkLst>
            <pc:docMk/>
            <pc:sldMk cId="3908071447" sldId="797"/>
            <ac:spMk id="289" creationId="{ECD7A086-6D97-4844-87FD-34B2E19244FB}"/>
          </ac:spMkLst>
        </pc:spChg>
        <pc:spChg chg="mod">
          <ac:chgData name="Lei Wu" userId="f083b2a8aea23a2f" providerId="LiveId" clId="{798432FD-FBD1-4C67-86FA-26933F155DCF}" dt="2021-03-29T23:26:50.153" v="2081" actId="1076"/>
          <ac:spMkLst>
            <pc:docMk/>
            <pc:sldMk cId="3908071447" sldId="797"/>
            <ac:spMk id="290" creationId="{A9F45CF3-26BE-4ABB-81B0-0DA5E23B1980}"/>
          </ac:spMkLst>
        </pc:spChg>
        <pc:spChg chg="mod">
          <ac:chgData name="Lei Wu" userId="f083b2a8aea23a2f" providerId="LiveId" clId="{798432FD-FBD1-4C67-86FA-26933F155DCF}" dt="2021-03-29T23:26:50.153" v="2081" actId="1076"/>
          <ac:spMkLst>
            <pc:docMk/>
            <pc:sldMk cId="3908071447" sldId="797"/>
            <ac:spMk id="291" creationId="{D475F43A-39B9-4472-BB32-95E060B7202D}"/>
          </ac:spMkLst>
        </pc:spChg>
        <pc:spChg chg="mod">
          <ac:chgData name="Lei Wu" userId="f083b2a8aea23a2f" providerId="LiveId" clId="{798432FD-FBD1-4C67-86FA-26933F155DCF}" dt="2021-03-29T23:26:50.153" v="2081" actId="1076"/>
          <ac:spMkLst>
            <pc:docMk/>
            <pc:sldMk cId="3908071447" sldId="797"/>
            <ac:spMk id="292" creationId="{0BD3D3A6-E87A-4C14-93B3-B26497A0E832}"/>
          </ac:spMkLst>
        </pc:spChg>
        <pc:spChg chg="mod">
          <ac:chgData name="Lei Wu" userId="f083b2a8aea23a2f" providerId="LiveId" clId="{798432FD-FBD1-4C67-86FA-26933F155DCF}" dt="2021-03-29T23:26:50.153" v="2081" actId="1076"/>
          <ac:spMkLst>
            <pc:docMk/>
            <pc:sldMk cId="3908071447" sldId="797"/>
            <ac:spMk id="293" creationId="{8B351E95-A50E-4145-B802-64BDC21531A1}"/>
          </ac:spMkLst>
        </pc:spChg>
        <pc:spChg chg="mod">
          <ac:chgData name="Lei Wu" userId="f083b2a8aea23a2f" providerId="LiveId" clId="{798432FD-FBD1-4C67-86FA-26933F155DCF}" dt="2021-03-29T23:26:50.153" v="2081" actId="1076"/>
          <ac:spMkLst>
            <pc:docMk/>
            <pc:sldMk cId="3908071447" sldId="797"/>
            <ac:spMk id="294" creationId="{A16E0905-B104-495D-9107-DE61FABF9B4A}"/>
          </ac:spMkLst>
        </pc:spChg>
        <pc:spChg chg="mod">
          <ac:chgData name="Lei Wu" userId="f083b2a8aea23a2f" providerId="LiveId" clId="{798432FD-FBD1-4C67-86FA-26933F155DCF}" dt="2021-03-29T23:26:50.153" v="2081" actId="1076"/>
          <ac:spMkLst>
            <pc:docMk/>
            <pc:sldMk cId="3908071447" sldId="797"/>
            <ac:spMk id="295" creationId="{9A7CF6E2-EA1E-40B6-A002-CDE42DFC88BD}"/>
          </ac:spMkLst>
        </pc:spChg>
        <pc:spChg chg="mod">
          <ac:chgData name="Lei Wu" userId="f083b2a8aea23a2f" providerId="LiveId" clId="{798432FD-FBD1-4C67-86FA-26933F155DCF}" dt="2021-03-29T23:26:50.153" v="2081" actId="1076"/>
          <ac:spMkLst>
            <pc:docMk/>
            <pc:sldMk cId="3908071447" sldId="797"/>
            <ac:spMk id="296" creationId="{27C7340B-7306-4BB4-A395-883C74BF0842}"/>
          </ac:spMkLst>
        </pc:spChg>
        <pc:spChg chg="mod">
          <ac:chgData name="Lei Wu" userId="f083b2a8aea23a2f" providerId="LiveId" clId="{798432FD-FBD1-4C67-86FA-26933F155DCF}" dt="2021-03-29T23:26:50.153" v="2081" actId="1076"/>
          <ac:spMkLst>
            <pc:docMk/>
            <pc:sldMk cId="3908071447" sldId="797"/>
            <ac:spMk id="297" creationId="{5EC4B9AE-4CF0-4B7E-AC51-39EA4870D62E}"/>
          </ac:spMkLst>
        </pc:spChg>
        <pc:spChg chg="mod">
          <ac:chgData name="Lei Wu" userId="f083b2a8aea23a2f" providerId="LiveId" clId="{798432FD-FBD1-4C67-86FA-26933F155DCF}" dt="2021-03-29T23:26:50.153" v="2081" actId="1076"/>
          <ac:spMkLst>
            <pc:docMk/>
            <pc:sldMk cId="3908071447" sldId="797"/>
            <ac:spMk id="298" creationId="{F470BEF7-F3C9-4AA4-8380-3D764CF8674C}"/>
          </ac:spMkLst>
        </pc:spChg>
        <pc:spChg chg="mod">
          <ac:chgData name="Lei Wu" userId="f083b2a8aea23a2f" providerId="LiveId" clId="{798432FD-FBD1-4C67-86FA-26933F155DCF}" dt="2021-03-29T23:26:50.153" v="2081" actId="1076"/>
          <ac:spMkLst>
            <pc:docMk/>
            <pc:sldMk cId="3908071447" sldId="797"/>
            <ac:spMk id="299" creationId="{09E79624-DADA-4521-AEA5-989AAA24B3D0}"/>
          </ac:spMkLst>
        </pc:spChg>
        <pc:spChg chg="mod">
          <ac:chgData name="Lei Wu" userId="f083b2a8aea23a2f" providerId="LiveId" clId="{798432FD-FBD1-4C67-86FA-26933F155DCF}" dt="2021-03-29T23:26:50.153" v="2081" actId="1076"/>
          <ac:spMkLst>
            <pc:docMk/>
            <pc:sldMk cId="3908071447" sldId="797"/>
            <ac:spMk id="300" creationId="{FB330DA8-1B69-48FD-BFF6-F8FBA404A2E4}"/>
          </ac:spMkLst>
        </pc:spChg>
        <pc:spChg chg="mod">
          <ac:chgData name="Lei Wu" userId="f083b2a8aea23a2f" providerId="LiveId" clId="{798432FD-FBD1-4C67-86FA-26933F155DCF}" dt="2021-03-29T23:26:50.153" v="2081" actId="1076"/>
          <ac:spMkLst>
            <pc:docMk/>
            <pc:sldMk cId="3908071447" sldId="797"/>
            <ac:spMk id="301" creationId="{7906CC09-854A-4D90-8AAA-FA8775D7E7F0}"/>
          </ac:spMkLst>
        </pc:spChg>
        <pc:spChg chg="mod">
          <ac:chgData name="Lei Wu" userId="f083b2a8aea23a2f" providerId="LiveId" clId="{798432FD-FBD1-4C67-86FA-26933F155DCF}" dt="2021-03-29T23:26:50.153" v="2081" actId="1076"/>
          <ac:spMkLst>
            <pc:docMk/>
            <pc:sldMk cId="3908071447" sldId="797"/>
            <ac:spMk id="302" creationId="{24EDB771-6DD0-4DA9-8CA3-EB299ECF2005}"/>
          </ac:spMkLst>
        </pc:spChg>
        <pc:spChg chg="mod">
          <ac:chgData name="Lei Wu" userId="f083b2a8aea23a2f" providerId="LiveId" clId="{798432FD-FBD1-4C67-86FA-26933F155DCF}" dt="2021-03-29T23:26:50.153" v="2081" actId="1076"/>
          <ac:spMkLst>
            <pc:docMk/>
            <pc:sldMk cId="3908071447" sldId="797"/>
            <ac:spMk id="303" creationId="{8A541204-6923-44DC-B3FA-040EEA93F00E}"/>
          </ac:spMkLst>
        </pc:spChg>
        <pc:spChg chg="mod">
          <ac:chgData name="Lei Wu" userId="f083b2a8aea23a2f" providerId="LiveId" clId="{798432FD-FBD1-4C67-86FA-26933F155DCF}" dt="2021-03-29T23:26:50.153" v="2081" actId="1076"/>
          <ac:spMkLst>
            <pc:docMk/>
            <pc:sldMk cId="3908071447" sldId="797"/>
            <ac:spMk id="304" creationId="{3473A894-D0BA-4A24-8FE9-9F1836D9B5AB}"/>
          </ac:spMkLst>
        </pc:spChg>
        <pc:spChg chg="mod">
          <ac:chgData name="Lei Wu" userId="f083b2a8aea23a2f" providerId="LiveId" clId="{798432FD-FBD1-4C67-86FA-26933F155DCF}" dt="2021-03-29T23:26:50.153" v="2081" actId="1076"/>
          <ac:spMkLst>
            <pc:docMk/>
            <pc:sldMk cId="3908071447" sldId="797"/>
            <ac:spMk id="305" creationId="{E21D8B88-24B7-49CF-85A1-410FDD9316C7}"/>
          </ac:spMkLst>
        </pc:spChg>
        <pc:spChg chg="mod">
          <ac:chgData name="Lei Wu" userId="f083b2a8aea23a2f" providerId="LiveId" clId="{798432FD-FBD1-4C67-86FA-26933F155DCF}" dt="2021-03-29T23:26:50.153" v="2081" actId="1076"/>
          <ac:spMkLst>
            <pc:docMk/>
            <pc:sldMk cId="3908071447" sldId="797"/>
            <ac:spMk id="306" creationId="{272EF884-285C-4BED-A705-3630F2069CFF}"/>
          </ac:spMkLst>
        </pc:spChg>
        <pc:spChg chg="mod">
          <ac:chgData name="Lei Wu" userId="f083b2a8aea23a2f" providerId="LiveId" clId="{798432FD-FBD1-4C67-86FA-26933F155DCF}" dt="2021-03-29T23:26:50.153" v="2081" actId="1076"/>
          <ac:spMkLst>
            <pc:docMk/>
            <pc:sldMk cId="3908071447" sldId="797"/>
            <ac:spMk id="307" creationId="{69A0ABDF-86AF-4AB8-8243-F52426390CA1}"/>
          </ac:spMkLst>
        </pc:spChg>
        <pc:spChg chg="mod">
          <ac:chgData name="Lei Wu" userId="f083b2a8aea23a2f" providerId="LiveId" clId="{798432FD-FBD1-4C67-86FA-26933F155DCF}" dt="2021-03-29T23:26:50.153" v="2081" actId="1076"/>
          <ac:spMkLst>
            <pc:docMk/>
            <pc:sldMk cId="3908071447" sldId="797"/>
            <ac:spMk id="308" creationId="{CB19A0ED-FAA1-4D8E-97BB-88EE81CC619A}"/>
          </ac:spMkLst>
        </pc:spChg>
        <pc:spChg chg="mod">
          <ac:chgData name="Lei Wu" userId="f083b2a8aea23a2f" providerId="LiveId" clId="{798432FD-FBD1-4C67-86FA-26933F155DCF}" dt="2021-03-29T23:26:50.153" v="2081" actId="1076"/>
          <ac:spMkLst>
            <pc:docMk/>
            <pc:sldMk cId="3908071447" sldId="797"/>
            <ac:spMk id="309" creationId="{216FFC35-DCA3-46EA-BE60-8154F8AD2D68}"/>
          </ac:spMkLst>
        </pc:spChg>
        <pc:spChg chg="mod">
          <ac:chgData name="Lei Wu" userId="f083b2a8aea23a2f" providerId="LiveId" clId="{798432FD-FBD1-4C67-86FA-26933F155DCF}" dt="2021-03-29T23:26:50.153" v="2081" actId="1076"/>
          <ac:spMkLst>
            <pc:docMk/>
            <pc:sldMk cId="3908071447" sldId="797"/>
            <ac:spMk id="310" creationId="{F0F3B22C-88A4-4F10-B1BD-6FC18CA4C91F}"/>
          </ac:spMkLst>
        </pc:spChg>
        <pc:spChg chg="mod">
          <ac:chgData name="Lei Wu" userId="f083b2a8aea23a2f" providerId="LiveId" clId="{798432FD-FBD1-4C67-86FA-26933F155DCF}" dt="2021-03-29T23:26:50.153" v="2081" actId="1076"/>
          <ac:spMkLst>
            <pc:docMk/>
            <pc:sldMk cId="3908071447" sldId="797"/>
            <ac:spMk id="311" creationId="{A76CB273-B267-49EB-B381-45EA06E55036}"/>
          </ac:spMkLst>
        </pc:spChg>
        <pc:spChg chg="mod">
          <ac:chgData name="Lei Wu" userId="f083b2a8aea23a2f" providerId="LiveId" clId="{798432FD-FBD1-4C67-86FA-26933F155DCF}" dt="2021-03-29T23:26:50.153" v="2081" actId="1076"/>
          <ac:spMkLst>
            <pc:docMk/>
            <pc:sldMk cId="3908071447" sldId="797"/>
            <ac:spMk id="312" creationId="{4D1F174D-6F70-4448-AF37-423FBD4D024B}"/>
          </ac:spMkLst>
        </pc:spChg>
        <pc:spChg chg="mod">
          <ac:chgData name="Lei Wu" userId="f083b2a8aea23a2f" providerId="LiveId" clId="{798432FD-FBD1-4C67-86FA-26933F155DCF}" dt="2021-03-29T23:26:50.153" v="2081" actId="1076"/>
          <ac:spMkLst>
            <pc:docMk/>
            <pc:sldMk cId="3908071447" sldId="797"/>
            <ac:spMk id="313" creationId="{55764D43-ABE5-49E7-B603-252700C1464C}"/>
          </ac:spMkLst>
        </pc:spChg>
        <pc:spChg chg="mod">
          <ac:chgData name="Lei Wu" userId="f083b2a8aea23a2f" providerId="LiveId" clId="{798432FD-FBD1-4C67-86FA-26933F155DCF}" dt="2021-03-29T23:26:50.153" v="2081" actId="1076"/>
          <ac:spMkLst>
            <pc:docMk/>
            <pc:sldMk cId="3908071447" sldId="797"/>
            <ac:spMk id="314" creationId="{2D7B12B9-40FE-4749-A3E4-17DBC96E6E4B}"/>
          </ac:spMkLst>
        </pc:spChg>
        <pc:spChg chg="mod">
          <ac:chgData name="Lei Wu" userId="f083b2a8aea23a2f" providerId="LiveId" clId="{798432FD-FBD1-4C67-86FA-26933F155DCF}" dt="2021-03-29T23:26:50.153" v="2081" actId="1076"/>
          <ac:spMkLst>
            <pc:docMk/>
            <pc:sldMk cId="3908071447" sldId="797"/>
            <ac:spMk id="315" creationId="{DBF6C746-3C08-4D83-A8E9-80561BFFF3CB}"/>
          </ac:spMkLst>
        </pc:spChg>
        <pc:spChg chg="mod">
          <ac:chgData name="Lei Wu" userId="f083b2a8aea23a2f" providerId="LiveId" clId="{798432FD-FBD1-4C67-86FA-26933F155DCF}" dt="2021-03-29T23:26:50.153" v="2081" actId="1076"/>
          <ac:spMkLst>
            <pc:docMk/>
            <pc:sldMk cId="3908071447" sldId="797"/>
            <ac:spMk id="316" creationId="{5F582DB4-D26D-47AB-8E08-05E36EA2C467}"/>
          </ac:spMkLst>
        </pc:spChg>
        <pc:spChg chg="mod">
          <ac:chgData name="Lei Wu" userId="f083b2a8aea23a2f" providerId="LiveId" clId="{798432FD-FBD1-4C67-86FA-26933F155DCF}" dt="2021-03-29T23:26:50.153" v="2081" actId="1076"/>
          <ac:spMkLst>
            <pc:docMk/>
            <pc:sldMk cId="3908071447" sldId="797"/>
            <ac:spMk id="317" creationId="{377F2D28-6736-4AE3-82CF-8647C4816497}"/>
          </ac:spMkLst>
        </pc:spChg>
        <pc:spChg chg="mod">
          <ac:chgData name="Lei Wu" userId="f083b2a8aea23a2f" providerId="LiveId" clId="{798432FD-FBD1-4C67-86FA-26933F155DCF}" dt="2021-03-29T23:26:50.153" v="2081" actId="1076"/>
          <ac:spMkLst>
            <pc:docMk/>
            <pc:sldMk cId="3908071447" sldId="797"/>
            <ac:spMk id="318" creationId="{47C20043-1042-4E33-8CE8-AE095E1FA259}"/>
          </ac:spMkLst>
        </pc:spChg>
        <pc:spChg chg="mod">
          <ac:chgData name="Lei Wu" userId="f083b2a8aea23a2f" providerId="LiveId" clId="{798432FD-FBD1-4C67-86FA-26933F155DCF}" dt="2021-03-29T23:26:50.153" v="2081" actId="1076"/>
          <ac:spMkLst>
            <pc:docMk/>
            <pc:sldMk cId="3908071447" sldId="797"/>
            <ac:spMk id="319" creationId="{12C97990-A769-4849-8990-10D0349A3083}"/>
          </ac:spMkLst>
        </pc:spChg>
        <pc:spChg chg="mod">
          <ac:chgData name="Lei Wu" userId="f083b2a8aea23a2f" providerId="LiveId" clId="{798432FD-FBD1-4C67-86FA-26933F155DCF}" dt="2021-03-29T23:26:50.153" v="2081" actId="1076"/>
          <ac:spMkLst>
            <pc:docMk/>
            <pc:sldMk cId="3908071447" sldId="797"/>
            <ac:spMk id="320" creationId="{1EB9FA03-C8F4-4F38-9A51-35FF9DD28126}"/>
          </ac:spMkLst>
        </pc:spChg>
        <pc:spChg chg="mod">
          <ac:chgData name="Lei Wu" userId="f083b2a8aea23a2f" providerId="LiveId" clId="{798432FD-FBD1-4C67-86FA-26933F155DCF}" dt="2021-03-29T23:26:50.153" v="2081" actId="1076"/>
          <ac:spMkLst>
            <pc:docMk/>
            <pc:sldMk cId="3908071447" sldId="797"/>
            <ac:spMk id="321" creationId="{7825CDCB-ADB1-46D0-8B2F-9B221E8F3F88}"/>
          </ac:spMkLst>
        </pc:spChg>
        <pc:spChg chg="mod">
          <ac:chgData name="Lei Wu" userId="f083b2a8aea23a2f" providerId="LiveId" clId="{798432FD-FBD1-4C67-86FA-26933F155DCF}" dt="2021-03-29T23:26:50.153" v="2081" actId="1076"/>
          <ac:spMkLst>
            <pc:docMk/>
            <pc:sldMk cId="3908071447" sldId="797"/>
            <ac:spMk id="322" creationId="{8AF08382-73C9-4365-8855-42E5970086CE}"/>
          </ac:spMkLst>
        </pc:spChg>
        <pc:spChg chg="mod">
          <ac:chgData name="Lei Wu" userId="f083b2a8aea23a2f" providerId="LiveId" clId="{798432FD-FBD1-4C67-86FA-26933F155DCF}" dt="2021-03-29T23:26:50.153" v="2081" actId="1076"/>
          <ac:spMkLst>
            <pc:docMk/>
            <pc:sldMk cId="3908071447" sldId="797"/>
            <ac:spMk id="323" creationId="{7D1E4542-5364-4BC6-B68A-22C4BCBD9435}"/>
          </ac:spMkLst>
        </pc:spChg>
        <pc:spChg chg="mod">
          <ac:chgData name="Lei Wu" userId="f083b2a8aea23a2f" providerId="LiveId" clId="{798432FD-FBD1-4C67-86FA-26933F155DCF}" dt="2021-03-29T23:26:50.153" v="2081" actId="1076"/>
          <ac:spMkLst>
            <pc:docMk/>
            <pc:sldMk cId="3908071447" sldId="797"/>
            <ac:spMk id="324" creationId="{581DE6D1-09D2-4292-8FC9-102F96A26A29}"/>
          </ac:spMkLst>
        </pc:spChg>
        <pc:spChg chg="mod">
          <ac:chgData name="Lei Wu" userId="f083b2a8aea23a2f" providerId="LiveId" clId="{798432FD-FBD1-4C67-86FA-26933F155DCF}" dt="2021-03-29T23:26:50.153" v="2081" actId="1076"/>
          <ac:spMkLst>
            <pc:docMk/>
            <pc:sldMk cId="3908071447" sldId="797"/>
            <ac:spMk id="325" creationId="{FA024BA2-B0CF-4626-BAD9-28E2821DF4E1}"/>
          </ac:spMkLst>
        </pc:spChg>
        <pc:spChg chg="mod">
          <ac:chgData name="Lei Wu" userId="f083b2a8aea23a2f" providerId="LiveId" clId="{798432FD-FBD1-4C67-86FA-26933F155DCF}" dt="2021-03-29T23:26:50.153" v="2081" actId="1076"/>
          <ac:spMkLst>
            <pc:docMk/>
            <pc:sldMk cId="3908071447" sldId="797"/>
            <ac:spMk id="326" creationId="{0287CAA1-E8A8-4526-B413-AF58E37EFC15}"/>
          </ac:spMkLst>
        </pc:spChg>
        <pc:spChg chg="mod">
          <ac:chgData name="Lei Wu" userId="f083b2a8aea23a2f" providerId="LiveId" clId="{798432FD-FBD1-4C67-86FA-26933F155DCF}" dt="2021-03-29T23:26:50.153" v="2081" actId="1076"/>
          <ac:spMkLst>
            <pc:docMk/>
            <pc:sldMk cId="3908071447" sldId="797"/>
            <ac:spMk id="327" creationId="{3D00E1AD-500E-4BD7-8B59-2D88F395F9D7}"/>
          </ac:spMkLst>
        </pc:spChg>
        <pc:spChg chg="mod">
          <ac:chgData name="Lei Wu" userId="f083b2a8aea23a2f" providerId="LiveId" clId="{798432FD-FBD1-4C67-86FA-26933F155DCF}" dt="2021-03-29T23:26:50.153" v="2081" actId="1076"/>
          <ac:spMkLst>
            <pc:docMk/>
            <pc:sldMk cId="3908071447" sldId="797"/>
            <ac:spMk id="328" creationId="{4D80128E-9537-4BF3-9C02-5BD30C8A4929}"/>
          </ac:spMkLst>
        </pc:spChg>
        <pc:spChg chg="mod">
          <ac:chgData name="Lei Wu" userId="f083b2a8aea23a2f" providerId="LiveId" clId="{798432FD-FBD1-4C67-86FA-26933F155DCF}" dt="2021-03-29T23:26:50.153" v="2081" actId="1076"/>
          <ac:spMkLst>
            <pc:docMk/>
            <pc:sldMk cId="3908071447" sldId="797"/>
            <ac:spMk id="329" creationId="{5BB924F5-5ADA-4AA5-81D1-FFDCDD0190FD}"/>
          </ac:spMkLst>
        </pc:spChg>
        <pc:spChg chg="mod">
          <ac:chgData name="Lei Wu" userId="f083b2a8aea23a2f" providerId="LiveId" clId="{798432FD-FBD1-4C67-86FA-26933F155DCF}" dt="2021-03-29T23:26:50.153" v="2081" actId="1076"/>
          <ac:spMkLst>
            <pc:docMk/>
            <pc:sldMk cId="3908071447" sldId="797"/>
            <ac:spMk id="330" creationId="{B59E0007-92FF-4141-870A-AE8BC06BF336}"/>
          </ac:spMkLst>
        </pc:spChg>
        <pc:spChg chg="mod">
          <ac:chgData name="Lei Wu" userId="f083b2a8aea23a2f" providerId="LiveId" clId="{798432FD-FBD1-4C67-86FA-26933F155DCF}" dt="2021-03-29T23:26:50.153" v="2081" actId="1076"/>
          <ac:spMkLst>
            <pc:docMk/>
            <pc:sldMk cId="3908071447" sldId="797"/>
            <ac:spMk id="331" creationId="{470ABC81-E9C2-4DA3-BF3F-65BF88E00B2B}"/>
          </ac:spMkLst>
        </pc:spChg>
        <pc:spChg chg="mod">
          <ac:chgData name="Lei Wu" userId="f083b2a8aea23a2f" providerId="LiveId" clId="{798432FD-FBD1-4C67-86FA-26933F155DCF}" dt="2021-03-29T23:26:50.153" v="2081" actId="1076"/>
          <ac:spMkLst>
            <pc:docMk/>
            <pc:sldMk cId="3908071447" sldId="797"/>
            <ac:spMk id="332" creationId="{52FE86DF-3592-47A7-A291-97C6E0BE4D27}"/>
          </ac:spMkLst>
        </pc:spChg>
        <pc:spChg chg="mod">
          <ac:chgData name="Lei Wu" userId="f083b2a8aea23a2f" providerId="LiveId" clId="{798432FD-FBD1-4C67-86FA-26933F155DCF}" dt="2021-03-29T23:26:50.153" v="2081" actId="1076"/>
          <ac:spMkLst>
            <pc:docMk/>
            <pc:sldMk cId="3908071447" sldId="797"/>
            <ac:spMk id="333" creationId="{C7E1F0DB-C70C-43E4-871D-27D6845190F9}"/>
          </ac:spMkLst>
        </pc:spChg>
        <pc:spChg chg="mod">
          <ac:chgData name="Lei Wu" userId="f083b2a8aea23a2f" providerId="LiveId" clId="{798432FD-FBD1-4C67-86FA-26933F155DCF}" dt="2021-03-29T23:26:50.153" v="2081" actId="1076"/>
          <ac:spMkLst>
            <pc:docMk/>
            <pc:sldMk cId="3908071447" sldId="797"/>
            <ac:spMk id="334" creationId="{1CA7C6B8-A24A-4D01-956E-C2D86F50F53A}"/>
          </ac:spMkLst>
        </pc:spChg>
        <pc:spChg chg="mod">
          <ac:chgData name="Lei Wu" userId="f083b2a8aea23a2f" providerId="LiveId" clId="{798432FD-FBD1-4C67-86FA-26933F155DCF}" dt="2021-03-29T23:26:50.153" v="2081" actId="1076"/>
          <ac:spMkLst>
            <pc:docMk/>
            <pc:sldMk cId="3908071447" sldId="797"/>
            <ac:spMk id="335" creationId="{9592A840-E9CD-472B-8D3C-14B29D469EAC}"/>
          </ac:spMkLst>
        </pc:spChg>
        <pc:spChg chg="mod">
          <ac:chgData name="Lei Wu" userId="f083b2a8aea23a2f" providerId="LiveId" clId="{798432FD-FBD1-4C67-86FA-26933F155DCF}" dt="2021-03-29T23:26:50.153" v="2081" actId="1076"/>
          <ac:spMkLst>
            <pc:docMk/>
            <pc:sldMk cId="3908071447" sldId="797"/>
            <ac:spMk id="336" creationId="{52757DE1-B7CB-4A06-81DD-9D164DFE8FC5}"/>
          </ac:spMkLst>
        </pc:spChg>
        <pc:spChg chg="mod">
          <ac:chgData name="Lei Wu" userId="f083b2a8aea23a2f" providerId="LiveId" clId="{798432FD-FBD1-4C67-86FA-26933F155DCF}" dt="2021-03-29T23:26:50.153" v="2081" actId="1076"/>
          <ac:spMkLst>
            <pc:docMk/>
            <pc:sldMk cId="3908071447" sldId="797"/>
            <ac:spMk id="337" creationId="{82DB21CC-F1A9-47E3-8616-158EC111F3E1}"/>
          </ac:spMkLst>
        </pc:spChg>
        <pc:spChg chg="mod">
          <ac:chgData name="Lei Wu" userId="f083b2a8aea23a2f" providerId="LiveId" clId="{798432FD-FBD1-4C67-86FA-26933F155DCF}" dt="2021-03-29T23:26:50.153" v="2081" actId="1076"/>
          <ac:spMkLst>
            <pc:docMk/>
            <pc:sldMk cId="3908071447" sldId="797"/>
            <ac:spMk id="338" creationId="{2295D59B-B7AB-4E4F-9FAA-BBC50A01E28C}"/>
          </ac:spMkLst>
        </pc:spChg>
        <pc:spChg chg="mod">
          <ac:chgData name="Lei Wu" userId="f083b2a8aea23a2f" providerId="LiveId" clId="{798432FD-FBD1-4C67-86FA-26933F155DCF}" dt="2021-03-29T23:26:50.153" v="2081" actId="1076"/>
          <ac:spMkLst>
            <pc:docMk/>
            <pc:sldMk cId="3908071447" sldId="797"/>
            <ac:spMk id="339" creationId="{D4E1870A-9F76-4F4A-B3AC-23A50B48354D}"/>
          </ac:spMkLst>
        </pc:spChg>
        <pc:spChg chg="mod">
          <ac:chgData name="Lei Wu" userId="f083b2a8aea23a2f" providerId="LiveId" clId="{798432FD-FBD1-4C67-86FA-26933F155DCF}" dt="2021-03-29T23:26:50.153" v="2081" actId="1076"/>
          <ac:spMkLst>
            <pc:docMk/>
            <pc:sldMk cId="3908071447" sldId="797"/>
            <ac:spMk id="340" creationId="{5EEC52A3-3A46-4E05-A0EC-7145A6D568B2}"/>
          </ac:spMkLst>
        </pc:spChg>
        <pc:spChg chg="mod">
          <ac:chgData name="Lei Wu" userId="f083b2a8aea23a2f" providerId="LiveId" clId="{798432FD-FBD1-4C67-86FA-26933F155DCF}" dt="2021-03-29T23:26:50.153" v="2081" actId="1076"/>
          <ac:spMkLst>
            <pc:docMk/>
            <pc:sldMk cId="3908071447" sldId="797"/>
            <ac:spMk id="341" creationId="{3A54F581-DC25-4B7C-81E1-C2119A2EE7A7}"/>
          </ac:spMkLst>
        </pc:spChg>
        <pc:spChg chg="mod">
          <ac:chgData name="Lei Wu" userId="f083b2a8aea23a2f" providerId="LiveId" clId="{798432FD-FBD1-4C67-86FA-26933F155DCF}" dt="2021-03-29T23:26:50.153" v="2081" actId="1076"/>
          <ac:spMkLst>
            <pc:docMk/>
            <pc:sldMk cId="3908071447" sldId="797"/>
            <ac:spMk id="342" creationId="{598E5954-96B4-4997-8621-ADBF63B98DEF}"/>
          </ac:spMkLst>
        </pc:spChg>
        <pc:spChg chg="mod">
          <ac:chgData name="Lei Wu" userId="f083b2a8aea23a2f" providerId="LiveId" clId="{798432FD-FBD1-4C67-86FA-26933F155DCF}" dt="2021-03-29T23:26:50.153" v="2081" actId="1076"/>
          <ac:spMkLst>
            <pc:docMk/>
            <pc:sldMk cId="3908071447" sldId="797"/>
            <ac:spMk id="343" creationId="{68851E8F-864B-4420-8442-56DECC0E5FBF}"/>
          </ac:spMkLst>
        </pc:spChg>
        <pc:spChg chg="mod">
          <ac:chgData name="Lei Wu" userId="f083b2a8aea23a2f" providerId="LiveId" clId="{798432FD-FBD1-4C67-86FA-26933F155DCF}" dt="2021-03-29T23:26:50.153" v="2081" actId="1076"/>
          <ac:spMkLst>
            <pc:docMk/>
            <pc:sldMk cId="3908071447" sldId="797"/>
            <ac:spMk id="344" creationId="{1135F6FD-28FB-44DD-934A-C73527948837}"/>
          </ac:spMkLst>
        </pc:spChg>
        <pc:spChg chg="mod">
          <ac:chgData name="Lei Wu" userId="f083b2a8aea23a2f" providerId="LiveId" clId="{798432FD-FBD1-4C67-86FA-26933F155DCF}" dt="2021-03-29T23:26:50.153" v="2081" actId="1076"/>
          <ac:spMkLst>
            <pc:docMk/>
            <pc:sldMk cId="3908071447" sldId="797"/>
            <ac:spMk id="345" creationId="{EC8C78D1-9E5F-42E2-A5A5-35454AA463B7}"/>
          </ac:spMkLst>
        </pc:spChg>
        <pc:spChg chg="mod">
          <ac:chgData name="Lei Wu" userId="f083b2a8aea23a2f" providerId="LiveId" clId="{798432FD-FBD1-4C67-86FA-26933F155DCF}" dt="2021-03-29T23:26:50.153" v="2081" actId="1076"/>
          <ac:spMkLst>
            <pc:docMk/>
            <pc:sldMk cId="3908071447" sldId="797"/>
            <ac:spMk id="346" creationId="{BA2428EA-6D75-4230-BE28-04304FF64F4E}"/>
          </ac:spMkLst>
        </pc:spChg>
        <pc:spChg chg="mod">
          <ac:chgData name="Lei Wu" userId="f083b2a8aea23a2f" providerId="LiveId" clId="{798432FD-FBD1-4C67-86FA-26933F155DCF}" dt="2021-03-29T23:26:50.153" v="2081" actId="1076"/>
          <ac:spMkLst>
            <pc:docMk/>
            <pc:sldMk cId="3908071447" sldId="797"/>
            <ac:spMk id="347" creationId="{B938455D-F6E8-44F4-A715-28BFEE2E3405}"/>
          </ac:spMkLst>
        </pc:spChg>
        <pc:spChg chg="mod">
          <ac:chgData name="Lei Wu" userId="f083b2a8aea23a2f" providerId="LiveId" clId="{798432FD-FBD1-4C67-86FA-26933F155DCF}" dt="2021-03-29T23:26:50.153" v="2081" actId="1076"/>
          <ac:spMkLst>
            <pc:docMk/>
            <pc:sldMk cId="3908071447" sldId="797"/>
            <ac:spMk id="348" creationId="{13F766DD-0D1F-4E7B-8D0A-E7A79A0B96ED}"/>
          </ac:spMkLst>
        </pc:spChg>
        <pc:spChg chg="mod">
          <ac:chgData name="Lei Wu" userId="f083b2a8aea23a2f" providerId="LiveId" clId="{798432FD-FBD1-4C67-86FA-26933F155DCF}" dt="2021-03-29T23:26:50.153" v="2081" actId="1076"/>
          <ac:spMkLst>
            <pc:docMk/>
            <pc:sldMk cId="3908071447" sldId="797"/>
            <ac:spMk id="349" creationId="{2C17A4E7-6020-4F74-A584-A6BA336AAF09}"/>
          </ac:spMkLst>
        </pc:spChg>
        <pc:spChg chg="mod">
          <ac:chgData name="Lei Wu" userId="f083b2a8aea23a2f" providerId="LiveId" clId="{798432FD-FBD1-4C67-86FA-26933F155DCF}" dt="2021-03-29T23:26:50.153" v="2081" actId="1076"/>
          <ac:spMkLst>
            <pc:docMk/>
            <pc:sldMk cId="3908071447" sldId="797"/>
            <ac:spMk id="350" creationId="{052862AF-4326-409F-A2FD-631D5AB0EA70}"/>
          </ac:spMkLst>
        </pc:spChg>
        <pc:spChg chg="mod">
          <ac:chgData name="Lei Wu" userId="f083b2a8aea23a2f" providerId="LiveId" clId="{798432FD-FBD1-4C67-86FA-26933F155DCF}" dt="2021-03-29T23:26:50.153" v="2081" actId="1076"/>
          <ac:spMkLst>
            <pc:docMk/>
            <pc:sldMk cId="3908071447" sldId="797"/>
            <ac:spMk id="351" creationId="{F9D29C4B-EFBF-4AB8-B27A-678515E99726}"/>
          </ac:spMkLst>
        </pc:spChg>
        <pc:spChg chg="mod">
          <ac:chgData name="Lei Wu" userId="f083b2a8aea23a2f" providerId="LiveId" clId="{798432FD-FBD1-4C67-86FA-26933F155DCF}" dt="2021-03-29T23:26:50.153" v="2081" actId="1076"/>
          <ac:spMkLst>
            <pc:docMk/>
            <pc:sldMk cId="3908071447" sldId="797"/>
            <ac:spMk id="352" creationId="{6BC9A082-8F36-4510-88DF-5469C464BE34}"/>
          </ac:spMkLst>
        </pc:spChg>
        <pc:spChg chg="mod">
          <ac:chgData name="Lei Wu" userId="f083b2a8aea23a2f" providerId="LiveId" clId="{798432FD-FBD1-4C67-86FA-26933F155DCF}" dt="2021-03-29T23:26:50.153" v="2081" actId="1076"/>
          <ac:spMkLst>
            <pc:docMk/>
            <pc:sldMk cId="3908071447" sldId="797"/>
            <ac:spMk id="353" creationId="{D45D30AA-5EBD-4560-88DB-9D0B655D793B}"/>
          </ac:spMkLst>
        </pc:spChg>
        <pc:spChg chg="mod">
          <ac:chgData name="Lei Wu" userId="f083b2a8aea23a2f" providerId="LiveId" clId="{798432FD-FBD1-4C67-86FA-26933F155DCF}" dt="2021-03-29T23:26:50.153" v="2081" actId="1076"/>
          <ac:spMkLst>
            <pc:docMk/>
            <pc:sldMk cId="3908071447" sldId="797"/>
            <ac:spMk id="354" creationId="{F2702595-2201-48CF-B209-1B77D2BC9F76}"/>
          </ac:spMkLst>
        </pc:spChg>
        <pc:spChg chg="mod">
          <ac:chgData name="Lei Wu" userId="f083b2a8aea23a2f" providerId="LiveId" clId="{798432FD-FBD1-4C67-86FA-26933F155DCF}" dt="2021-03-29T23:26:50.153" v="2081" actId="1076"/>
          <ac:spMkLst>
            <pc:docMk/>
            <pc:sldMk cId="3908071447" sldId="797"/>
            <ac:spMk id="355" creationId="{A22FD3C4-5A46-4282-8F68-30E04C151E42}"/>
          </ac:spMkLst>
        </pc:spChg>
        <pc:spChg chg="mod">
          <ac:chgData name="Lei Wu" userId="f083b2a8aea23a2f" providerId="LiveId" clId="{798432FD-FBD1-4C67-86FA-26933F155DCF}" dt="2021-03-29T23:26:50.153" v="2081" actId="1076"/>
          <ac:spMkLst>
            <pc:docMk/>
            <pc:sldMk cId="3908071447" sldId="797"/>
            <ac:spMk id="356" creationId="{6A2A7E17-5B84-4D6C-A6D8-1FFFAC87DA89}"/>
          </ac:spMkLst>
        </pc:spChg>
        <pc:spChg chg="mod">
          <ac:chgData name="Lei Wu" userId="f083b2a8aea23a2f" providerId="LiveId" clId="{798432FD-FBD1-4C67-86FA-26933F155DCF}" dt="2021-03-29T23:26:50.153" v="2081" actId="1076"/>
          <ac:spMkLst>
            <pc:docMk/>
            <pc:sldMk cId="3908071447" sldId="797"/>
            <ac:spMk id="357" creationId="{61D71088-C869-43A2-9404-DCA085919035}"/>
          </ac:spMkLst>
        </pc:spChg>
        <pc:spChg chg="mod">
          <ac:chgData name="Lei Wu" userId="f083b2a8aea23a2f" providerId="LiveId" clId="{798432FD-FBD1-4C67-86FA-26933F155DCF}" dt="2021-03-29T23:26:50.153" v="2081" actId="1076"/>
          <ac:spMkLst>
            <pc:docMk/>
            <pc:sldMk cId="3908071447" sldId="797"/>
            <ac:spMk id="358" creationId="{60C9CF69-7107-4619-B9E7-034995C8CB6E}"/>
          </ac:spMkLst>
        </pc:spChg>
        <pc:spChg chg="mod">
          <ac:chgData name="Lei Wu" userId="f083b2a8aea23a2f" providerId="LiveId" clId="{798432FD-FBD1-4C67-86FA-26933F155DCF}" dt="2021-03-29T23:26:50.153" v="2081" actId="1076"/>
          <ac:spMkLst>
            <pc:docMk/>
            <pc:sldMk cId="3908071447" sldId="797"/>
            <ac:spMk id="359" creationId="{54A70FD5-06AD-41C1-AA9B-2EB87A175A03}"/>
          </ac:spMkLst>
        </pc:spChg>
        <pc:spChg chg="mod">
          <ac:chgData name="Lei Wu" userId="f083b2a8aea23a2f" providerId="LiveId" clId="{798432FD-FBD1-4C67-86FA-26933F155DCF}" dt="2021-03-29T23:26:50.153" v="2081" actId="1076"/>
          <ac:spMkLst>
            <pc:docMk/>
            <pc:sldMk cId="3908071447" sldId="797"/>
            <ac:spMk id="360" creationId="{D467570B-D8ED-45F3-BB49-6E10B7619E27}"/>
          </ac:spMkLst>
        </pc:spChg>
        <pc:spChg chg="mod">
          <ac:chgData name="Lei Wu" userId="f083b2a8aea23a2f" providerId="LiveId" clId="{798432FD-FBD1-4C67-86FA-26933F155DCF}" dt="2021-03-29T23:26:50.153" v="2081" actId="1076"/>
          <ac:spMkLst>
            <pc:docMk/>
            <pc:sldMk cId="3908071447" sldId="797"/>
            <ac:spMk id="361" creationId="{C2D1DC65-B52D-493A-A72B-5B36AB7E8442}"/>
          </ac:spMkLst>
        </pc:spChg>
        <pc:spChg chg="mod">
          <ac:chgData name="Lei Wu" userId="f083b2a8aea23a2f" providerId="LiveId" clId="{798432FD-FBD1-4C67-86FA-26933F155DCF}" dt="2021-03-29T23:26:50.153" v="2081" actId="1076"/>
          <ac:spMkLst>
            <pc:docMk/>
            <pc:sldMk cId="3908071447" sldId="797"/>
            <ac:spMk id="362" creationId="{BDC8BC2D-3AD4-4379-BF5A-629765E07147}"/>
          </ac:spMkLst>
        </pc:spChg>
        <pc:spChg chg="mod">
          <ac:chgData name="Lei Wu" userId="f083b2a8aea23a2f" providerId="LiveId" clId="{798432FD-FBD1-4C67-86FA-26933F155DCF}" dt="2021-03-29T23:26:50.153" v="2081" actId="1076"/>
          <ac:spMkLst>
            <pc:docMk/>
            <pc:sldMk cId="3908071447" sldId="797"/>
            <ac:spMk id="363" creationId="{6BAE07F6-D424-4814-B7C9-317F300F227A}"/>
          </ac:spMkLst>
        </pc:spChg>
        <pc:spChg chg="mod">
          <ac:chgData name="Lei Wu" userId="f083b2a8aea23a2f" providerId="LiveId" clId="{798432FD-FBD1-4C67-86FA-26933F155DCF}" dt="2021-03-29T23:26:50.153" v="2081" actId="1076"/>
          <ac:spMkLst>
            <pc:docMk/>
            <pc:sldMk cId="3908071447" sldId="797"/>
            <ac:spMk id="364" creationId="{36357C26-3846-4A63-9A67-3A303105A72C}"/>
          </ac:spMkLst>
        </pc:spChg>
        <pc:spChg chg="mod">
          <ac:chgData name="Lei Wu" userId="f083b2a8aea23a2f" providerId="LiveId" clId="{798432FD-FBD1-4C67-86FA-26933F155DCF}" dt="2021-03-29T23:26:50.153" v="2081" actId="1076"/>
          <ac:spMkLst>
            <pc:docMk/>
            <pc:sldMk cId="3908071447" sldId="797"/>
            <ac:spMk id="365" creationId="{CF5B1386-FAF5-4F72-B8AB-DE9700F7D0AA}"/>
          </ac:spMkLst>
        </pc:spChg>
        <pc:spChg chg="mod">
          <ac:chgData name="Lei Wu" userId="f083b2a8aea23a2f" providerId="LiveId" clId="{798432FD-FBD1-4C67-86FA-26933F155DCF}" dt="2021-03-29T23:26:50.153" v="2081" actId="1076"/>
          <ac:spMkLst>
            <pc:docMk/>
            <pc:sldMk cId="3908071447" sldId="797"/>
            <ac:spMk id="366" creationId="{B194AB7E-9DE8-460F-AFA8-D452D523D4AA}"/>
          </ac:spMkLst>
        </pc:spChg>
        <pc:spChg chg="mod">
          <ac:chgData name="Lei Wu" userId="f083b2a8aea23a2f" providerId="LiveId" clId="{798432FD-FBD1-4C67-86FA-26933F155DCF}" dt="2021-03-29T23:26:50.153" v="2081" actId="1076"/>
          <ac:spMkLst>
            <pc:docMk/>
            <pc:sldMk cId="3908071447" sldId="797"/>
            <ac:spMk id="367" creationId="{CFCC577D-92F1-4442-915C-B5EF716752AB}"/>
          </ac:spMkLst>
        </pc:spChg>
        <pc:spChg chg="mod">
          <ac:chgData name="Lei Wu" userId="f083b2a8aea23a2f" providerId="LiveId" clId="{798432FD-FBD1-4C67-86FA-26933F155DCF}" dt="2021-03-29T23:26:50.153" v="2081" actId="1076"/>
          <ac:spMkLst>
            <pc:docMk/>
            <pc:sldMk cId="3908071447" sldId="797"/>
            <ac:spMk id="368" creationId="{A7249E86-97A1-4AE2-81B7-2A709C56C8D6}"/>
          </ac:spMkLst>
        </pc:spChg>
        <pc:spChg chg="mod">
          <ac:chgData name="Lei Wu" userId="f083b2a8aea23a2f" providerId="LiveId" clId="{798432FD-FBD1-4C67-86FA-26933F155DCF}" dt="2021-03-29T23:26:50.153" v="2081" actId="1076"/>
          <ac:spMkLst>
            <pc:docMk/>
            <pc:sldMk cId="3908071447" sldId="797"/>
            <ac:spMk id="369" creationId="{41F0DA51-0ACF-47D2-A4AB-94CE2AA08CF3}"/>
          </ac:spMkLst>
        </pc:spChg>
        <pc:spChg chg="mod">
          <ac:chgData name="Lei Wu" userId="f083b2a8aea23a2f" providerId="LiveId" clId="{798432FD-FBD1-4C67-86FA-26933F155DCF}" dt="2021-03-29T23:26:50.153" v="2081" actId="1076"/>
          <ac:spMkLst>
            <pc:docMk/>
            <pc:sldMk cId="3908071447" sldId="797"/>
            <ac:spMk id="370" creationId="{E8B7164F-E0E9-43F0-B1FF-611228573415}"/>
          </ac:spMkLst>
        </pc:spChg>
        <pc:spChg chg="mod">
          <ac:chgData name="Lei Wu" userId="f083b2a8aea23a2f" providerId="LiveId" clId="{798432FD-FBD1-4C67-86FA-26933F155DCF}" dt="2021-03-29T23:26:50.153" v="2081" actId="1076"/>
          <ac:spMkLst>
            <pc:docMk/>
            <pc:sldMk cId="3908071447" sldId="797"/>
            <ac:spMk id="371" creationId="{FDD8D2DF-B20B-46D7-8A2D-AF1DF56DCE16}"/>
          </ac:spMkLst>
        </pc:spChg>
        <pc:spChg chg="mod">
          <ac:chgData name="Lei Wu" userId="f083b2a8aea23a2f" providerId="LiveId" clId="{798432FD-FBD1-4C67-86FA-26933F155DCF}" dt="2021-03-29T23:26:50.153" v="2081" actId="1076"/>
          <ac:spMkLst>
            <pc:docMk/>
            <pc:sldMk cId="3908071447" sldId="797"/>
            <ac:spMk id="372" creationId="{A641E187-C445-4194-B110-998A5E0A488F}"/>
          </ac:spMkLst>
        </pc:spChg>
        <pc:spChg chg="mod">
          <ac:chgData name="Lei Wu" userId="f083b2a8aea23a2f" providerId="LiveId" clId="{798432FD-FBD1-4C67-86FA-26933F155DCF}" dt="2021-03-29T23:26:50.153" v="2081" actId="1076"/>
          <ac:spMkLst>
            <pc:docMk/>
            <pc:sldMk cId="3908071447" sldId="797"/>
            <ac:spMk id="373" creationId="{FFFCEADF-9FAF-4EE2-99DF-EF587C9830D5}"/>
          </ac:spMkLst>
        </pc:spChg>
        <pc:spChg chg="mod">
          <ac:chgData name="Lei Wu" userId="f083b2a8aea23a2f" providerId="LiveId" clId="{798432FD-FBD1-4C67-86FA-26933F155DCF}" dt="2021-03-29T23:26:50.153" v="2081" actId="1076"/>
          <ac:spMkLst>
            <pc:docMk/>
            <pc:sldMk cId="3908071447" sldId="797"/>
            <ac:spMk id="374" creationId="{4D952BD9-0EB6-4622-AA9D-9A3EE55187B1}"/>
          </ac:spMkLst>
        </pc:spChg>
        <pc:spChg chg="mod">
          <ac:chgData name="Lei Wu" userId="f083b2a8aea23a2f" providerId="LiveId" clId="{798432FD-FBD1-4C67-86FA-26933F155DCF}" dt="2021-03-29T23:26:50.153" v="2081" actId="1076"/>
          <ac:spMkLst>
            <pc:docMk/>
            <pc:sldMk cId="3908071447" sldId="797"/>
            <ac:spMk id="375" creationId="{95873265-72DD-48C1-A4BF-31009CDB0430}"/>
          </ac:spMkLst>
        </pc:spChg>
        <pc:spChg chg="mod">
          <ac:chgData name="Lei Wu" userId="f083b2a8aea23a2f" providerId="LiveId" clId="{798432FD-FBD1-4C67-86FA-26933F155DCF}" dt="2021-03-29T23:26:50.153" v="2081" actId="1076"/>
          <ac:spMkLst>
            <pc:docMk/>
            <pc:sldMk cId="3908071447" sldId="797"/>
            <ac:spMk id="376" creationId="{C9BF3278-C99E-445C-A53A-14C3D6F12379}"/>
          </ac:spMkLst>
        </pc:spChg>
        <pc:spChg chg="mod">
          <ac:chgData name="Lei Wu" userId="f083b2a8aea23a2f" providerId="LiveId" clId="{798432FD-FBD1-4C67-86FA-26933F155DCF}" dt="2021-03-29T23:26:50.153" v="2081" actId="1076"/>
          <ac:spMkLst>
            <pc:docMk/>
            <pc:sldMk cId="3908071447" sldId="797"/>
            <ac:spMk id="377" creationId="{CB887B47-0974-4C37-9147-2D5DE8968047}"/>
          </ac:spMkLst>
        </pc:spChg>
        <pc:spChg chg="mod">
          <ac:chgData name="Lei Wu" userId="f083b2a8aea23a2f" providerId="LiveId" clId="{798432FD-FBD1-4C67-86FA-26933F155DCF}" dt="2021-03-29T23:26:50.153" v="2081" actId="1076"/>
          <ac:spMkLst>
            <pc:docMk/>
            <pc:sldMk cId="3908071447" sldId="797"/>
            <ac:spMk id="378" creationId="{43A21EF2-7DCE-427C-85E5-1372EFD87486}"/>
          </ac:spMkLst>
        </pc:spChg>
        <pc:spChg chg="mod">
          <ac:chgData name="Lei Wu" userId="f083b2a8aea23a2f" providerId="LiveId" clId="{798432FD-FBD1-4C67-86FA-26933F155DCF}" dt="2021-03-29T23:26:50.153" v="2081" actId="1076"/>
          <ac:spMkLst>
            <pc:docMk/>
            <pc:sldMk cId="3908071447" sldId="797"/>
            <ac:spMk id="379" creationId="{02F13814-483A-4122-8F79-21D16CBF66EC}"/>
          </ac:spMkLst>
        </pc:spChg>
        <pc:spChg chg="mod">
          <ac:chgData name="Lei Wu" userId="f083b2a8aea23a2f" providerId="LiveId" clId="{798432FD-FBD1-4C67-86FA-26933F155DCF}" dt="2021-03-29T23:26:50.153" v="2081" actId="1076"/>
          <ac:spMkLst>
            <pc:docMk/>
            <pc:sldMk cId="3908071447" sldId="797"/>
            <ac:spMk id="380" creationId="{35ED987A-0B30-471B-B42F-A13BE008172D}"/>
          </ac:spMkLst>
        </pc:spChg>
        <pc:spChg chg="mod">
          <ac:chgData name="Lei Wu" userId="f083b2a8aea23a2f" providerId="LiveId" clId="{798432FD-FBD1-4C67-86FA-26933F155DCF}" dt="2021-03-29T23:26:50.153" v="2081" actId="1076"/>
          <ac:spMkLst>
            <pc:docMk/>
            <pc:sldMk cId="3908071447" sldId="797"/>
            <ac:spMk id="381" creationId="{904265BA-B6F8-433B-A0F3-0756A292C076}"/>
          </ac:spMkLst>
        </pc:spChg>
        <pc:spChg chg="mod">
          <ac:chgData name="Lei Wu" userId="f083b2a8aea23a2f" providerId="LiveId" clId="{798432FD-FBD1-4C67-86FA-26933F155DCF}" dt="2021-03-29T23:26:50.153" v="2081" actId="1076"/>
          <ac:spMkLst>
            <pc:docMk/>
            <pc:sldMk cId="3908071447" sldId="797"/>
            <ac:spMk id="382" creationId="{0A87D495-3015-44C6-A892-9D0B90FA98C1}"/>
          </ac:spMkLst>
        </pc:spChg>
        <pc:spChg chg="mod">
          <ac:chgData name="Lei Wu" userId="f083b2a8aea23a2f" providerId="LiveId" clId="{798432FD-FBD1-4C67-86FA-26933F155DCF}" dt="2021-03-29T23:26:50.153" v="2081" actId="1076"/>
          <ac:spMkLst>
            <pc:docMk/>
            <pc:sldMk cId="3908071447" sldId="797"/>
            <ac:spMk id="383" creationId="{6EA5D479-F774-425E-ACAD-4E2F4B277247}"/>
          </ac:spMkLst>
        </pc:spChg>
        <pc:spChg chg="mod">
          <ac:chgData name="Lei Wu" userId="f083b2a8aea23a2f" providerId="LiveId" clId="{798432FD-FBD1-4C67-86FA-26933F155DCF}" dt="2021-03-29T23:26:50.153" v="2081" actId="1076"/>
          <ac:spMkLst>
            <pc:docMk/>
            <pc:sldMk cId="3908071447" sldId="797"/>
            <ac:spMk id="384" creationId="{A43B7FB0-6EC4-4D0C-9F1B-6D9E6425CC72}"/>
          </ac:spMkLst>
        </pc:spChg>
        <pc:spChg chg="mod">
          <ac:chgData name="Lei Wu" userId="f083b2a8aea23a2f" providerId="LiveId" clId="{798432FD-FBD1-4C67-86FA-26933F155DCF}" dt="2021-03-29T23:26:50.153" v="2081" actId="1076"/>
          <ac:spMkLst>
            <pc:docMk/>
            <pc:sldMk cId="3908071447" sldId="797"/>
            <ac:spMk id="385" creationId="{1A80645C-770A-45D3-9A6A-C4FA00D0D5FE}"/>
          </ac:spMkLst>
        </pc:spChg>
        <pc:spChg chg="mod">
          <ac:chgData name="Lei Wu" userId="f083b2a8aea23a2f" providerId="LiveId" clId="{798432FD-FBD1-4C67-86FA-26933F155DCF}" dt="2021-03-29T23:26:50.153" v="2081" actId="1076"/>
          <ac:spMkLst>
            <pc:docMk/>
            <pc:sldMk cId="3908071447" sldId="797"/>
            <ac:spMk id="386" creationId="{1FC615DE-5824-4BBB-9447-EBABDD5E5B9B}"/>
          </ac:spMkLst>
        </pc:spChg>
        <pc:spChg chg="mod">
          <ac:chgData name="Lei Wu" userId="f083b2a8aea23a2f" providerId="LiveId" clId="{798432FD-FBD1-4C67-86FA-26933F155DCF}" dt="2021-03-29T23:26:50.153" v="2081" actId="1076"/>
          <ac:spMkLst>
            <pc:docMk/>
            <pc:sldMk cId="3908071447" sldId="797"/>
            <ac:spMk id="387" creationId="{32ACA98C-0722-475F-AB20-F7786253B99C}"/>
          </ac:spMkLst>
        </pc:spChg>
        <pc:spChg chg="mod">
          <ac:chgData name="Lei Wu" userId="f083b2a8aea23a2f" providerId="LiveId" clId="{798432FD-FBD1-4C67-86FA-26933F155DCF}" dt="2021-03-29T23:26:50.153" v="2081" actId="1076"/>
          <ac:spMkLst>
            <pc:docMk/>
            <pc:sldMk cId="3908071447" sldId="797"/>
            <ac:spMk id="388" creationId="{358D57F6-FDA0-43F8-87CE-1C91B9DF5656}"/>
          </ac:spMkLst>
        </pc:spChg>
        <pc:spChg chg="mod">
          <ac:chgData name="Lei Wu" userId="f083b2a8aea23a2f" providerId="LiveId" clId="{798432FD-FBD1-4C67-86FA-26933F155DCF}" dt="2021-03-29T23:26:50.153" v="2081" actId="1076"/>
          <ac:spMkLst>
            <pc:docMk/>
            <pc:sldMk cId="3908071447" sldId="797"/>
            <ac:spMk id="389" creationId="{4D8BA061-8D9D-41E6-AADD-805BF020844B}"/>
          </ac:spMkLst>
        </pc:spChg>
        <pc:spChg chg="mod">
          <ac:chgData name="Lei Wu" userId="f083b2a8aea23a2f" providerId="LiveId" clId="{798432FD-FBD1-4C67-86FA-26933F155DCF}" dt="2021-03-29T23:26:50.153" v="2081" actId="1076"/>
          <ac:spMkLst>
            <pc:docMk/>
            <pc:sldMk cId="3908071447" sldId="797"/>
            <ac:spMk id="390" creationId="{E869BCE1-A2AE-4699-85F4-42BA2B5DB363}"/>
          </ac:spMkLst>
        </pc:spChg>
        <pc:spChg chg="mod">
          <ac:chgData name="Lei Wu" userId="f083b2a8aea23a2f" providerId="LiveId" clId="{798432FD-FBD1-4C67-86FA-26933F155DCF}" dt="2021-03-29T23:26:50.153" v="2081" actId="1076"/>
          <ac:spMkLst>
            <pc:docMk/>
            <pc:sldMk cId="3908071447" sldId="797"/>
            <ac:spMk id="391" creationId="{E65D2141-CDAF-40EF-9BBC-4E2AD0508786}"/>
          </ac:spMkLst>
        </pc:spChg>
        <pc:spChg chg="mod">
          <ac:chgData name="Lei Wu" userId="f083b2a8aea23a2f" providerId="LiveId" clId="{798432FD-FBD1-4C67-86FA-26933F155DCF}" dt="2021-03-29T23:26:50.153" v="2081" actId="1076"/>
          <ac:spMkLst>
            <pc:docMk/>
            <pc:sldMk cId="3908071447" sldId="797"/>
            <ac:spMk id="392" creationId="{63448C70-ABCA-4EEC-B773-9E5CC484D959}"/>
          </ac:spMkLst>
        </pc:spChg>
        <pc:spChg chg="mod">
          <ac:chgData name="Lei Wu" userId="f083b2a8aea23a2f" providerId="LiveId" clId="{798432FD-FBD1-4C67-86FA-26933F155DCF}" dt="2021-03-29T23:26:50.153" v="2081" actId="1076"/>
          <ac:spMkLst>
            <pc:docMk/>
            <pc:sldMk cId="3908071447" sldId="797"/>
            <ac:spMk id="393" creationId="{22082F90-EA43-4C41-BDE1-D9E1CB294DAB}"/>
          </ac:spMkLst>
        </pc:spChg>
        <pc:spChg chg="mod">
          <ac:chgData name="Lei Wu" userId="f083b2a8aea23a2f" providerId="LiveId" clId="{798432FD-FBD1-4C67-86FA-26933F155DCF}" dt="2021-03-29T23:26:50.153" v="2081" actId="1076"/>
          <ac:spMkLst>
            <pc:docMk/>
            <pc:sldMk cId="3908071447" sldId="797"/>
            <ac:spMk id="394" creationId="{62B40528-3E11-4E6C-A96D-C92D261FAB42}"/>
          </ac:spMkLst>
        </pc:spChg>
        <pc:spChg chg="mod">
          <ac:chgData name="Lei Wu" userId="f083b2a8aea23a2f" providerId="LiveId" clId="{798432FD-FBD1-4C67-86FA-26933F155DCF}" dt="2021-03-29T23:26:50.153" v="2081" actId="1076"/>
          <ac:spMkLst>
            <pc:docMk/>
            <pc:sldMk cId="3908071447" sldId="797"/>
            <ac:spMk id="395" creationId="{5EA0C16E-38C5-483B-B896-9D30FDCEA6CE}"/>
          </ac:spMkLst>
        </pc:spChg>
        <pc:spChg chg="mod">
          <ac:chgData name="Lei Wu" userId="f083b2a8aea23a2f" providerId="LiveId" clId="{798432FD-FBD1-4C67-86FA-26933F155DCF}" dt="2021-03-29T23:26:50.153" v="2081" actId="1076"/>
          <ac:spMkLst>
            <pc:docMk/>
            <pc:sldMk cId="3908071447" sldId="797"/>
            <ac:spMk id="396" creationId="{74011EF4-7852-407C-9F5E-966EF7645EA0}"/>
          </ac:spMkLst>
        </pc:spChg>
        <pc:spChg chg="mod">
          <ac:chgData name="Lei Wu" userId="f083b2a8aea23a2f" providerId="LiveId" clId="{798432FD-FBD1-4C67-86FA-26933F155DCF}" dt="2021-03-29T23:26:50.153" v="2081" actId="1076"/>
          <ac:spMkLst>
            <pc:docMk/>
            <pc:sldMk cId="3908071447" sldId="797"/>
            <ac:spMk id="397" creationId="{633889A1-0E3F-4C2E-B6C2-030292C6E4D9}"/>
          </ac:spMkLst>
        </pc:spChg>
        <pc:spChg chg="mod">
          <ac:chgData name="Lei Wu" userId="f083b2a8aea23a2f" providerId="LiveId" clId="{798432FD-FBD1-4C67-86FA-26933F155DCF}" dt="2021-03-29T23:26:50.153" v="2081" actId="1076"/>
          <ac:spMkLst>
            <pc:docMk/>
            <pc:sldMk cId="3908071447" sldId="797"/>
            <ac:spMk id="398" creationId="{CF2D195C-3969-4B92-B20E-B09125E413EE}"/>
          </ac:spMkLst>
        </pc:spChg>
        <pc:spChg chg="mod">
          <ac:chgData name="Lei Wu" userId="f083b2a8aea23a2f" providerId="LiveId" clId="{798432FD-FBD1-4C67-86FA-26933F155DCF}" dt="2021-03-29T23:26:50.153" v="2081" actId="1076"/>
          <ac:spMkLst>
            <pc:docMk/>
            <pc:sldMk cId="3908071447" sldId="797"/>
            <ac:spMk id="399" creationId="{D1007C9E-C9E8-44BB-B392-10AE7E260168}"/>
          </ac:spMkLst>
        </pc:spChg>
        <pc:spChg chg="mod">
          <ac:chgData name="Lei Wu" userId="f083b2a8aea23a2f" providerId="LiveId" clId="{798432FD-FBD1-4C67-86FA-26933F155DCF}" dt="2021-03-29T23:26:50.153" v="2081" actId="1076"/>
          <ac:spMkLst>
            <pc:docMk/>
            <pc:sldMk cId="3908071447" sldId="797"/>
            <ac:spMk id="400" creationId="{2A21229F-6490-4241-9531-A3604E4A85CE}"/>
          </ac:spMkLst>
        </pc:spChg>
        <pc:spChg chg="mod">
          <ac:chgData name="Lei Wu" userId="f083b2a8aea23a2f" providerId="LiveId" clId="{798432FD-FBD1-4C67-86FA-26933F155DCF}" dt="2021-03-29T23:26:50.153" v="2081" actId="1076"/>
          <ac:spMkLst>
            <pc:docMk/>
            <pc:sldMk cId="3908071447" sldId="797"/>
            <ac:spMk id="401" creationId="{359472EB-49BB-4C55-8A84-84F913BDEE5F}"/>
          </ac:spMkLst>
        </pc:spChg>
        <pc:spChg chg="mod">
          <ac:chgData name="Lei Wu" userId="f083b2a8aea23a2f" providerId="LiveId" clId="{798432FD-FBD1-4C67-86FA-26933F155DCF}" dt="2021-03-29T23:26:50.153" v="2081" actId="1076"/>
          <ac:spMkLst>
            <pc:docMk/>
            <pc:sldMk cId="3908071447" sldId="797"/>
            <ac:spMk id="402" creationId="{3EC18BA8-F727-4268-B5FE-8665CA37BF44}"/>
          </ac:spMkLst>
        </pc:spChg>
        <pc:spChg chg="mod">
          <ac:chgData name="Lei Wu" userId="f083b2a8aea23a2f" providerId="LiveId" clId="{798432FD-FBD1-4C67-86FA-26933F155DCF}" dt="2021-03-29T23:26:50.153" v="2081" actId="1076"/>
          <ac:spMkLst>
            <pc:docMk/>
            <pc:sldMk cId="3908071447" sldId="797"/>
            <ac:spMk id="403" creationId="{639345F6-E167-4A4B-9A9D-08AE41B1627F}"/>
          </ac:spMkLst>
        </pc:spChg>
        <pc:spChg chg="mod">
          <ac:chgData name="Lei Wu" userId="f083b2a8aea23a2f" providerId="LiveId" clId="{798432FD-FBD1-4C67-86FA-26933F155DCF}" dt="2021-03-29T23:26:50.153" v="2081" actId="1076"/>
          <ac:spMkLst>
            <pc:docMk/>
            <pc:sldMk cId="3908071447" sldId="797"/>
            <ac:spMk id="404" creationId="{C7DD1904-508C-4873-AEE7-51D1020E88F7}"/>
          </ac:spMkLst>
        </pc:spChg>
        <pc:spChg chg="mod">
          <ac:chgData name="Lei Wu" userId="f083b2a8aea23a2f" providerId="LiveId" clId="{798432FD-FBD1-4C67-86FA-26933F155DCF}" dt="2021-03-29T23:26:50.153" v="2081" actId="1076"/>
          <ac:spMkLst>
            <pc:docMk/>
            <pc:sldMk cId="3908071447" sldId="797"/>
            <ac:spMk id="405" creationId="{2A907BD3-4A4B-4BE1-92EB-3F3AA59E9021}"/>
          </ac:spMkLst>
        </pc:spChg>
        <pc:spChg chg="mod">
          <ac:chgData name="Lei Wu" userId="f083b2a8aea23a2f" providerId="LiveId" clId="{798432FD-FBD1-4C67-86FA-26933F155DCF}" dt="2021-03-29T23:26:50.153" v="2081" actId="1076"/>
          <ac:spMkLst>
            <pc:docMk/>
            <pc:sldMk cId="3908071447" sldId="797"/>
            <ac:spMk id="406" creationId="{B449D5AF-FB55-48FF-9620-2F75642D101B}"/>
          </ac:spMkLst>
        </pc:spChg>
        <pc:spChg chg="mod">
          <ac:chgData name="Lei Wu" userId="f083b2a8aea23a2f" providerId="LiveId" clId="{798432FD-FBD1-4C67-86FA-26933F155DCF}" dt="2021-03-29T23:26:50.153" v="2081" actId="1076"/>
          <ac:spMkLst>
            <pc:docMk/>
            <pc:sldMk cId="3908071447" sldId="797"/>
            <ac:spMk id="407" creationId="{334C96EF-18C0-4B32-8AC5-0276F6D5A169}"/>
          </ac:spMkLst>
        </pc:spChg>
        <pc:spChg chg="mod">
          <ac:chgData name="Lei Wu" userId="f083b2a8aea23a2f" providerId="LiveId" clId="{798432FD-FBD1-4C67-86FA-26933F155DCF}" dt="2021-03-29T23:26:50.153" v="2081" actId="1076"/>
          <ac:spMkLst>
            <pc:docMk/>
            <pc:sldMk cId="3908071447" sldId="797"/>
            <ac:spMk id="408" creationId="{71DD4B0C-59B1-4762-81E6-9EBFCFCC8B54}"/>
          </ac:spMkLst>
        </pc:spChg>
        <pc:spChg chg="mod">
          <ac:chgData name="Lei Wu" userId="f083b2a8aea23a2f" providerId="LiveId" clId="{798432FD-FBD1-4C67-86FA-26933F155DCF}" dt="2021-03-29T23:26:50.153" v="2081" actId="1076"/>
          <ac:spMkLst>
            <pc:docMk/>
            <pc:sldMk cId="3908071447" sldId="797"/>
            <ac:spMk id="409" creationId="{49C3FE63-A077-45AF-BC86-D5CA024B092A}"/>
          </ac:spMkLst>
        </pc:spChg>
        <pc:spChg chg="mod">
          <ac:chgData name="Lei Wu" userId="f083b2a8aea23a2f" providerId="LiveId" clId="{798432FD-FBD1-4C67-86FA-26933F155DCF}" dt="2021-03-29T23:26:50.153" v="2081" actId="1076"/>
          <ac:spMkLst>
            <pc:docMk/>
            <pc:sldMk cId="3908071447" sldId="797"/>
            <ac:spMk id="410" creationId="{AA3F23FB-92A7-4BE7-B641-11A320DFC843}"/>
          </ac:spMkLst>
        </pc:spChg>
        <pc:spChg chg="mod">
          <ac:chgData name="Lei Wu" userId="f083b2a8aea23a2f" providerId="LiveId" clId="{798432FD-FBD1-4C67-86FA-26933F155DCF}" dt="2021-03-29T23:26:50.153" v="2081" actId="1076"/>
          <ac:spMkLst>
            <pc:docMk/>
            <pc:sldMk cId="3908071447" sldId="797"/>
            <ac:spMk id="411" creationId="{2F0D009F-E814-45F3-B033-745E86ADF2CE}"/>
          </ac:spMkLst>
        </pc:spChg>
        <pc:spChg chg="mod">
          <ac:chgData name="Lei Wu" userId="f083b2a8aea23a2f" providerId="LiveId" clId="{798432FD-FBD1-4C67-86FA-26933F155DCF}" dt="2021-03-29T23:26:50.153" v="2081" actId="1076"/>
          <ac:spMkLst>
            <pc:docMk/>
            <pc:sldMk cId="3908071447" sldId="797"/>
            <ac:spMk id="412" creationId="{5770E4B1-177B-475C-B2AB-A16C08945B77}"/>
          </ac:spMkLst>
        </pc:spChg>
        <pc:spChg chg="mod">
          <ac:chgData name="Lei Wu" userId="f083b2a8aea23a2f" providerId="LiveId" clId="{798432FD-FBD1-4C67-86FA-26933F155DCF}" dt="2021-03-29T23:26:50.153" v="2081" actId="1076"/>
          <ac:spMkLst>
            <pc:docMk/>
            <pc:sldMk cId="3908071447" sldId="797"/>
            <ac:spMk id="413" creationId="{B6733B09-9595-4C73-95F1-69ACD4C18759}"/>
          </ac:spMkLst>
        </pc:spChg>
        <pc:spChg chg="mod">
          <ac:chgData name="Lei Wu" userId="f083b2a8aea23a2f" providerId="LiveId" clId="{798432FD-FBD1-4C67-86FA-26933F155DCF}" dt="2021-03-29T23:26:50.153" v="2081" actId="1076"/>
          <ac:spMkLst>
            <pc:docMk/>
            <pc:sldMk cId="3908071447" sldId="797"/>
            <ac:spMk id="414" creationId="{872901FA-F43C-405E-9C97-D307E066C2B7}"/>
          </ac:spMkLst>
        </pc:spChg>
        <pc:spChg chg="mod">
          <ac:chgData name="Lei Wu" userId="f083b2a8aea23a2f" providerId="LiveId" clId="{798432FD-FBD1-4C67-86FA-26933F155DCF}" dt="2021-03-29T23:26:50.153" v="2081" actId="1076"/>
          <ac:spMkLst>
            <pc:docMk/>
            <pc:sldMk cId="3908071447" sldId="797"/>
            <ac:spMk id="415" creationId="{EF8DB3EA-6D46-4C10-8E55-D8C9E217110C}"/>
          </ac:spMkLst>
        </pc:spChg>
        <pc:spChg chg="mod">
          <ac:chgData name="Lei Wu" userId="f083b2a8aea23a2f" providerId="LiveId" clId="{798432FD-FBD1-4C67-86FA-26933F155DCF}" dt="2021-03-29T23:26:50.153" v="2081" actId="1076"/>
          <ac:spMkLst>
            <pc:docMk/>
            <pc:sldMk cId="3908071447" sldId="797"/>
            <ac:spMk id="416" creationId="{5A9C55EE-DD3C-4804-BF67-CC004F28B6CB}"/>
          </ac:spMkLst>
        </pc:spChg>
        <pc:spChg chg="mod">
          <ac:chgData name="Lei Wu" userId="f083b2a8aea23a2f" providerId="LiveId" clId="{798432FD-FBD1-4C67-86FA-26933F155DCF}" dt="2021-03-29T23:26:50.153" v="2081" actId="1076"/>
          <ac:spMkLst>
            <pc:docMk/>
            <pc:sldMk cId="3908071447" sldId="797"/>
            <ac:spMk id="417" creationId="{9939CCB5-154F-4D94-8F36-97B294250B2D}"/>
          </ac:spMkLst>
        </pc:spChg>
        <pc:spChg chg="mod">
          <ac:chgData name="Lei Wu" userId="f083b2a8aea23a2f" providerId="LiveId" clId="{798432FD-FBD1-4C67-86FA-26933F155DCF}" dt="2021-03-29T23:26:50.153" v="2081" actId="1076"/>
          <ac:spMkLst>
            <pc:docMk/>
            <pc:sldMk cId="3908071447" sldId="797"/>
            <ac:spMk id="418" creationId="{39304639-D4E3-4CB5-B476-BCB07978AB09}"/>
          </ac:spMkLst>
        </pc:spChg>
        <pc:spChg chg="mod">
          <ac:chgData name="Lei Wu" userId="f083b2a8aea23a2f" providerId="LiveId" clId="{798432FD-FBD1-4C67-86FA-26933F155DCF}" dt="2021-03-29T23:26:50.153" v="2081" actId="1076"/>
          <ac:spMkLst>
            <pc:docMk/>
            <pc:sldMk cId="3908071447" sldId="797"/>
            <ac:spMk id="419" creationId="{4A38348D-D250-4988-9E92-C4AF14D24FFF}"/>
          </ac:spMkLst>
        </pc:spChg>
        <pc:spChg chg="mod">
          <ac:chgData name="Lei Wu" userId="f083b2a8aea23a2f" providerId="LiveId" clId="{798432FD-FBD1-4C67-86FA-26933F155DCF}" dt="2021-03-29T23:26:50.153" v="2081" actId="1076"/>
          <ac:spMkLst>
            <pc:docMk/>
            <pc:sldMk cId="3908071447" sldId="797"/>
            <ac:spMk id="420" creationId="{CFBF7416-652D-437C-A607-5FD597BD7574}"/>
          </ac:spMkLst>
        </pc:spChg>
        <pc:spChg chg="mod">
          <ac:chgData name="Lei Wu" userId="f083b2a8aea23a2f" providerId="LiveId" clId="{798432FD-FBD1-4C67-86FA-26933F155DCF}" dt="2021-03-29T23:26:50.153" v="2081" actId="1076"/>
          <ac:spMkLst>
            <pc:docMk/>
            <pc:sldMk cId="3908071447" sldId="797"/>
            <ac:spMk id="421" creationId="{A22C4F9F-8888-4362-B5C2-9F324EFABAF0}"/>
          </ac:spMkLst>
        </pc:spChg>
        <pc:spChg chg="mod">
          <ac:chgData name="Lei Wu" userId="f083b2a8aea23a2f" providerId="LiveId" clId="{798432FD-FBD1-4C67-86FA-26933F155DCF}" dt="2021-03-29T23:26:50.153" v="2081" actId="1076"/>
          <ac:spMkLst>
            <pc:docMk/>
            <pc:sldMk cId="3908071447" sldId="797"/>
            <ac:spMk id="422" creationId="{09760641-81F4-4605-BA6A-FE7BBFAC8F67}"/>
          </ac:spMkLst>
        </pc:spChg>
        <pc:spChg chg="mod">
          <ac:chgData name="Lei Wu" userId="f083b2a8aea23a2f" providerId="LiveId" clId="{798432FD-FBD1-4C67-86FA-26933F155DCF}" dt="2021-03-29T23:26:50.153" v="2081" actId="1076"/>
          <ac:spMkLst>
            <pc:docMk/>
            <pc:sldMk cId="3908071447" sldId="797"/>
            <ac:spMk id="423" creationId="{30E90691-59E5-4AA7-8806-362A36D4AE1D}"/>
          </ac:spMkLst>
        </pc:spChg>
        <pc:spChg chg="mod">
          <ac:chgData name="Lei Wu" userId="f083b2a8aea23a2f" providerId="LiveId" clId="{798432FD-FBD1-4C67-86FA-26933F155DCF}" dt="2021-03-29T23:26:50.153" v="2081" actId="1076"/>
          <ac:spMkLst>
            <pc:docMk/>
            <pc:sldMk cId="3908071447" sldId="797"/>
            <ac:spMk id="424" creationId="{5048FA17-724D-4972-AF01-A1D709D944E9}"/>
          </ac:spMkLst>
        </pc:spChg>
        <pc:spChg chg="mod">
          <ac:chgData name="Lei Wu" userId="f083b2a8aea23a2f" providerId="LiveId" clId="{798432FD-FBD1-4C67-86FA-26933F155DCF}" dt="2021-03-29T23:26:50.153" v="2081" actId="1076"/>
          <ac:spMkLst>
            <pc:docMk/>
            <pc:sldMk cId="3908071447" sldId="797"/>
            <ac:spMk id="425" creationId="{FD83B9B6-BE7B-4F6F-A8A6-41472FA6EC47}"/>
          </ac:spMkLst>
        </pc:spChg>
        <pc:spChg chg="mod">
          <ac:chgData name="Lei Wu" userId="f083b2a8aea23a2f" providerId="LiveId" clId="{798432FD-FBD1-4C67-86FA-26933F155DCF}" dt="2021-03-29T23:26:50.153" v="2081" actId="1076"/>
          <ac:spMkLst>
            <pc:docMk/>
            <pc:sldMk cId="3908071447" sldId="797"/>
            <ac:spMk id="426" creationId="{F4F2DC59-1D02-4281-B852-346A1911A337}"/>
          </ac:spMkLst>
        </pc:spChg>
        <pc:spChg chg="mod">
          <ac:chgData name="Lei Wu" userId="f083b2a8aea23a2f" providerId="LiveId" clId="{798432FD-FBD1-4C67-86FA-26933F155DCF}" dt="2021-03-29T23:26:50.153" v="2081" actId="1076"/>
          <ac:spMkLst>
            <pc:docMk/>
            <pc:sldMk cId="3908071447" sldId="797"/>
            <ac:spMk id="427" creationId="{D97B4D59-5B28-4AEA-AFD5-574071995B9A}"/>
          </ac:spMkLst>
        </pc:spChg>
        <pc:spChg chg="mod">
          <ac:chgData name="Lei Wu" userId="f083b2a8aea23a2f" providerId="LiveId" clId="{798432FD-FBD1-4C67-86FA-26933F155DCF}" dt="2021-03-29T23:26:50.153" v="2081" actId="1076"/>
          <ac:spMkLst>
            <pc:docMk/>
            <pc:sldMk cId="3908071447" sldId="797"/>
            <ac:spMk id="428" creationId="{564B7E10-40BE-41F5-80F8-77AD6BE54397}"/>
          </ac:spMkLst>
        </pc:spChg>
        <pc:spChg chg="mod">
          <ac:chgData name="Lei Wu" userId="f083b2a8aea23a2f" providerId="LiveId" clId="{798432FD-FBD1-4C67-86FA-26933F155DCF}" dt="2021-03-29T23:26:50.153" v="2081" actId="1076"/>
          <ac:spMkLst>
            <pc:docMk/>
            <pc:sldMk cId="3908071447" sldId="797"/>
            <ac:spMk id="429" creationId="{D068479C-323C-4153-9F34-5C29418039C6}"/>
          </ac:spMkLst>
        </pc:spChg>
        <pc:spChg chg="mod">
          <ac:chgData name="Lei Wu" userId="f083b2a8aea23a2f" providerId="LiveId" clId="{798432FD-FBD1-4C67-86FA-26933F155DCF}" dt="2021-03-29T23:26:50.153" v="2081" actId="1076"/>
          <ac:spMkLst>
            <pc:docMk/>
            <pc:sldMk cId="3908071447" sldId="797"/>
            <ac:spMk id="430" creationId="{38897F4B-E381-44C9-B8ED-C124CB931236}"/>
          </ac:spMkLst>
        </pc:spChg>
        <pc:spChg chg="mod">
          <ac:chgData name="Lei Wu" userId="f083b2a8aea23a2f" providerId="LiveId" clId="{798432FD-FBD1-4C67-86FA-26933F155DCF}" dt="2021-03-29T23:26:50.153" v="2081" actId="1076"/>
          <ac:spMkLst>
            <pc:docMk/>
            <pc:sldMk cId="3908071447" sldId="797"/>
            <ac:spMk id="431" creationId="{6F8CC804-947A-485E-9195-3547E73FC415}"/>
          </ac:spMkLst>
        </pc:spChg>
        <pc:spChg chg="mod">
          <ac:chgData name="Lei Wu" userId="f083b2a8aea23a2f" providerId="LiveId" clId="{798432FD-FBD1-4C67-86FA-26933F155DCF}" dt="2021-03-29T23:26:50.153" v="2081" actId="1076"/>
          <ac:spMkLst>
            <pc:docMk/>
            <pc:sldMk cId="3908071447" sldId="797"/>
            <ac:spMk id="432" creationId="{6D3F718F-1D7C-4322-B8F4-430CD959606E}"/>
          </ac:spMkLst>
        </pc:spChg>
        <pc:spChg chg="mod">
          <ac:chgData name="Lei Wu" userId="f083b2a8aea23a2f" providerId="LiveId" clId="{798432FD-FBD1-4C67-86FA-26933F155DCF}" dt="2021-03-29T23:26:50.153" v="2081" actId="1076"/>
          <ac:spMkLst>
            <pc:docMk/>
            <pc:sldMk cId="3908071447" sldId="797"/>
            <ac:spMk id="433" creationId="{47B7E8D4-ECD7-418A-837D-43107CC6C23C}"/>
          </ac:spMkLst>
        </pc:spChg>
        <pc:spChg chg="mod">
          <ac:chgData name="Lei Wu" userId="f083b2a8aea23a2f" providerId="LiveId" clId="{798432FD-FBD1-4C67-86FA-26933F155DCF}" dt="2021-03-29T23:26:50.153" v="2081" actId="1076"/>
          <ac:spMkLst>
            <pc:docMk/>
            <pc:sldMk cId="3908071447" sldId="797"/>
            <ac:spMk id="434" creationId="{0E588ABB-DC9C-416E-B9DE-881477AAE938}"/>
          </ac:spMkLst>
        </pc:spChg>
        <pc:spChg chg="mod">
          <ac:chgData name="Lei Wu" userId="f083b2a8aea23a2f" providerId="LiveId" clId="{798432FD-FBD1-4C67-86FA-26933F155DCF}" dt="2021-03-29T23:26:50.153" v="2081" actId="1076"/>
          <ac:spMkLst>
            <pc:docMk/>
            <pc:sldMk cId="3908071447" sldId="797"/>
            <ac:spMk id="435" creationId="{E8CDB9FE-CA3C-4FAC-969D-566A37AF54D1}"/>
          </ac:spMkLst>
        </pc:spChg>
        <pc:spChg chg="mod">
          <ac:chgData name="Lei Wu" userId="f083b2a8aea23a2f" providerId="LiveId" clId="{798432FD-FBD1-4C67-86FA-26933F155DCF}" dt="2021-03-29T23:26:50.153" v="2081" actId="1076"/>
          <ac:spMkLst>
            <pc:docMk/>
            <pc:sldMk cId="3908071447" sldId="797"/>
            <ac:spMk id="436" creationId="{E6E2B75D-6910-4BBA-91B2-AA589D0CB117}"/>
          </ac:spMkLst>
        </pc:spChg>
        <pc:spChg chg="mod">
          <ac:chgData name="Lei Wu" userId="f083b2a8aea23a2f" providerId="LiveId" clId="{798432FD-FBD1-4C67-86FA-26933F155DCF}" dt="2021-03-29T23:26:50.153" v="2081" actId="1076"/>
          <ac:spMkLst>
            <pc:docMk/>
            <pc:sldMk cId="3908071447" sldId="797"/>
            <ac:spMk id="437" creationId="{C6588CF3-F541-4896-AC74-3A99E7F2A59A}"/>
          </ac:spMkLst>
        </pc:spChg>
        <pc:spChg chg="mod">
          <ac:chgData name="Lei Wu" userId="f083b2a8aea23a2f" providerId="LiveId" clId="{798432FD-FBD1-4C67-86FA-26933F155DCF}" dt="2021-03-29T23:26:50.153" v="2081" actId="1076"/>
          <ac:spMkLst>
            <pc:docMk/>
            <pc:sldMk cId="3908071447" sldId="797"/>
            <ac:spMk id="438" creationId="{0E1C33FA-D99B-49FD-8245-EACE6CEB4D0A}"/>
          </ac:spMkLst>
        </pc:spChg>
        <pc:spChg chg="mod">
          <ac:chgData name="Lei Wu" userId="f083b2a8aea23a2f" providerId="LiveId" clId="{798432FD-FBD1-4C67-86FA-26933F155DCF}" dt="2021-03-29T23:26:50.153" v="2081" actId="1076"/>
          <ac:spMkLst>
            <pc:docMk/>
            <pc:sldMk cId="3908071447" sldId="797"/>
            <ac:spMk id="439" creationId="{E2E76F80-9837-4BBB-93A9-DC7EB92B2642}"/>
          </ac:spMkLst>
        </pc:spChg>
        <pc:spChg chg="mod">
          <ac:chgData name="Lei Wu" userId="f083b2a8aea23a2f" providerId="LiveId" clId="{798432FD-FBD1-4C67-86FA-26933F155DCF}" dt="2021-03-29T23:26:50.153" v="2081" actId="1076"/>
          <ac:spMkLst>
            <pc:docMk/>
            <pc:sldMk cId="3908071447" sldId="797"/>
            <ac:spMk id="440" creationId="{7D2C6265-A3E7-4C30-A35C-6F0F89BA383E}"/>
          </ac:spMkLst>
        </pc:spChg>
        <pc:spChg chg="mod">
          <ac:chgData name="Lei Wu" userId="f083b2a8aea23a2f" providerId="LiveId" clId="{798432FD-FBD1-4C67-86FA-26933F155DCF}" dt="2021-03-29T23:26:50.153" v="2081" actId="1076"/>
          <ac:spMkLst>
            <pc:docMk/>
            <pc:sldMk cId="3908071447" sldId="797"/>
            <ac:spMk id="441" creationId="{1317C7A9-E828-4FBF-B4EE-BE24F81542DB}"/>
          </ac:spMkLst>
        </pc:spChg>
        <pc:spChg chg="mod">
          <ac:chgData name="Lei Wu" userId="f083b2a8aea23a2f" providerId="LiveId" clId="{798432FD-FBD1-4C67-86FA-26933F155DCF}" dt="2021-03-29T23:26:50.153" v="2081" actId="1076"/>
          <ac:spMkLst>
            <pc:docMk/>
            <pc:sldMk cId="3908071447" sldId="797"/>
            <ac:spMk id="442" creationId="{C4DF2A02-0ECA-41FC-B284-07C3D45852F2}"/>
          </ac:spMkLst>
        </pc:spChg>
        <pc:spChg chg="mod">
          <ac:chgData name="Lei Wu" userId="f083b2a8aea23a2f" providerId="LiveId" clId="{798432FD-FBD1-4C67-86FA-26933F155DCF}" dt="2021-03-29T23:26:50.153" v="2081" actId="1076"/>
          <ac:spMkLst>
            <pc:docMk/>
            <pc:sldMk cId="3908071447" sldId="797"/>
            <ac:spMk id="443" creationId="{F82E7BDF-C93A-4A72-8630-3FE907E61E3D}"/>
          </ac:spMkLst>
        </pc:spChg>
        <pc:spChg chg="mod">
          <ac:chgData name="Lei Wu" userId="f083b2a8aea23a2f" providerId="LiveId" clId="{798432FD-FBD1-4C67-86FA-26933F155DCF}" dt="2021-03-29T23:26:50.153" v="2081" actId="1076"/>
          <ac:spMkLst>
            <pc:docMk/>
            <pc:sldMk cId="3908071447" sldId="797"/>
            <ac:spMk id="444" creationId="{E455DC5B-B8C8-4094-8BCB-A95FE651BCD2}"/>
          </ac:spMkLst>
        </pc:spChg>
        <pc:spChg chg="mod">
          <ac:chgData name="Lei Wu" userId="f083b2a8aea23a2f" providerId="LiveId" clId="{798432FD-FBD1-4C67-86FA-26933F155DCF}" dt="2021-03-29T23:26:50.153" v="2081" actId="1076"/>
          <ac:spMkLst>
            <pc:docMk/>
            <pc:sldMk cId="3908071447" sldId="797"/>
            <ac:spMk id="445" creationId="{F678BAA5-D2E2-47D9-92A0-58B075DC265A}"/>
          </ac:spMkLst>
        </pc:spChg>
        <pc:spChg chg="mod">
          <ac:chgData name="Lei Wu" userId="f083b2a8aea23a2f" providerId="LiveId" clId="{798432FD-FBD1-4C67-86FA-26933F155DCF}" dt="2021-03-29T23:26:50.153" v="2081" actId="1076"/>
          <ac:spMkLst>
            <pc:docMk/>
            <pc:sldMk cId="3908071447" sldId="797"/>
            <ac:spMk id="446" creationId="{FE2B9B84-311F-48A5-86B1-279CB324ED17}"/>
          </ac:spMkLst>
        </pc:spChg>
        <pc:spChg chg="mod">
          <ac:chgData name="Lei Wu" userId="f083b2a8aea23a2f" providerId="LiveId" clId="{798432FD-FBD1-4C67-86FA-26933F155DCF}" dt="2021-03-29T23:26:50.153" v="2081" actId="1076"/>
          <ac:spMkLst>
            <pc:docMk/>
            <pc:sldMk cId="3908071447" sldId="797"/>
            <ac:spMk id="447" creationId="{6AE483C2-37A0-4E43-80C5-2B26CE4A3642}"/>
          </ac:spMkLst>
        </pc:spChg>
        <pc:spChg chg="mod">
          <ac:chgData name="Lei Wu" userId="f083b2a8aea23a2f" providerId="LiveId" clId="{798432FD-FBD1-4C67-86FA-26933F155DCF}" dt="2021-03-29T23:26:50.153" v="2081" actId="1076"/>
          <ac:spMkLst>
            <pc:docMk/>
            <pc:sldMk cId="3908071447" sldId="797"/>
            <ac:spMk id="448" creationId="{F1B4E472-CEEA-473D-9B8D-BEEE26B37D76}"/>
          </ac:spMkLst>
        </pc:spChg>
        <pc:spChg chg="mod">
          <ac:chgData name="Lei Wu" userId="f083b2a8aea23a2f" providerId="LiveId" clId="{798432FD-FBD1-4C67-86FA-26933F155DCF}" dt="2021-03-29T23:26:50.153" v="2081" actId="1076"/>
          <ac:spMkLst>
            <pc:docMk/>
            <pc:sldMk cId="3908071447" sldId="797"/>
            <ac:spMk id="449" creationId="{6DC48EC9-4F5F-448B-8D5B-F8B2B41A0994}"/>
          </ac:spMkLst>
        </pc:spChg>
        <pc:spChg chg="mod">
          <ac:chgData name="Lei Wu" userId="f083b2a8aea23a2f" providerId="LiveId" clId="{798432FD-FBD1-4C67-86FA-26933F155DCF}" dt="2021-03-29T23:26:50.153" v="2081" actId="1076"/>
          <ac:spMkLst>
            <pc:docMk/>
            <pc:sldMk cId="3908071447" sldId="797"/>
            <ac:spMk id="450" creationId="{4EF1B275-75D8-4E13-8304-B3D45E4656BF}"/>
          </ac:spMkLst>
        </pc:spChg>
        <pc:spChg chg="mod">
          <ac:chgData name="Lei Wu" userId="f083b2a8aea23a2f" providerId="LiveId" clId="{798432FD-FBD1-4C67-86FA-26933F155DCF}" dt="2021-03-29T23:26:50.153" v="2081" actId="1076"/>
          <ac:spMkLst>
            <pc:docMk/>
            <pc:sldMk cId="3908071447" sldId="797"/>
            <ac:spMk id="451" creationId="{8E3FF2E2-2704-4D76-900A-592B769EFA8B}"/>
          </ac:spMkLst>
        </pc:spChg>
        <pc:spChg chg="mod">
          <ac:chgData name="Lei Wu" userId="f083b2a8aea23a2f" providerId="LiveId" clId="{798432FD-FBD1-4C67-86FA-26933F155DCF}" dt="2021-03-29T23:26:50.153" v="2081" actId="1076"/>
          <ac:spMkLst>
            <pc:docMk/>
            <pc:sldMk cId="3908071447" sldId="797"/>
            <ac:spMk id="452" creationId="{C7CEDD09-87B0-46E2-8AB8-011CECC2C562}"/>
          </ac:spMkLst>
        </pc:spChg>
        <pc:spChg chg="mod">
          <ac:chgData name="Lei Wu" userId="f083b2a8aea23a2f" providerId="LiveId" clId="{798432FD-FBD1-4C67-86FA-26933F155DCF}" dt="2021-03-29T23:26:50.153" v="2081" actId="1076"/>
          <ac:spMkLst>
            <pc:docMk/>
            <pc:sldMk cId="3908071447" sldId="797"/>
            <ac:spMk id="453" creationId="{DEFB1336-D429-4231-BE18-9CF54BB51B5D}"/>
          </ac:spMkLst>
        </pc:spChg>
        <pc:spChg chg="mod">
          <ac:chgData name="Lei Wu" userId="f083b2a8aea23a2f" providerId="LiveId" clId="{798432FD-FBD1-4C67-86FA-26933F155DCF}" dt="2021-03-29T23:26:50.153" v="2081" actId="1076"/>
          <ac:spMkLst>
            <pc:docMk/>
            <pc:sldMk cId="3908071447" sldId="797"/>
            <ac:spMk id="454" creationId="{0194AF99-CAD1-451D-A60F-68A0D23914D0}"/>
          </ac:spMkLst>
        </pc:spChg>
        <pc:spChg chg="mod">
          <ac:chgData name="Lei Wu" userId="f083b2a8aea23a2f" providerId="LiveId" clId="{798432FD-FBD1-4C67-86FA-26933F155DCF}" dt="2021-03-29T23:26:50.153" v="2081" actId="1076"/>
          <ac:spMkLst>
            <pc:docMk/>
            <pc:sldMk cId="3908071447" sldId="797"/>
            <ac:spMk id="455" creationId="{05C8BB2E-8E5B-4B4E-BCF1-D3E6A3EE7E36}"/>
          </ac:spMkLst>
        </pc:spChg>
        <pc:spChg chg="mod">
          <ac:chgData name="Lei Wu" userId="f083b2a8aea23a2f" providerId="LiveId" clId="{798432FD-FBD1-4C67-86FA-26933F155DCF}" dt="2021-03-29T23:26:50.153" v="2081" actId="1076"/>
          <ac:spMkLst>
            <pc:docMk/>
            <pc:sldMk cId="3908071447" sldId="797"/>
            <ac:spMk id="456" creationId="{170A13F6-1304-4D6F-B825-02A7CB806FF3}"/>
          </ac:spMkLst>
        </pc:spChg>
        <pc:spChg chg="mod">
          <ac:chgData name="Lei Wu" userId="f083b2a8aea23a2f" providerId="LiveId" clId="{798432FD-FBD1-4C67-86FA-26933F155DCF}" dt="2021-03-29T23:26:50.153" v="2081" actId="1076"/>
          <ac:spMkLst>
            <pc:docMk/>
            <pc:sldMk cId="3908071447" sldId="797"/>
            <ac:spMk id="457" creationId="{032DBBDA-1DEA-4B0B-A18D-2B66442A682C}"/>
          </ac:spMkLst>
        </pc:spChg>
        <pc:spChg chg="mod">
          <ac:chgData name="Lei Wu" userId="f083b2a8aea23a2f" providerId="LiveId" clId="{798432FD-FBD1-4C67-86FA-26933F155DCF}" dt="2021-03-29T23:26:50.153" v="2081" actId="1076"/>
          <ac:spMkLst>
            <pc:docMk/>
            <pc:sldMk cId="3908071447" sldId="797"/>
            <ac:spMk id="458" creationId="{23E57E9F-5B01-436C-A1EE-DBA04F8568C7}"/>
          </ac:spMkLst>
        </pc:spChg>
        <pc:spChg chg="mod">
          <ac:chgData name="Lei Wu" userId="f083b2a8aea23a2f" providerId="LiveId" clId="{798432FD-FBD1-4C67-86FA-26933F155DCF}" dt="2021-03-29T23:26:50.153" v="2081" actId="1076"/>
          <ac:spMkLst>
            <pc:docMk/>
            <pc:sldMk cId="3908071447" sldId="797"/>
            <ac:spMk id="459" creationId="{4E36A723-3D7B-4F94-91CA-285097D36731}"/>
          </ac:spMkLst>
        </pc:spChg>
        <pc:spChg chg="mod">
          <ac:chgData name="Lei Wu" userId="f083b2a8aea23a2f" providerId="LiveId" clId="{798432FD-FBD1-4C67-86FA-26933F155DCF}" dt="2021-03-29T23:26:50.153" v="2081" actId="1076"/>
          <ac:spMkLst>
            <pc:docMk/>
            <pc:sldMk cId="3908071447" sldId="797"/>
            <ac:spMk id="460" creationId="{EC20AA32-DFF6-486C-87A7-C4BE5E4CF90D}"/>
          </ac:spMkLst>
        </pc:spChg>
        <pc:spChg chg="mod">
          <ac:chgData name="Lei Wu" userId="f083b2a8aea23a2f" providerId="LiveId" clId="{798432FD-FBD1-4C67-86FA-26933F155DCF}" dt="2021-03-29T23:26:50.153" v="2081" actId="1076"/>
          <ac:spMkLst>
            <pc:docMk/>
            <pc:sldMk cId="3908071447" sldId="797"/>
            <ac:spMk id="461" creationId="{5AB898B0-F86C-47EB-8F11-60F59D81DE36}"/>
          </ac:spMkLst>
        </pc:spChg>
        <pc:spChg chg="mod">
          <ac:chgData name="Lei Wu" userId="f083b2a8aea23a2f" providerId="LiveId" clId="{798432FD-FBD1-4C67-86FA-26933F155DCF}" dt="2021-03-29T23:26:50.153" v="2081" actId="1076"/>
          <ac:spMkLst>
            <pc:docMk/>
            <pc:sldMk cId="3908071447" sldId="797"/>
            <ac:spMk id="462" creationId="{354274B7-1BAE-4ED1-B0C1-7175A8EEE427}"/>
          </ac:spMkLst>
        </pc:spChg>
        <pc:spChg chg="mod">
          <ac:chgData name="Lei Wu" userId="f083b2a8aea23a2f" providerId="LiveId" clId="{798432FD-FBD1-4C67-86FA-26933F155DCF}" dt="2021-03-29T23:26:50.153" v="2081" actId="1076"/>
          <ac:spMkLst>
            <pc:docMk/>
            <pc:sldMk cId="3908071447" sldId="797"/>
            <ac:spMk id="463" creationId="{E8AF43F7-61A8-45FD-B750-E5B884977019}"/>
          </ac:spMkLst>
        </pc:spChg>
        <pc:spChg chg="mod">
          <ac:chgData name="Lei Wu" userId="f083b2a8aea23a2f" providerId="LiveId" clId="{798432FD-FBD1-4C67-86FA-26933F155DCF}" dt="2021-03-29T23:26:50.153" v="2081" actId="1076"/>
          <ac:spMkLst>
            <pc:docMk/>
            <pc:sldMk cId="3908071447" sldId="797"/>
            <ac:spMk id="464" creationId="{E9E142AE-1DE1-4D59-AB65-A5B4B1E5D582}"/>
          </ac:spMkLst>
        </pc:spChg>
        <pc:spChg chg="mod">
          <ac:chgData name="Lei Wu" userId="f083b2a8aea23a2f" providerId="LiveId" clId="{798432FD-FBD1-4C67-86FA-26933F155DCF}" dt="2021-03-29T23:26:50.153" v="2081" actId="1076"/>
          <ac:spMkLst>
            <pc:docMk/>
            <pc:sldMk cId="3908071447" sldId="797"/>
            <ac:spMk id="465" creationId="{EC2F1574-79E0-4603-9CFD-53D6185CDFA3}"/>
          </ac:spMkLst>
        </pc:spChg>
        <pc:spChg chg="mod">
          <ac:chgData name="Lei Wu" userId="f083b2a8aea23a2f" providerId="LiveId" clId="{798432FD-FBD1-4C67-86FA-26933F155DCF}" dt="2021-03-29T23:26:50.153" v="2081" actId="1076"/>
          <ac:spMkLst>
            <pc:docMk/>
            <pc:sldMk cId="3908071447" sldId="797"/>
            <ac:spMk id="466" creationId="{9F93EE64-2A03-441F-BA75-4A7236B6967A}"/>
          </ac:spMkLst>
        </pc:spChg>
        <pc:spChg chg="mod">
          <ac:chgData name="Lei Wu" userId="f083b2a8aea23a2f" providerId="LiveId" clId="{798432FD-FBD1-4C67-86FA-26933F155DCF}" dt="2021-03-29T23:26:50.153" v="2081" actId="1076"/>
          <ac:spMkLst>
            <pc:docMk/>
            <pc:sldMk cId="3908071447" sldId="797"/>
            <ac:spMk id="467" creationId="{604088E8-EBC4-474D-8BDC-7591E948B500}"/>
          </ac:spMkLst>
        </pc:spChg>
        <pc:spChg chg="mod">
          <ac:chgData name="Lei Wu" userId="f083b2a8aea23a2f" providerId="LiveId" clId="{798432FD-FBD1-4C67-86FA-26933F155DCF}" dt="2021-03-29T23:26:50.153" v="2081" actId="1076"/>
          <ac:spMkLst>
            <pc:docMk/>
            <pc:sldMk cId="3908071447" sldId="797"/>
            <ac:spMk id="468" creationId="{A9012489-40B3-48A2-A9BD-5CA57162037B}"/>
          </ac:spMkLst>
        </pc:spChg>
        <pc:spChg chg="mod">
          <ac:chgData name="Lei Wu" userId="f083b2a8aea23a2f" providerId="LiveId" clId="{798432FD-FBD1-4C67-86FA-26933F155DCF}" dt="2021-03-29T23:26:50.153" v="2081" actId="1076"/>
          <ac:spMkLst>
            <pc:docMk/>
            <pc:sldMk cId="3908071447" sldId="797"/>
            <ac:spMk id="469" creationId="{FB4C285F-CFA8-4574-A445-1053DB7B9CEE}"/>
          </ac:spMkLst>
        </pc:spChg>
        <pc:spChg chg="mod">
          <ac:chgData name="Lei Wu" userId="f083b2a8aea23a2f" providerId="LiveId" clId="{798432FD-FBD1-4C67-86FA-26933F155DCF}" dt="2021-03-29T23:26:50.153" v="2081" actId="1076"/>
          <ac:spMkLst>
            <pc:docMk/>
            <pc:sldMk cId="3908071447" sldId="797"/>
            <ac:spMk id="470" creationId="{0B0C18A8-93B3-4ACE-B338-06346420BE8D}"/>
          </ac:spMkLst>
        </pc:spChg>
        <pc:spChg chg="mod">
          <ac:chgData name="Lei Wu" userId="f083b2a8aea23a2f" providerId="LiveId" clId="{798432FD-FBD1-4C67-86FA-26933F155DCF}" dt="2021-03-29T23:26:50.153" v="2081" actId="1076"/>
          <ac:spMkLst>
            <pc:docMk/>
            <pc:sldMk cId="3908071447" sldId="797"/>
            <ac:spMk id="471" creationId="{1B146A18-2E44-4808-9276-360F8583F0F3}"/>
          </ac:spMkLst>
        </pc:spChg>
        <pc:spChg chg="mod">
          <ac:chgData name="Lei Wu" userId="f083b2a8aea23a2f" providerId="LiveId" clId="{798432FD-FBD1-4C67-86FA-26933F155DCF}" dt="2021-03-29T23:26:50.153" v="2081" actId="1076"/>
          <ac:spMkLst>
            <pc:docMk/>
            <pc:sldMk cId="3908071447" sldId="797"/>
            <ac:spMk id="472" creationId="{B07E0F40-6346-4C52-9F1D-7F090A76F403}"/>
          </ac:spMkLst>
        </pc:spChg>
        <pc:spChg chg="mod">
          <ac:chgData name="Lei Wu" userId="f083b2a8aea23a2f" providerId="LiveId" clId="{798432FD-FBD1-4C67-86FA-26933F155DCF}" dt="2021-03-29T23:26:50.153" v="2081" actId="1076"/>
          <ac:spMkLst>
            <pc:docMk/>
            <pc:sldMk cId="3908071447" sldId="797"/>
            <ac:spMk id="473" creationId="{BD595FF0-3E5F-4125-86AC-146DAFDD5605}"/>
          </ac:spMkLst>
        </pc:spChg>
        <pc:spChg chg="mod">
          <ac:chgData name="Lei Wu" userId="f083b2a8aea23a2f" providerId="LiveId" clId="{798432FD-FBD1-4C67-86FA-26933F155DCF}" dt="2021-03-29T23:26:50.153" v="2081" actId="1076"/>
          <ac:spMkLst>
            <pc:docMk/>
            <pc:sldMk cId="3908071447" sldId="797"/>
            <ac:spMk id="474" creationId="{E7F6FD0E-26C1-4867-9B67-B374E2E41699}"/>
          </ac:spMkLst>
        </pc:spChg>
        <pc:spChg chg="mod">
          <ac:chgData name="Lei Wu" userId="f083b2a8aea23a2f" providerId="LiveId" clId="{798432FD-FBD1-4C67-86FA-26933F155DCF}" dt="2021-03-29T23:26:50.153" v="2081" actId="1076"/>
          <ac:spMkLst>
            <pc:docMk/>
            <pc:sldMk cId="3908071447" sldId="797"/>
            <ac:spMk id="475" creationId="{A025C70D-7B84-4C09-8BD1-455099B63653}"/>
          </ac:spMkLst>
        </pc:spChg>
        <pc:spChg chg="mod">
          <ac:chgData name="Lei Wu" userId="f083b2a8aea23a2f" providerId="LiveId" clId="{798432FD-FBD1-4C67-86FA-26933F155DCF}" dt="2021-03-29T23:26:50.153" v="2081" actId="1076"/>
          <ac:spMkLst>
            <pc:docMk/>
            <pc:sldMk cId="3908071447" sldId="797"/>
            <ac:spMk id="476" creationId="{F07EC866-B3E4-4B43-84E4-8CBC69583566}"/>
          </ac:spMkLst>
        </pc:spChg>
        <pc:spChg chg="mod">
          <ac:chgData name="Lei Wu" userId="f083b2a8aea23a2f" providerId="LiveId" clId="{798432FD-FBD1-4C67-86FA-26933F155DCF}" dt="2021-03-29T23:26:50.153" v="2081" actId="1076"/>
          <ac:spMkLst>
            <pc:docMk/>
            <pc:sldMk cId="3908071447" sldId="797"/>
            <ac:spMk id="477" creationId="{F2D4794A-074F-4E10-9CBD-52ECF2724B77}"/>
          </ac:spMkLst>
        </pc:spChg>
        <pc:spChg chg="mod">
          <ac:chgData name="Lei Wu" userId="f083b2a8aea23a2f" providerId="LiveId" clId="{798432FD-FBD1-4C67-86FA-26933F155DCF}" dt="2021-03-29T23:26:50.153" v="2081" actId="1076"/>
          <ac:spMkLst>
            <pc:docMk/>
            <pc:sldMk cId="3908071447" sldId="797"/>
            <ac:spMk id="478" creationId="{D7C81D2E-A76A-4798-93A0-215CA8F3CD60}"/>
          </ac:spMkLst>
        </pc:spChg>
        <pc:spChg chg="mod">
          <ac:chgData name="Lei Wu" userId="f083b2a8aea23a2f" providerId="LiveId" clId="{798432FD-FBD1-4C67-86FA-26933F155DCF}" dt="2021-03-29T23:26:50.153" v="2081" actId="1076"/>
          <ac:spMkLst>
            <pc:docMk/>
            <pc:sldMk cId="3908071447" sldId="797"/>
            <ac:spMk id="479" creationId="{083A1F94-5ED6-44E6-ACFF-C57E29FF2299}"/>
          </ac:spMkLst>
        </pc:spChg>
        <pc:spChg chg="mod">
          <ac:chgData name="Lei Wu" userId="f083b2a8aea23a2f" providerId="LiveId" clId="{798432FD-FBD1-4C67-86FA-26933F155DCF}" dt="2021-03-29T23:26:50.153" v="2081" actId="1076"/>
          <ac:spMkLst>
            <pc:docMk/>
            <pc:sldMk cId="3908071447" sldId="797"/>
            <ac:spMk id="480" creationId="{AF7554FC-9E95-4559-AA73-330A7E94C82F}"/>
          </ac:spMkLst>
        </pc:spChg>
        <pc:spChg chg="mod">
          <ac:chgData name="Lei Wu" userId="f083b2a8aea23a2f" providerId="LiveId" clId="{798432FD-FBD1-4C67-86FA-26933F155DCF}" dt="2021-03-29T23:26:50.153" v="2081" actId="1076"/>
          <ac:spMkLst>
            <pc:docMk/>
            <pc:sldMk cId="3908071447" sldId="797"/>
            <ac:spMk id="481" creationId="{7B10B773-F337-483B-A5AF-A720F3776EEF}"/>
          </ac:spMkLst>
        </pc:spChg>
        <pc:spChg chg="mod">
          <ac:chgData name="Lei Wu" userId="f083b2a8aea23a2f" providerId="LiveId" clId="{798432FD-FBD1-4C67-86FA-26933F155DCF}" dt="2021-03-29T23:26:50.153" v="2081" actId="1076"/>
          <ac:spMkLst>
            <pc:docMk/>
            <pc:sldMk cId="3908071447" sldId="797"/>
            <ac:spMk id="482" creationId="{6B3BDF33-E40D-4F35-87CA-1452BF720C8F}"/>
          </ac:spMkLst>
        </pc:spChg>
        <pc:spChg chg="mod">
          <ac:chgData name="Lei Wu" userId="f083b2a8aea23a2f" providerId="LiveId" clId="{798432FD-FBD1-4C67-86FA-26933F155DCF}" dt="2021-03-29T23:26:50.153" v="2081" actId="1076"/>
          <ac:spMkLst>
            <pc:docMk/>
            <pc:sldMk cId="3908071447" sldId="797"/>
            <ac:spMk id="483" creationId="{73348EB9-887F-4DBE-8DAE-4F4B25A5D5FE}"/>
          </ac:spMkLst>
        </pc:spChg>
        <pc:spChg chg="mod">
          <ac:chgData name="Lei Wu" userId="f083b2a8aea23a2f" providerId="LiveId" clId="{798432FD-FBD1-4C67-86FA-26933F155DCF}" dt="2021-03-29T23:26:50.153" v="2081" actId="1076"/>
          <ac:spMkLst>
            <pc:docMk/>
            <pc:sldMk cId="3908071447" sldId="797"/>
            <ac:spMk id="484" creationId="{2B5B0227-B644-420A-AEBE-2D97968A1CB5}"/>
          </ac:spMkLst>
        </pc:spChg>
        <pc:spChg chg="mod">
          <ac:chgData name="Lei Wu" userId="f083b2a8aea23a2f" providerId="LiveId" clId="{798432FD-FBD1-4C67-86FA-26933F155DCF}" dt="2021-03-29T23:26:50.153" v="2081" actId="1076"/>
          <ac:spMkLst>
            <pc:docMk/>
            <pc:sldMk cId="3908071447" sldId="797"/>
            <ac:spMk id="485" creationId="{15F4C1F8-9F3C-494F-BDA6-0BBACB8331F6}"/>
          </ac:spMkLst>
        </pc:spChg>
        <pc:spChg chg="mod">
          <ac:chgData name="Lei Wu" userId="f083b2a8aea23a2f" providerId="LiveId" clId="{798432FD-FBD1-4C67-86FA-26933F155DCF}" dt="2021-03-29T23:26:50.153" v="2081" actId="1076"/>
          <ac:spMkLst>
            <pc:docMk/>
            <pc:sldMk cId="3908071447" sldId="797"/>
            <ac:spMk id="486" creationId="{F2A35729-B7AB-49FC-8EDF-EFE27952C9D7}"/>
          </ac:spMkLst>
        </pc:spChg>
        <pc:spChg chg="mod">
          <ac:chgData name="Lei Wu" userId="f083b2a8aea23a2f" providerId="LiveId" clId="{798432FD-FBD1-4C67-86FA-26933F155DCF}" dt="2021-03-29T23:26:50.153" v="2081" actId="1076"/>
          <ac:spMkLst>
            <pc:docMk/>
            <pc:sldMk cId="3908071447" sldId="797"/>
            <ac:spMk id="487" creationId="{31CE9F79-5E89-44BE-AC87-2E66BFA689B2}"/>
          </ac:spMkLst>
        </pc:spChg>
        <pc:spChg chg="mod">
          <ac:chgData name="Lei Wu" userId="f083b2a8aea23a2f" providerId="LiveId" clId="{798432FD-FBD1-4C67-86FA-26933F155DCF}" dt="2021-03-29T23:26:50.153" v="2081" actId="1076"/>
          <ac:spMkLst>
            <pc:docMk/>
            <pc:sldMk cId="3908071447" sldId="797"/>
            <ac:spMk id="488" creationId="{26BB5E7A-EBBE-4507-998D-3DC4A3E36486}"/>
          </ac:spMkLst>
        </pc:spChg>
        <pc:spChg chg="mod">
          <ac:chgData name="Lei Wu" userId="f083b2a8aea23a2f" providerId="LiveId" clId="{798432FD-FBD1-4C67-86FA-26933F155DCF}" dt="2021-03-29T23:26:50.153" v="2081" actId="1076"/>
          <ac:spMkLst>
            <pc:docMk/>
            <pc:sldMk cId="3908071447" sldId="797"/>
            <ac:spMk id="489" creationId="{53C93666-97E4-4391-81AD-31180CE0F21A}"/>
          </ac:spMkLst>
        </pc:spChg>
        <pc:spChg chg="mod">
          <ac:chgData name="Lei Wu" userId="f083b2a8aea23a2f" providerId="LiveId" clId="{798432FD-FBD1-4C67-86FA-26933F155DCF}" dt="2021-03-29T23:26:50.153" v="2081" actId="1076"/>
          <ac:spMkLst>
            <pc:docMk/>
            <pc:sldMk cId="3908071447" sldId="797"/>
            <ac:spMk id="490" creationId="{DA4BF95F-7572-4DDF-BF60-724190E68CF8}"/>
          </ac:spMkLst>
        </pc:spChg>
        <pc:spChg chg="mod">
          <ac:chgData name="Lei Wu" userId="f083b2a8aea23a2f" providerId="LiveId" clId="{798432FD-FBD1-4C67-86FA-26933F155DCF}" dt="2021-03-29T23:26:50.153" v="2081" actId="1076"/>
          <ac:spMkLst>
            <pc:docMk/>
            <pc:sldMk cId="3908071447" sldId="797"/>
            <ac:spMk id="491" creationId="{2E523452-E44A-4340-B389-871FA6D8DC19}"/>
          </ac:spMkLst>
        </pc:spChg>
        <pc:spChg chg="mod">
          <ac:chgData name="Lei Wu" userId="f083b2a8aea23a2f" providerId="LiveId" clId="{798432FD-FBD1-4C67-86FA-26933F155DCF}" dt="2021-03-29T23:26:50.153" v="2081" actId="1076"/>
          <ac:spMkLst>
            <pc:docMk/>
            <pc:sldMk cId="3908071447" sldId="797"/>
            <ac:spMk id="492" creationId="{189D41FA-C5FB-423D-A29C-E3C28EE6F195}"/>
          </ac:spMkLst>
        </pc:spChg>
        <pc:spChg chg="mod">
          <ac:chgData name="Lei Wu" userId="f083b2a8aea23a2f" providerId="LiveId" clId="{798432FD-FBD1-4C67-86FA-26933F155DCF}" dt="2021-03-29T23:26:50.153" v="2081" actId="1076"/>
          <ac:spMkLst>
            <pc:docMk/>
            <pc:sldMk cId="3908071447" sldId="797"/>
            <ac:spMk id="493" creationId="{C66E0C43-7FBE-498F-8DE5-295FEE663575}"/>
          </ac:spMkLst>
        </pc:spChg>
        <pc:spChg chg="mod">
          <ac:chgData name="Lei Wu" userId="f083b2a8aea23a2f" providerId="LiveId" clId="{798432FD-FBD1-4C67-86FA-26933F155DCF}" dt="2021-03-29T23:26:50.153" v="2081" actId="1076"/>
          <ac:spMkLst>
            <pc:docMk/>
            <pc:sldMk cId="3908071447" sldId="797"/>
            <ac:spMk id="494" creationId="{76B60742-E39A-4BAB-A3F1-70CBF1F9A1D3}"/>
          </ac:spMkLst>
        </pc:spChg>
        <pc:spChg chg="mod">
          <ac:chgData name="Lei Wu" userId="f083b2a8aea23a2f" providerId="LiveId" clId="{798432FD-FBD1-4C67-86FA-26933F155DCF}" dt="2021-03-29T23:26:50.153" v="2081" actId="1076"/>
          <ac:spMkLst>
            <pc:docMk/>
            <pc:sldMk cId="3908071447" sldId="797"/>
            <ac:spMk id="495" creationId="{8ED6732F-4114-4DEA-8AE6-76D09A23700B}"/>
          </ac:spMkLst>
        </pc:spChg>
        <pc:spChg chg="mod">
          <ac:chgData name="Lei Wu" userId="f083b2a8aea23a2f" providerId="LiveId" clId="{798432FD-FBD1-4C67-86FA-26933F155DCF}" dt="2021-03-29T23:26:50.153" v="2081" actId="1076"/>
          <ac:spMkLst>
            <pc:docMk/>
            <pc:sldMk cId="3908071447" sldId="797"/>
            <ac:spMk id="496" creationId="{E99DE9BB-0802-4B45-B780-8652BD69B50C}"/>
          </ac:spMkLst>
        </pc:spChg>
        <pc:spChg chg="mod">
          <ac:chgData name="Lei Wu" userId="f083b2a8aea23a2f" providerId="LiveId" clId="{798432FD-FBD1-4C67-86FA-26933F155DCF}" dt="2021-03-29T23:26:50.153" v="2081" actId="1076"/>
          <ac:spMkLst>
            <pc:docMk/>
            <pc:sldMk cId="3908071447" sldId="797"/>
            <ac:spMk id="497" creationId="{CCC6240B-E457-4AA3-9204-0AD85BD795A6}"/>
          </ac:spMkLst>
        </pc:spChg>
        <pc:spChg chg="mod">
          <ac:chgData name="Lei Wu" userId="f083b2a8aea23a2f" providerId="LiveId" clId="{798432FD-FBD1-4C67-86FA-26933F155DCF}" dt="2021-03-29T23:26:50.153" v="2081" actId="1076"/>
          <ac:spMkLst>
            <pc:docMk/>
            <pc:sldMk cId="3908071447" sldId="797"/>
            <ac:spMk id="498" creationId="{19E8C222-EBC3-4422-ADBA-93B4FEB8EFAE}"/>
          </ac:spMkLst>
        </pc:spChg>
        <pc:spChg chg="mod">
          <ac:chgData name="Lei Wu" userId="f083b2a8aea23a2f" providerId="LiveId" clId="{798432FD-FBD1-4C67-86FA-26933F155DCF}" dt="2021-03-29T23:26:50.153" v="2081" actId="1076"/>
          <ac:spMkLst>
            <pc:docMk/>
            <pc:sldMk cId="3908071447" sldId="797"/>
            <ac:spMk id="499" creationId="{8E62E7AE-3049-4A5C-8D9B-41142B731911}"/>
          </ac:spMkLst>
        </pc:spChg>
        <pc:spChg chg="mod">
          <ac:chgData name="Lei Wu" userId="f083b2a8aea23a2f" providerId="LiveId" clId="{798432FD-FBD1-4C67-86FA-26933F155DCF}" dt="2021-03-29T23:26:50.153" v="2081" actId="1076"/>
          <ac:spMkLst>
            <pc:docMk/>
            <pc:sldMk cId="3908071447" sldId="797"/>
            <ac:spMk id="500" creationId="{97C1B5E9-7AFA-4955-983E-C87CC542B962}"/>
          </ac:spMkLst>
        </pc:spChg>
        <pc:spChg chg="mod">
          <ac:chgData name="Lei Wu" userId="f083b2a8aea23a2f" providerId="LiveId" clId="{798432FD-FBD1-4C67-86FA-26933F155DCF}" dt="2021-03-29T23:26:50.153" v="2081" actId="1076"/>
          <ac:spMkLst>
            <pc:docMk/>
            <pc:sldMk cId="3908071447" sldId="797"/>
            <ac:spMk id="501" creationId="{B1AD2BF0-4610-418D-B9E8-6C8715211A0A}"/>
          </ac:spMkLst>
        </pc:spChg>
        <pc:spChg chg="mod">
          <ac:chgData name="Lei Wu" userId="f083b2a8aea23a2f" providerId="LiveId" clId="{798432FD-FBD1-4C67-86FA-26933F155DCF}" dt="2021-03-29T23:26:50.153" v="2081" actId="1076"/>
          <ac:spMkLst>
            <pc:docMk/>
            <pc:sldMk cId="3908071447" sldId="797"/>
            <ac:spMk id="502" creationId="{5202326D-7E05-4667-B40E-A535DBB99BDD}"/>
          </ac:spMkLst>
        </pc:spChg>
        <pc:spChg chg="mod">
          <ac:chgData name="Lei Wu" userId="f083b2a8aea23a2f" providerId="LiveId" clId="{798432FD-FBD1-4C67-86FA-26933F155DCF}" dt="2021-03-29T23:26:50.153" v="2081" actId="1076"/>
          <ac:spMkLst>
            <pc:docMk/>
            <pc:sldMk cId="3908071447" sldId="797"/>
            <ac:spMk id="503" creationId="{2C3F36CE-5FA3-4978-A178-E1C24C2D9275}"/>
          </ac:spMkLst>
        </pc:spChg>
        <pc:spChg chg="mod">
          <ac:chgData name="Lei Wu" userId="f083b2a8aea23a2f" providerId="LiveId" clId="{798432FD-FBD1-4C67-86FA-26933F155DCF}" dt="2021-03-29T23:26:50.153" v="2081" actId="1076"/>
          <ac:spMkLst>
            <pc:docMk/>
            <pc:sldMk cId="3908071447" sldId="797"/>
            <ac:spMk id="504" creationId="{583C80CE-B9B0-4341-9A5F-771235616F4D}"/>
          </ac:spMkLst>
        </pc:spChg>
        <pc:spChg chg="mod">
          <ac:chgData name="Lei Wu" userId="f083b2a8aea23a2f" providerId="LiveId" clId="{798432FD-FBD1-4C67-86FA-26933F155DCF}" dt="2021-03-29T23:26:50.153" v="2081" actId="1076"/>
          <ac:spMkLst>
            <pc:docMk/>
            <pc:sldMk cId="3908071447" sldId="797"/>
            <ac:spMk id="505" creationId="{764F1D5E-9054-4AB5-9876-BDF6A4BCB597}"/>
          </ac:spMkLst>
        </pc:spChg>
        <pc:spChg chg="mod">
          <ac:chgData name="Lei Wu" userId="f083b2a8aea23a2f" providerId="LiveId" clId="{798432FD-FBD1-4C67-86FA-26933F155DCF}" dt="2021-03-29T23:26:50.153" v="2081" actId="1076"/>
          <ac:spMkLst>
            <pc:docMk/>
            <pc:sldMk cId="3908071447" sldId="797"/>
            <ac:spMk id="506" creationId="{44C53566-6C1F-46E3-A2D1-058C1CEE0149}"/>
          </ac:spMkLst>
        </pc:spChg>
        <pc:spChg chg="mod">
          <ac:chgData name="Lei Wu" userId="f083b2a8aea23a2f" providerId="LiveId" clId="{798432FD-FBD1-4C67-86FA-26933F155DCF}" dt="2021-03-29T23:26:50.153" v="2081" actId="1076"/>
          <ac:spMkLst>
            <pc:docMk/>
            <pc:sldMk cId="3908071447" sldId="797"/>
            <ac:spMk id="507" creationId="{1B098D68-282B-4B31-B28F-4A8599704EBC}"/>
          </ac:spMkLst>
        </pc:spChg>
        <pc:spChg chg="mod">
          <ac:chgData name="Lei Wu" userId="f083b2a8aea23a2f" providerId="LiveId" clId="{798432FD-FBD1-4C67-86FA-26933F155DCF}" dt="2021-03-29T23:26:50.153" v="2081" actId="1076"/>
          <ac:spMkLst>
            <pc:docMk/>
            <pc:sldMk cId="3908071447" sldId="797"/>
            <ac:spMk id="508" creationId="{F961CD08-A8DA-4D6F-B2DE-491D7B308901}"/>
          </ac:spMkLst>
        </pc:spChg>
        <pc:spChg chg="mod">
          <ac:chgData name="Lei Wu" userId="f083b2a8aea23a2f" providerId="LiveId" clId="{798432FD-FBD1-4C67-86FA-26933F155DCF}" dt="2021-03-29T23:26:50.153" v="2081" actId="1076"/>
          <ac:spMkLst>
            <pc:docMk/>
            <pc:sldMk cId="3908071447" sldId="797"/>
            <ac:spMk id="509" creationId="{F5E6CCE7-305C-434F-B7EB-C9AC95405EFB}"/>
          </ac:spMkLst>
        </pc:spChg>
        <pc:spChg chg="mod">
          <ac:chgData name="Lei Wu" userId="f083b2a8aea23a2f" providerId="LiveId" clId="{798432FD-FBD1-4C67-86FA-26933F155DCF}" dt="2021-03-29T23:26:50.153" v="2081" actId="1076"/>
          <ac:spMkLst>
            <pc:docMk/>
            <pc:sldMk cId="3908071447" sldId="797"/>
            <ac:spMk id="510" creationId="{95CB956D-0758-4FC6-B85E-AD64BBDB1F85}"/>
          </ac:spMkLst>
        </pc:spChg>
        <pc:spChg chg="mod">
          <ac:chgData name="Lei Wu" userId="f083b2a8aea23a2f" providerId="LiveId" clId="{798432FD-FBD1-4C67-86FA-26933F155DCF}" dt="2021-03-29T23:26:50.153" v="2081" actId="1076"/>
          <ac:spMkLst>
            <pc:docMk/>
            <pc:sldMk cId="3908071447" sldId="797"/>
            <ac:spMk id="511" creationId="{1C585584-A691-47FB-AE09-900A3B045D96}"/>
          </ac:spMkLst>
        </pc:spChg>
        <pc:spChg chg="mod">
          <ac:chgData name="Lei Wu" userId="f083b2a8aea23a2f" providerId="LiveId" clId="{798432FD-FBD1-4C67-86FA-26933F155DCF}" dt="2021-03-29T23:26:50.153" v="2081" actId="1076"/>
          <ac:spMkLst>
            <pc:docMk/>
            <pc:sldMk cId="3908071447" sldId="797"/>
            <ac:spMk id="512" creationId="{321EA646-DFEA-4EE5-80C8-B78747430F2D}"/>
          </ac:spMkLst>
        </pc:spChg>
        <pc:spChg chg="mod">
          <ac:chgData name="Lei Wu" userId="f083b2a8aea23a2f" providerId="LiveId" clId="{798432FD-FBD1-4C67-86FA-26933F155DCF}" dt="2021-03-29T23:26:50.153" v="2081" actId="1076"/>
          <ac:spMkLst>
            <pc:docMk/>
            <pc:sldMk cId="3908071447" sldId="797"/>
            <ac:spMk id="513" creationId="{7C933ACE-DF26-4E26-9BAF-CD290D058097}"/>
          </ac:spMkLst>
        </pc:spChg>
        <pc:spChg chg="mod">
          <ac:chgData name="Lei Wu" userId="f083b2a8aea23a2f" providerId="LiveId" clId="{798432FD-FBD1-4C67-86FA-26933F155DCF}" dt="2021-03-29T23:26:50.153" v="2081" actId="1076"/>
          <ac:spMkLst>
            <pc:docMk/>
            <pc:sldMk cId="3908071447" sldId="797"/>
            <ac:spMk id="514" creationId="{E864CA80-1A93-4C5B-BECE-A26875DCEECD}"/>
          </ac:spMkLst>
        </pc:spChg>
        <pc:spChg chg="mod">
          <ac:chgData name="Lei Wu" userId="f083b2a8aea23a2f" providerId="LiveId" clId="{798432FD-FBD1-4C67-86FA-26933F155DCF}" dt="2021-03-29T23:26:50.153" v="2081" actId="1076"/>
          <ac:spMkLst>
            <pc:docMk/>
            <pc:sldMk cId="3908071447" sldId="797"/>
            <ac:spMk id="515" creationId="{0AB9ADB9-6584-4B26-8086-FED8B59D2774}"/>
          </ac:spMkLst>
        </pc:spChg>
        <pc:spChg chg="mod">
          <ac:chgData name="Lei Wu" userId="f083b2a8aea23a2f" providerId="LiveId" clId="{798432FD-FBD1-4C67-86FA-26933F155DCF}" dt="2021-03-29T23:26:50.153" v="2081" actId="1076"/>
          <ac:spMkLst>
            <pc:docMk/>
            <pc:sldMk cId="3908071447" sldId="797"/>
            <ac:spMk id="516" creationId="{591E2C88-EB2D-4FED-8433-D1E484B161CF}"/>
          </ac:spMkLst>
        </pc:spChg>
        <pc:spChg chg="mod">
          <ac:chgData name="Lei Wu" userId="f083b2a8aea23a2f" providerId="LiveId" clId="{798432FD-FBD1-4C67-86FA-26933F155DCF}" dt="2021-03-29T23:26:50.153" v="2081" actId="1076"/>
          <ac:spMkLst>
            <pc:docMk/>
            <pc:sldMk cId="3908071447" sldId="797"/>
            <ac:spMk id="517" creationId="{3E9E1552-D144-4210-B1F7-F82B30D49214}"/>
          </ac:spMkLst>
        </pc:spChg>
        <pc:spChg chg="mod">
          <ac:chgData name="Lei Wu" userId="f083b2a8aea23a2f" providerId="LiveId" clId="{798432FD-FBD1-4C67-86FA-26933F155DCF}" dt="2021-03-29T23:26:50.153" v="2081" actId="1076"/>
          <ac:spMkLst>
            <pc:docMk/>
            <pc:sldMk cId="3908071447" sldId="797"/>
            <ac:spMk id="518" creationId="{CA30B184-BA2C-479D-A20C-A6B3B5DCF00C}"/>
          </ac:spMkLst>
        </pc:spChg>
        <pc:spChg chg="mod">
          <ac:chgData name="Lei Wu" userId="f083b2a8aea23a2f" providerId="LiveId" clId="{798432FD-FBD1-4C67-86FA-26933F155DCF}" dt="2021-03-29T23:26:50.153" v="2081" actId="1076"/>
          <ac:spMkLst>
            <pc:docMk/>
            <pc:sldMk cId="3908071447" sldId="797"/>
            <ac:spMk id="519" creationId="{811BE285-2580-4D36-908E-D9D8FEDBA9F8}"/>
          </ac:spMkLst>
        </pc:spChg>
        <pc:spChg chg="mod">
          <ac:chgData name="Lei Wu" userId="f083b2a8aea23a2f" providerId="LiveId" clId="{798432FD-FBD1-4C67-86FA-26933F155DCF}" dt="2021-03-29T23:26:50.153" v="2081" actId="1076"/>
          <ac:spMkLst>
            <pc:docMk/>
            <pc:sldMk cId="3908071447" sldId="797"/>
            <ac:spMk id="520" creationId="{FF539209-E6FD-47BF-8EB7-796EF7793CB0}"/>
          </ac:spMkLst>
        </pc:spChg>
        <pc:spChg chg="mod">
          <ac:chgData name="Lei Wu" userId="f083b2a8aea23a2f" providerId="LiveId" clId="{798432FD-FBD1-4C67-86FA-26933F155DCF}" dt="2021-03-29T23:26:50.153" v="2081" actId="1076"/>
          <ac:spMkLst>
            <pc:docMk/>
            <pc:sldMk cId="3908071447" sldId="797"/>
            <ac:spMk id="521" creationId="{6CE9C068-E66B-4A85-B2F5-564F64B200F9}"/>
          </ac:spMkLst>
        </pc:spChg>
        <pc:spChg chg="mod">
          <ac:chgData name="Lei Wu" userId="f083b2a8aea23a2f" providerId="LiveId" clId="{798432FD-FBD1-4C67-86FA-26933F155DCF}" dt="2021-03-29T23:26:50.153" v="2081" actId="1076"/>
          <ac:spMkLst>
            <pc:docMk/>
            <pc:sldMk cId="3908071447" sldId="797"/>
            <ac:spMk id="522" creationId="{67922E2F-B339-47F3-8FFC-6E51EB47E551}"/>
          </ac:spMkLst>
        </pc:spChg>
        <pc:spChg chg="mod">
          <ac:chgData name="Lei Wu" userId="f083b2a8aea23a2f" providerId="LiveId" clId="{798432FD-FBD1-4C67-86FA-26933F155DCF}" dt="2021-03-29T23:26:50.153" v="2081" actId="1076"/>
          <ac:spMkLst>
            <pc:docMk/>
            <pc:sldMk cId="3908071447" sldId="797"/>
            <ac:spMk id="523" creationId="{07CB96F9-90ED-4D8E-96E2-BD7B751EDF44}"/>
          </ac:spMkLst>
        </pc:spChg>
        <pc:spChg chg="mod">
          <ac:chgData name="Lei Wu" userId="f083b2a8aea23a2f" providerId="LiveId" clId="{798432FD-FBD1-4C67-86FA-26933F155DCF}" dt="2021-03-29T23:26:50.153" v="2081" actId="1076"/>
          <ac:spMkLst>
            <pc:docMk/>
            <pc:sldMk cId="3908071447" sldId="797"/>
            <ac:spMk id="524" creationId="{F743E7C1-8C83-4914-B0AD-28FBCB255471}"/>
          </ac:spMkLst>
        </pc:spChg>
        <pc:spChg chg="mod">
          <ac:chgData name="Lei Wu" userId="f083b2a8aea23a2f" providerId="LiveId" clId="{798432FD-FBD1-4C67-86FA-26933F155DCF}" dt="2021-03-29T23:26:50.153" v="2081" actId="1076"/>
          <ac:spMkLst>
            <pc:docMk/>
            <pc:sldMk cId="3908071447" sldId="797"/>
            <ac:spMk id="525" creationId="{753AE5B9-5EBF-4656-9BF4-3CED09C55A78}"/>
          </ac:spMkLst>
        </pc:spChg>
        <pc:spChg chg="mod">
          <ac:chgData name="Lei Wu" userId="f083b2a8aea23a2f" providerId="LiveId" clId="{798432FD-FBD1-4C67-86FA-26933F155DCF}" dt="2021-03-29T23:26:50.153" v="2081" actId="1076"/>
          <ac:spMkLst>
            <pc:docMk/>
            <pc:sldMk cId="3908071447" sldId="797"/>
            <ac:spMk id="526" creationId="{5DC0C312-25E5-4F28-8249-42F2A7AA96BB}"/>
          </ac:spMkLst>
        </pc:spChg>
        <pc:spChg chg="mod">
          <ac:chgData name="Lei Wu" userId="f083b2a8aea23a2f" providerId="LiveId" clId="{798432FD-FBD1-4C67-86FA-26933F155DCF}" dt="2021-03-29T23:26:50.153" v="2081" actId="1076"/>
          <ac:spMkLst>
            <pc:docMk/>
            <pc:sldMk cId="3908071447" sldId="797"/>
            <ac:spMk id="527" creationId="{CC65E9EB-3D61-47F5-94EF-D0B4EF9A880E}"/>
          </ac:spMkLst>
        </pc:spChg>
        <pc:spChg chg="mod">
          <ac:chgData name="Lei Wu" userId="f083b2a8aea23a2f" providerId="LiveId" clId="{798432FD-FBD1-4C67-86FA-26933F155DCF}" dt="2021-03-29T23:26:50.153" v="2081" actId="1076"/>
          <ac:spMkLst>
            <pc:docMk/>
            <pc:sldMk cId="3908071447" sldId="797"/>
            <ac:spMk id="528" creationId="{E092746D-92B8-4FCC-BC7C-FEEBC7B58ED3}"/>
          </ac:spMkLst>
        </pc:spChg>
        <pc:spChg chg="mod">
          <ac:chgData name="Lei Wu" userId="f083b2a8aea23a2f" providerId="LiveId" clId="{798432FD-FBD1-4C67-86FA-26933F155DCF}" dt="2021-03-29T23:26:50.153" v="2081" actId="1076"/>
          <ac:spMkLst>
            <pc:docMk/>
            <pc:sldMk cId="3908071447" sldId="797"/>
            <ac:spMk id="529" creationId="{A1E495A9-7ACC-460E-8E84-CDB96F32D2C5}"/>
          </ac:spMkLst>
        </pc:spChg>
        <pc:spChg chg="mod">
          <ac:chgData name="Lei Wu" userId="f083b2a8aea23a2f" providerId="LiveId" clId="{798432FD-FBD1-4C67-86FA-26933F155DCF}" dt="2021-03-29T23:26:50.153" v="2081" actId="1076"/>
          <ac:spMkLst>
            <pc:docMk/>
            <pc:sldMk cId="3908071447" sldId="797"/>
            <ac:spMk id="530" creationId="{7C5BC72A-0F37-47C8-A50D-44FC7B72EE85}"/>
          </ac:spMkLst>
        </pc:spChg>
        <pc:spChg chg="mod">
          <ac:chgData name="Lei Wu" userId="f083b2a8aea23a2f" providerId="LiveId" clId="{798432FD-FBD1-4C67-86FA-26933F155DCF}" dt="2021-03-29T23:26:50.153" v="2081" actId="1076"/>
          <ac:spMkLst>
            <pc:docMk/>
            <pc:sldMk cId="3908071447" sldId="797"/>
            <ac:spMk id="531" creationId="{23B2F98F-72BE-4C65-8EF6-6507FA2889C3}"/>
          </ac:spMkLst>
        </pc:spChg>
        <pc:spChg chg="mod">
          <ac:chgData name="Lei Wu" userId="f083b2a8aea23a2f" providerId="LiveId" clId="{798432FD-FBD1-4C67-86FA-26933F155DCF}" dt="2021-03-29T23:26:50.153" v="2081" actId="1076"/>
          <ac:spMkLst>
            <pc:docMk/>
            <pc:sldMk cId="3908071447" sldId="797"/>
            <ac:spMk id="532" creationId="{F776CB9F-EFD4-469F-8DAF-3E1CBEE20454}"/>
          </ac:spMkLst>
        </pc:spChg>
        <pc:spChg chg="mod">
          <ac:chgData name="Lei Wu" userId="f083b2a8aea23a2f" providerId="LiveId" clId="{798432FD-FBD1-4C67-86FA-26933F155DCF}" dt="2021-03-29T23:26:50.153" v="2081" actId="1076"/>
          <ac:spMkLst>
            <pc:docMk/>
            <pc:sldMk cId="3908071447" sldId="797"/>
            <ac:spMk id="533" creationId="{FEAFC51E-AC89-4338-BCD1-ABBED9B6130E}"/>
          </ac:spMkLst>
        </pc:spChg>
        <pc:spChg chg="mod">
          <ac:chgData name="Lei Wu" userId="f083b2a8aea23a2f" providerId="LiveId" clId="{798432FD-FBD1-4C67-86FA-26933F155DCF}" dt="2021-03-29T23:26:50.153" v="2081" actId="1076"/>
          <ac:spMkLst>
            <pc:docMk/>
            <pc:sldMk cId="3908071447" sldId="797"/>
            <ac:spMk id="534" creationId="{3F50661F-62B4-4EEC-812C-0F5EB5C77A6D}"/>
          </ac:spMkLst>
        </pc:spChg>
        <pc:spChg chg="mod">
          <ac:chgData name="Lei Wu" userId="f083b2a8aea23a2f" providerId="LiveId" clId="{798432FD-FBD1-4C67-86FA-26933F155DCF}" dt="2021-03-29T23:26:50.153" v="2081" actId="1076"/>
          <ac:spMkLst>
            <pc:docMk/>
            <pc:sldMk cId="3908071447" sldId="797"/>
            <ac:spMk id="535" creationId="{4BB61909-9424-479A-BE6A-9993C1B35A68}"/>
          </ac:spMkLst>
        </pc:spChg>
        <pc:spChg chg="mod">
          <ac:chgData name="Lei Wu" userId="f083b2a8aea23a2f" providerId="LiveId" clId="{798432FD-FBD1-4C67-86FA-26933F155DCF}" dt="2021-03-29T23:26:50.153" v="2081" actId="1076"/>
          <ac:spMkLst>
            <pc:docMk/>
            <pc:sldMk cId="3908071447" sldId="797"/>
            <ac:spMk id="536" creationId="{EB62F26C-A39A-47F0-90D8-8EC6CBCEB835}"/>
          </ac:spMkLst>
        </pc:spChg>
        <pc:spChg chg="mod">
          <ac:chgData name="Lei Wu" userId="f083b2a8aea23a2f" providerId="LiveId" clId="{798432FD-FBD1-4C67-86FA-26933F155DCF}" dt="2021-03-29T23:26:50.153" v="2081" actId="1076"/>
          <ac:spMkLst>
            <pc:docMk/>
            <pc:sldMk cId="3908071447" sldId="797"/>
            <ac:spMk id="537" creationId="{E87CDEF7-83FA-4653-9DEE-F66338D04A47}"/>
          </ac:spMkLst>
        </pc:spChg>
        <pc:spChg chg="mod">
          <ac:chgData name="Lei Wu" userId="f083b2a8aea23a2f" providerId="LiveId" clId="{798432FD-FBD1-4C67-86FA-26933F155DCF}" dt="2021-03-29T23:26:50.153" v="2081" actId="1076"/>
          <ac:spMkLst>
            <pc:docMk/>
            <pc:sldMk cId="3908071447" sldId="797"/>
            <ac:spMk id="538" creationId="{7E24811F-4318-4C78-A408-16B3305098D4}"/>
          </ac:spMkLst>
        </pc:spChg>
        <pc:spChg chg="mod">
          <ac:chgData name="Lei Wu" userId="f083b2a8aea23a2f" providerId="LiveId" clId="{798432FD-FBD1-4C67-86FA-26933F155DCF}" dt="2021-03-29T23:26:50.153" v="2081" actId="1076"/>
          <ac:spMkLst>
            <pc:docMk/>
            <pc:sldMk cId="3908071447" sldId="797"/>
            <ac:spMk id="539" creationId="{5144F03F-47D4-44E7-98FE-6919086E3EFF}"/>
          </ac:spMkLst>
        </pc:spChg>
        <pc:spChg chg="mod">
          <ac:chgData name="Lei Wu" userId="f083b2a8aea23a2f" providerId="LiveId" clId="{798432FD-FBD1-4C67-86FA-26933F155DCF}" dt="2021-03-29T23:26:50.153" v="2081" actId="1076"/>
          <ac:spMkLst>
            <pc:docMk/>
            <pc:sldMk cId="3908071447" sldId="797"/>
            <ac:spMk id="540" creationId="{B67F7F34-6111-4E61-B900-DA3FB215D614}"/>
          </ac:spMkLst>
        </pc:spChg>
        <pc:spChg chg="mod">
          <ac:chgData name="Lei Wu" userId="f083b2a8aea23a2f" providerId="LiveId" clId="{798432FD-FBD1-4C67-86FA-26933F155DCF}" dt="2021-03-29T23:26:50.153" v="2081" actId="1076"/>
          <ac:spMkLst>
            <pc:docMk/>
            <pc:sldMk cId="3908071447" sldId="797"/>
            <ac:spMk id="541" creationId="{B963DF39-C613-4AF3-8A66-7C0113A1A48E}"/>
          </ac:spMkLst>
        </pc:spChg>
        <pc:spChg chg="mod">
          <ac:chgData name="Lei Wu" userId="f083b2a8aea23a2f" providerId="LiveId" clId="{798432FD-FBD1-4C67-86FA-26933F155DCF}" dt="2021-03-29T23:26:50.153" v="2081" actId="1076"/>
          <ac:spMkLst>
            <pc:docMk/>
            <pc:sldMk cId="3908071447" sldId="797"/>
            <ac:spMk id="542" creationId="{6DC12B2B-2B85-4831-AA94-E067D810BEFB}"/>
          </ac:spMkLst>
        </pc:spChg>
        <pc:spChg chg="mod">
          <ac:chgData name="Lei Wu" userId="f083b2a8aea23a2f" providerId="LiveId" clId="{798432FD-FBD1-4C67-86FA-26933F155DCF}" dt="2021-03-29T23:26:50.153" v="2081" actId="1076"/>
          <ac:spMkLst>
            <pc:docMk/>
            <pc:sldMk cId="3908071447" sldId="797"/>
            <ac:spMk id="543" creationId="{F0374A13-4E7A-4AF1-A89A-95AEB4D00966}"/>
          </ac:spMkLst>
        </pc:spChg>
        <pc:spChg chg="mod">
          <ac:chgData name="Lei Wu" userId="f083b2a8aea23a2f" providerId="LiveId" clId="{798432FD-FBD1-4C67-86FA-26933F155DCF}" dt="2021-03-29T23:26:50.153" v="2081" actId="1076"/>
          <ac:spMkLst>
            <pc:docMk/>
            <pc:sldMk cId="3908071447" sldId="797"/>
            <ac:spMk id="544" creationId="{630F7CD3-13F0-43BF-8D20-76FC83289C83}"/>
          </ac:spMkLst>
        </pc:spChg>
        <pc:spChg chg="mod">
          <ac:chgData name="Lei Wu" userId="f083b2a8aea23a2f" providerId="LiveId" clId="{798432FD-FBD1-4C67-86FA-26933F155DCF}" dt="2021-03-29T23:26:50.153" v="2081" actId="1076"/>
          <ac:spMkLst>
            <pc:docMk/>
            <pc:sldMk cId="3908071447" sldId="797"/>
            <ac:spMk id="545" creationId="{A382E696-FE70-4715-97E1-B91C2AE496E8}"/>
          </ac:spMkLst>
        </pc:spChg>
        <pc:spChg chg="mod">
          <ac:chgData name="Lei Wu" userId="f083b2a8aea23a2f" providerId="LiveId" clId="{798432FD-FBD1-4C67-86FA-26933F155DCF}" dt="2021-03-29T23:26:50.153" v="2081" actId="1076"/>
          <ac:spMkLst>
            <pc:docMk/>
            <pc:sldMk cId="3908071447" sldId="797"/>
            <ac:spMk id="546" creationId="{0E5FE5F3-D272-4B7F-9D56-52FBA30212B2}"/>
          </ac:spMkLst>
        </pc:spChg>
        <pc:spChg chg="mod">
          <ac:chgData name="Lei Wu" userId="f083b2a8aea23a2f" providerId="LiveId" clId="{798432FD-FBD1-4C67-86FA-26933F155DCF}" dt="2021-03-29T23:26:50.153" v="2081" actId="1076"/>
          <ac:spMkLst>
            <pc:docMk/>
            <pc:sldMk cId="3908071447" sldId="797"/>
            <ac:spMk id="547" creationId="{CD4E250B-5F1A-4742-B4D3-89F9DA7108B7}"/>
          </ac:spMkLst>
        </pc:spChg>
        <pc:spChg chg="mod">
          <ac:chgData name="Lei Wu" userId="f083b2a8aea23a2f" providerId="LiveId" clId="{798432FD-FBD1-4C67-86FA-26933F155DCF}" dt="2021-03-29T23:26:50.153" v="2081" actId="1076"/>
          <ac:spMkLst>
            <pc:docMk/>
            <pc:sldMk cId="3908071447" sldId="797"/>
            <ac:spMk id="548" creationId="{5AD49295-12B8-4144-A689-BB663A1738FC}"/>
          </ac:spMkLst>
        </pc:spChg>
        <pc:spChg chg="mod">
          <ac:chgData name="Lei Wu" userId="f083b2a8aea23a2f" providerId="LiveId" clId="{798432FD-FBD1-4C67-86FA-26933F155DCF}" dt="2021-03-29T23:26:50.153" v="2081" actId="1076"/>
          <ac:spMkLst>
            <pc:docMk/>
            <pc:sldMk cId="3908071447" sldId="797"/>
            <ac:spMk id="549" creationId="{D658CF1B-34B9-4261-9C70-0D32B9763E9F}"/>
          </ac:spMkLst>
        </pc:spChg>
        <pc:spChg chg="mod">
          <ac:chgData name="Lei Wu" userId="f083b2a8aea23a2f" providerId="LiveId" clId="{798432FD-FBD1-4C67-86FA-26933F155DCF}" dt="2021-03-29T23:26:50.153" v="2081" actId="1076"/>
          <ac:spMkLst>
            <pc:docMk/>
            <pc:sldMk cId="3908071447" sldId="797"/>
            <ac:spMk id="550" creationId="{00C6A5F2-2DDE-42A6-8495-55385EF260D4}"/>
          </ac:spMkLst>
        </pc:spChg>
        <pc:spChg chg="mod">
          <ac:chgData name="Lei Wu" userId="f083b2a8aea23a2f" providerId="LiveId" clId="{798432FD-FBD1-4C67-86FA-26933F155DCF}" dt="2021-03-29T23:26:50.153" v="2081" actId="1076"/>
          <ac:spMkLst>
            <pc:docMk/>
            <pc:sldMk cId="3908071447" sldId="797"/>
            <ac:spMk id="551" creationId="{D77B3486-DF21-4B4A-B7BF-9848D5290BA3}"/>
          </ac:spMkLst>
        </pc:spChg>
        <pc:spChg chg="mod">
          <ac:chgData name="Lei Wu" userId="f083b2a8aea23a2f" providerId="LiveId" clId="{798432FD-FBD1-4C67-86FA-26933F155DCF}" dt="2021-03-29T23:26:50.153" v="2081" actId="1076"/>
          <ac:spMkLst>
            <pc:docMk/>
            <pc:sldMk cId="3908071447" sldId="797"/>
            <ac:spMk id="552" creationId="{EE422E80-709B-4F05-ADAA-C1E5CC83D560}"/>
          </ac:spMkLst>
        </pc:spChg>
        <pc:spChg chg="mod">
          <ac:chgData name="Lei Wu" userId="f083b2a8aea23a2f" providerId="LiveId" clId="{798432FD-FBD1-4C67-86FA-26933F155DCF}" dt="2021-03-29T23:26:50.153" v="2081" actId="1076"/>
          <ac:spMkLst>
            <pc:docMk/>
            <pc:sldMk cId="3908071447" sldId="797"/>
            <ac:spMk id="553" creationId="{23D05D3D-BE24-4AA1-A4BD-1D05AEB44A77}"/>
          </ac:spMkLst>
        </pc:spChg>
        <pc:spChg chg="mod">
          <ac:chgData name="Lei Wu" userId="f083b2a8aea23a2f" providerId="LiveId" clId="{798432FD-FBD1-4C67-86FA-26933F155DCF}" dt="2021-03-29T23:26:50.153" v="2081" actId="1076"/>
          <ac:spMkLst>
            <pc:docMk/>
            <pc:sldMk cId="3908071447" sldId="797"/>
            <ac:spMk id="554" creationId="{FA7497A2-6E40-4B50-BFF6-558A88D63CC5}"/>
          </ac:spMkLst>
        </pc:spChg>
        <pc:spChg chg="mod">
          <ac:chgData name="Lei Wu" userId="f083b2a8aea23a2f" providerId="LiveId" clId="{798432FD-FBD1-4C67-86FA-26933F155DCF}" dt="2021-03-29T23:26:50.153" v="2081" actId="1076"/>
          <ac:spMkLst>
            <pc:docMk/>
            <pc:sldMk cId="3908071447" sldId="797"/>
            <ac:spMk id="555" creationId="{6EAB8920-B3DC-4218-BCDA-C9505670679C}"/>
          </ac:spMkLst>
        </pc:spChg>
        <pc:spChg chg="mod">
          <ac:chgData name="Lei Wu" userId="f083b2a8aea23a2f" providerId="LiveId" clId="{798432FD-FBD1-4C67-86FA-26933F155DCF}" dt="2021-03-29T23:26:50.153" v="2081" actId="1076"/>
          <ac:spMkLst>
            <pc:docMk/>
            <pc:sldMk cId="3908071447" sldId="797"/>
            <ac:spMk id="556" creationId="{DB241918-8ADA-4ABF-8BA3-C1B1C6D78CFF}"/>
          </ac:spMkLst>
        </pc:spChg>
        <pc:spChg chg="mod">
          <ac:chgData name="Lei Wu" userId="f083b2a8aea23a2f" providerId="LiveId" clId="{798432FD-FBD1-4C67-86FA-26933F155DCF}" dt="2021-03-29T23:26:50.153" v="2081" actId="1076"/>
          <ac:spMkLst>
            <pc:docMk/>
            <pc:sldMk cId="3908071447" sldId="797"/>
            <ac:spMk id="557" creationId="{69D42862-C499-49C3-80D9-CB3A0AEFC7A4}"/>
          </ac:spMkLst>
        </pc:spChg>
        <pc:spChg chg="mod">
          <ac:chgData name="Lei Wu" userId="f083b2a8aea23a2f" providerId="LiveId" clId="{798432FD-FBD1-4C67-86FA-26933F155DCF}" dt="2021-03-29T23:26:50.153" v="2081" actId="1076"/>
          <ac:spMkLst>
            <pc:docMk/>
            <pc:sldMk cId="3908071447" sldId="797"/>
            <ac:spMk id="558" creationId="{C92EA4CD-DA07-439C-B868-736D610A9714}"/>
          </ac:spMkLst>
        </pc:spChg>
        <pc:spChg chg="mod">
          <ac:chgData name="Lei Wu" userId="f083b2a8aea23a2f" providerId="LiveId" clId="{798432FD-FBD1-4C67-86FA-26933F155DCF}" dt="2021-03-29T23:26:50.153" v="2081" actId="1076"/>
          <ac:spMkLst>
            <pc:docMk/>
            <pc:sldMk cId="3908071447" sldId="797"/>
            <ac:spMk id="559" creationId="{4DCA7CD6-5044-4BF5-A97B-0B5970E8A776}"/>
          </ac:spMkLst>
        </pc:spChg>
        <pc:spChg chg="mod">
          <ac:chgData name="Lei Wu" userId="f083b2a8aea23a2f" providerId="LiveId" clId="{798432FD-FBD1-4C67-86FA-26933F155DCF}" dt="2021-03-29T23:26:50.153" v="2081" actId="1076"/>
          <ac:spMkLst>
            <pc:docMk/>
            <pc:sldMk cId="3908071447" sldId="797"/>
            <ac:spMk id="560" creationId="{4DA18091-5651-4A8B-A628-42FE9F8225B9}"/>
          </ac:spMkLst>
        </pc:spChg>
        <pc:spChg chg="mod">
          <ac:chgData name="Lei Wu" userId="f083b2a8aea23a2f" providerId="LiveId" clId="{798432FD-FBD1-4C67-86FA-26933F155DCF}" dt="2021-03-29T23:26:50.153" v="2081" actId="1076"/>
          <ac:spMkLst>
            <pc:docMk/>
            <pc:sldMk cId="3908071447" sldId="797"/>
            <ac:spMk id="561" creationId="{41143270-D79A-4AA5-B74B-D857F8C2C38D}"/>
          </ac:spMkLst>
        </pc:spChg>
        <pc:spChg chg="mod">
          <ac:chgData name="Lei Wu" userId="f083b2a8aea23a2f" providerId="LiveId" clId="{798432FD-FBD1-4C67-86FA-26933F155DCF}" dt="2021-03-29T23:26:50.153" v="2081" actId="1076"/>
          <ac:spMkLst>
            <pc:docMk/>
            <pc:sldMk cId="3908071447" sldId="797"/>
            <ac:spMk id="562" creationId="{92955102-26B6-4058-B231-92E7F07B920C}"/>
          </ac:spMkLst>
        </pc:spChg>
        <pc:spChg chg="mod">
          <ac:chgData name="Lei Wu" userId="f083b2a8aea23a2f" providerId="LiveId" clId="{798432FD-FBD1-4C67-86FA-26933F155DCF}" dt="2021-03-29T23:26:50.153" v="2081" actId="1076"/>
          <ac:spMkLst>
            <pc:docMk/>
            <pc:sldMk cId="3908071447" sldId="797"/>
            <ac:spMk id="563" creationId="{FDE519EC-A13F-43C4-AF0A-E23B1D8E68F3}"/>
          </ac:spMkLst>
        </pc:spChg>
        <pc:spChg chg="mod">
          <ac:chgData name="Lei Wu" userId="f083b2a8aea23a2f" providerId="LiveId" clId="{798432FD-FBD1-4C67-86FA-26933F155DCF}" dt="2021-03-29T23:26:50.153" v="2081" actId="1076"/>
          <ac:spMkLst>
            <pc:docMk/>
            <pc:sldMk cId="3908071447" sldId="797"/>
            <ac:spMk id="564" creationId="{CF5BC7A4-40CB-47F2-948E-19848EED317C}"/>
          </ac:spMkLst>
        </pc:spChg>
        <pc:spChg chg="mod">
          <ac:chgData name="Lei Wu" userId="f083b2a8aea23a2f" providerId="LiveId" clId="{798432FD-FBD1-4C67-86FA-26933F155DCF}" dt="2021-03-29T23:26:50.153" v="2081" actId="1076"/>
          <ac:spMkLst>
            <pc:docMk/>
            <pc:sldMk cId="3908071447" sldId="797"/>
            <ac:spMk id="565" creationId="{C51A79DA-DB18-4002-A118-1E341CA27FE5}"/>
          </ac:spMkLst>
        </pc:spChg>
        <pc:spChg chg="mod">
          <ac:chgData name="Lei Wu" userId="f083b2a8aea23a2f" providerId="LiveId" clId="{798432FD-FBD1-4C67-86FA-26933F155DCF}" dt="2021-03-29T23:26:50.153" v="2081" actId="1076"/>
          <ac:spMkLst>
            <pc:docMk/>
            <pc:sldMk cId="3908071447" sldId="797"/>
            <ac:spMk id="566" creationId="{E76768DB-C1A1-4BC6-9D99-B2637A90F8BE}"/>
          </ac:spMkLst>
        </pc:spChg>
        <pc:spChg chg="mod">
          <ac:chgData name="Lei Wu" userId="f083b2a8aea23a2f" providerId="LiveId" clId="{798432FD-FBD1-4C67-86FA-26933F155DCF}" dt="2021-03-29T23:26:50.153" v="2081" actId="1076"/>
          <ac:spMkLst>
            <pc:docMk/>
            <pc:sldMk cId="3908071447" sldId="797"/>
            <ac:spMk id="567" creationId="{D159D19D-64B9-45FB-81C3-F344BD0AD854}"/>
          </ac:spMkLst>
        </pc:spChg>
        <pc:spChg chg="mod">
          <ac:chgData name="Lei Wu" userId="f083b2a8aea23a2f" providerId="LiveId" clId="{798432FD-FBD1-4C67-86FA-26933F155DCF}" dt="2021-03-29T23:26:50.153" v="2081" actId="1076"/>
          <ac:spMkLst>
            <pc:docMk/>
            <pc:sldMk cId="3908071447" sldId="797"/>
            <ac:spMk id="568" creationId="{2F391A1E-F9EB-4742-BE71-951CBC69B599}"/>
          </ac:spMkLst>
        </pc:spChg>
        <pc:spChg chg="mod">
          <ac:chgData name="Lei Wu" userId="f083b2a8aea23a2f" providerId="LiveId" clId="{798432FD-FBD1-4C67-86FA-26933F155DCF}" dt="2021-03-29T23:26:50.153" v="2081" actId="1076"/>
          <ac:spMkLst>
            <pc:docMk/>
            <pc:sldMk cId="3908071447" sldId="797"/>
            <ac:spMk id="569" creationId="{AA582CAF-E7DA-4F2A-A385-B2B4204969B8}"/>
          </ac:spMkLst>
        </pc:spChg>
        <pc:spChg chg="mod">
          <ac:chgData name="Lei Wu" userId="f083b2a8aea23a2f" providerId="LiveId" clId="{798432FD-FBD1-4C67-86FA-26933F155DCF}" dt="2021-03-29T23:26:50.153" v="2081" actId="1076"/>
          <ac:spMkLst>
            <pc:docMk/>
            <pc:sldMk cId="3908071447" sldId="797"/>
            <ac:spMk id="570" creationId="{7D345AF1-3B02-492F-95FA-E6643EC1754E}"/>
          </ac:spMkLst>
        </pc:spChg>
        <pc:spChg chg="mod">
          <ac:chgData name="Lei Wu" userId="f083b2a8aea23a2f" providerId="LiveId" clId="{798432FD-FBD1-4C67-86FA-26933F155DCF}" dt="2021-03-29T23:26:50.153" v="2081" actId="1076"/>
          <ac:spMkLst>
            <pc:docMk/>
            <pc:sldMk cId="3908071447" sldId="797"/>
            <ac:spMk id="571" creationId="{DAEC6A27-DCC6-43B4-A57E-F90E3FFA0A3B}"/>
          </ac:spMkLst>
        </pc:spChg>
        <pc:spChg chg="mod">
          <ac:chgData name="Lei Wu" userId="f083b2a8aea23a2f" providerId="LiveId" clId="{798432FD-FBD1-4C67-86FA-26933F155DCF}" dt="2021-03-29T23:26:50.153" v="2081" actId="1076"/>
          <ac:spMkLst>
            <pc:docMk/>
            <pc:sldMk cId="3908071447" sldId="797"/>
            <ac:spMk id="572" creationId="{FB0E4230-76C2-48C0-9F41-4B8B4C0B9479}"/>
          </ac:spMkLst>
        </pc:spChg>
        <pc:spChg chg="mod">
          <ac:chgData name="Lei Wu" userId="f083b2a8aea23a2f" providerId="LiveId" clId="{798432FD-FBD1-4C67-86FA-26933F155DCF}" dt="2021-03-29T23:26:50.153" v="2081" actId="1076"/>
          <ac:spMkLst>
            <pc:docMk/>
            <pc:sldMk cId="3908071447" sldId="797"/>
            <ac:spMk id="573" creationId="{1A743530-3B21-4E25-936F-70DF0F376F8D}"/>
          </ac:spMkLst>
        </pc:spChg>
        <pc:spChg chg="mod">
          <ac:chgData name="Lei Wu" userId="f083b2a8aea23a2f" providerId="LiveId" clId="{798432FD-FBD1-4C67-86FA-26933F155DCF}" dt="2021-03-29T23:26:50.153" v="2081" actId="1076"/>
          <ac:spMkLst>
            <pc:docMk/>
            <pc:sldMk cId="3908071447" sldId="797"/>
            <ac:spMk id="574" creationId="{26A093DA-F05E-4D52-98D1-FC317DE0D52A}"/>
          </ac:spMkLst>
        </pc:spChg>
        <pc:spChg chg="mod">
          <ac:chgData name="Lei Wu" userId="f083b2a8aea23a2f" providerId="LiveId" clId="{798432FD-FBD1-4C67-86FA-26933F155DCF}" dt="2021-03-29T23:26:50.153" v="2081" actId="1076"/>
          <ac:spMkLst>
            <pc:docMk/>
            <pc:sldMk cId="3908071447" sldId="797"/>
            <ac:spMk id="575" creationId="{6128FB90-758E-4710-912E-14164C683D3B}"/>
          </ac:spMkLst>
        </pc:spChg>
        <pc:spChg chg="mod">
          <ac:chgData name="Lei Wu" userId="f083b2a8aea23a2f" providerId="LiveId" clId="{798432FD-FBD1-4C67-86FA-26933F155DCF}" dt="2021-03-29T23:26:50.153" v="2081" actId="1076"/>
          <ac:spMkLst>
            <pc:docMk/>
            <pc:sldMk cId="3908071447" sldId="797"/>
            <ac:spMk id="576" creationId="{09290055-F191-49E0-88C7-76E47642AA6A}"/>
          </ac:spMkLst>
        </pc:spChg>
        <pc:spChg chg="mod">
          <ac:chgData name="Lei Wu" userId="f083b2a8aea23a2f" providerId="LiveId" clId="{798432FD-FBD1-4C67-86FA-26933F155DCF}" dt="2021-03-29T23:26:50.153" v="2081" actId="1076"/>
          <ac:spMkLst>
            <pc:docMk/>
            <pc:sldMk cId="3908071447" sldId="797"/>
            <ac:spMk id="577" creationId="{3926D906-AE9F-42DE-BCD0-438144A30EEB}"/>
          </ac:spMkLst>
        </pc:spChg>
        <pc:spChg chg="mod">
          <ac:chgData name="Lei Wu" userId="f083b2a8aea23a2f" providerId="LiveId" clId="{798432FD-FBD1-4C67-86FA-26933F155DCF}" dt="2021-03-29T23:26:50.153" v="2081" actId="1076"/>
          <ac:spMkLst>
            <pc:docMk/>
            <pc:sldMk cId="3908071447" sldId="797"/>
            <ac:spMk id="578" creationId="{2D06E157-C2C6-4342-B8E3-3712BCC8128A}"/>
          </ac:spMkLst>
        </pc:spChg>
        <pc:spChg chg="mod">
          <ac:chgData name="Lei Wu" userId="f083b2a8aea23a2f" providerId="LiveId" clId="{798432FD-FBD1-4C67-86FA-26933F155DCF}" dt="2021-03-29T23:26:50.153" v="2081" actId="1076"/>
          <ac:spMkLst>
            <pc:docMk/>
            <pc:sldMk cId="3908071447" sldId="797"/>
            <ac:spMk id="579" creationId="{0D0C9BB7-989F-4718-951D-FFD042CA0411}"/>
          </ac:spMkLst>
        </pc:spChg>
        <pc:spChg chg="mod">
          <ac:chgData name="Lei Wu" userId="f083b2a8aea23a2f" providerId="LiveId" clId="{798432FD-FBD1-4C67-86FA-26933F155DCF}" dt="2021-03-29T23:26:50.153" v="2081" actId="1076"/>
          <ac:spMkLst>
            <pc:docMk/>
            <pc:sldMk cId="3908071447" sldId="797"/>
            <ac:spMk id="580" creationId="{703CAE83-2D5B-40C9-93DE-A1B3494E30F1}"/>
          </ac:spMkLst>
        </pc:spChg>
        <pc:spChg chg="mod">
          <ac:chgData name="Lei Wu" userId="f083b2a8aea23a2f" providerId="LiveId" clId="{798432FD-FBD1-4C67-86FA-26933F155DCF}" dt="2021-03-29T23:26:50.153" v="2081" actId="1076"/>
          <ac:spMkLst>
            <pc:docMk/>
            <pc:sldMk cId="3908071447" sldId="797"/>
            <ac:spMk id="581" creationId="{B7E14553-4B17-4F91-AC70-F3CC022FE936}"/>
          </ac:spMkLst>
        </pc:spChg>
        <pc:spChg chg="mod">
          <ac:chgData name="Lei Wu" userId="f083b2a8aea23a2f" providerId="LiveId" clId="{798432FD-FBD1-4C67-86FA-26933F155DCF}" dt="2021-03-29T23:26:50.153" v="2081" actId="1076"/>
          <ac:spMkLst>
            <pc:docMk/>
            <pc:sldMk cId="3908071447" sldId="797"/>
            <ac:spMk id="582" creationId="{F89635B5-51D8-4156-B4D0-BF21139B7199}"/>
          </ac:spMkLst>
        </pc:spChg>
        <pc:spChg chg="mod">
          <ac:chgData name="Lei Wu" userId="f083b2a8aea23a2f" providerId="LiveId" clId="{798432FD-FBD1-4C67-86FA-26933F155DCF}" dt="2021-03-29T23:26:50.153" v="2081" actId="1076"/>
          <ac:spMkLst>
            <pc:docMk/>
            <pc:sldMk cId="3908071447" sldId="797"/>
            <ac:spMk id="583" creationId="{3C5B989B-40A4-484C-A144-206D2646930C}"/>
          </ac:spMkLst>
        </pc:spChg>
        <pc:spChg chg="mod">
          <ac:chgData name="Lei Wu" userId="f083b2a8aea23a2f" providerId="LiveId" clId="{798432FD-FBD1-4C67-86FA-26933F155DCF}" dt="2021-03-29T23:26:50.153" v="2081" actId="1076"/>
          <ac:spMkLst>
            <pc:docMk/>
            <pc:sldMk cId="3908071447" sldId="797"/>
            <ac:spMk id="584" creationId="{2ABA3522-BBE4-4A03-AC03-972E5D03EA1F}"/>
          </ac:spMkLst>
        </pc:spChg>
        <pc:spChg chg="mod">
          <ac:chgData name="Lei Wu" userId="f083b2a8aea23a2f" providerId="LiveId" clId="{798432FD-FBD1-4C67-86FA-26933F155DCF}" dt="2021-03-29T23:26:50.153" v="2081" actId="1076"/>
          <ac:spMkLst>
            <pc:docMk/>
            <pc:sldMk cId="3908071447" sldId="797"/>
            <ac:spMk id="585" creationId="{C79C39E6-776B-45E4-94A6-5E31D415DFA9}"/>
          </ac:spMkLst>
        </pc:spChg>
        <pc:spChg chg="mod">
          <ac:chgData name="Lei Wu" userId="f083b2a8aea23a2f" providerId="LiveId" clId="{798432FD-FBD1-4C67-86FA-26933F155DCF}" dt="2021-03-29T23:26:50.153" v="2081" actId="1076"/>
          <ac:spMkLst>
            <pc:docMk/>
            <pc:sldMk cId="3908071447" sldId="797"/>
            <ac:spMk id="586" creationId="{8075E63F-5C63-41A8-8A0C-162999E1F2DB}"/>
          </ac:spMkLst>
        </pc:spChg>
        <pc:spChg chg="mod">
          <ac:chgData name="Lei Wu" userId="f083b2a8aea23a2f" providerId="LiveId" clId="{798432FD-FBD1-4C67-86FA-26933F155DCF}" dt="2021-03-29T23:26:50.153" v="2081" actId="1076"/>
          <ac:spMkLst>
            <pc:docMk/>
            <pc:sldMk cId="3908071447" sldId="797"/>
            <ac:spMk id="587" creationId="{369B8D76-AD6B-41AC-AE8C-833CF39293E0}"/>
          </ac:spMkLst>
        </pc:spChg>
        <pc:spChg chg="mod">
          <ac:chgData name="Lei Wu" userId="f083b2a8aea23a2f" providerId="LiveId" clId="{798432FD-FBD1-4C67-86FA-26933F155DCF}" dt="2021-03-29T23:26:50.153" v="2081" actId="1076"/>
          <ac:spMkLst>
            <pc:docMk/>
            <pc:sldMk cId="3908071447" sldId="797"/>
            <ac:spMk id="588" creationId="{21F53B77-60C3-4B4B-B321-B48679D8DD9D}"/>
          </ac:spMkLst>
        </pc:spChg>
        <pc:spChg chg="mod">
          <ac:chgData name="Lei Wu" userId="f083b2a8aea23a2f" providerId="LiveId" clId="{798432FD-FBD1-4C67-86FA-26933F155DCF}" dt="2021-03-29T23:26:50.153" v="2081" actId="1076"/>
          <ac:spMkLst>
            <pc:docMk/>
            <pc:sldMk cId="3908071447" sldId="797"/>
            <ac:spMk id="589" creationId="{DDED3052-076C-4148-A541-3C030271CE8D}"/>
          </ac:spMkLst>
        </pc:spChg>
        <pc:spChg chg="mod">
          <ac:chgData name="Lei Wu" userId="f083b2a8aea23a2f" providerId="LiveId" clId="{798432FD-FBD1-4C67-86FA-26933F155DCF}" dt="2021-03-29T23:26:50.153" v="2081" actId="1076"/>
          <ac:spMkLst>
            <pc:docMk/>
            <pc:sldMk cId="3908071447" sldId="797"/>
            <ac:spMk id="590" creationId="{7AB8F5B8-D706-41C1-87F7-116ADB296E5F}"/>
          </ac:spMkLst>
        </pc:spChg>
        <pc:spChg chg="mod">
          <ac:chgData name="Lei Wu" userId="f083b2a8aea23a2f" providerId="LiveId" clId="{798432FD-FBD1-4C67-86FA-26933F155DCF}" dt="2021-03-29T23:26:50.153" v="2081" actId="1076"/>
          <ac:spMkLst>
            <pc:docMk/>
            <pc:sldMk cId="3908071447" sldId="797"/>
            <ac:spMk id="591" creationId="{8A49EEC9-BF3F-4F3E-ACFD-EF7A3E1795F1}"/>
          </ac:spMkLst>
        </pc:spChg>
        <pc:spChg chg="mod">
          <ac:chgData name="Lei Wu" userId="f083b2a8aea23a2f" providerId="LiveId" clId="{798432FD-FBD1-4C67-86FA-26933F155DCF}" dt="2021-03-29T23:26:50.153" v="2081" actId="1076"/>
          <ac:spMkLst>
            <pc:docMk/>
            <pc:sldMk cId="3908071447" sldId="797"/>
            <ac:spMk id="592" creationId="{ED46CEB5-D02A-4342-B167-EBDAB209AACF}"/>
          </ac:spMkLst>
        </pc:spChg>
        <pc:spChg chg="mod">
          <ac:chgData name="Lei Wu" userId="f083b2a8aea23a2f" providerId="LiveId" clId="{798432FD-FBD1-4C67-86FA-26933F155DCF}" dt="2021-03-29T23:26:50.153" v="2081" actId="1076"/>
          <ac:spMkLst>
            <pc:docMk/>
            <pc:sldMk cId="3908071447" sldId="797"/>
            <ac:spMk id="593" creationId="{37CF87C0-D01E-4A66-BA29-6276D4B05F0D}"/>
          </ac:spMkLst>
        </pc:spChg>
        <pc:spChg chg="mod">
          <ac:chgData name="Lei Wu" userId="f083b2a8aea23a2f" providerId="LiveId" clId="{798432FD-FBD1-4C67-86FA-26933F155DCF}" dt="2021-03-29T23:26:50.153" v="2081" actId="1076"/>
          <ac:spMkLst>
            <pc:docMk/>
            <pc:sldMk cId="3908071447" sldId="797"/>
            <ac:spMk id="594" creationId="{9764013F-B9C1-4D3E-928B-8B17264A90C8}"/>
          </ac:spMkLst>
        </pc:spChg>
        <pc:spChg chg="mod">
          <ac:chgData name="Lei Wu" userId="f083b2a8aea23a2f" providerId="LiveId" clId="{798432FD-FBD1-4C67-86FA-26933F155DCF}" dt="2021-03-29T23:26:50.153" v="2081" actId="1076"/>
          <ac:spMkLst>
            <pc:docMk/>
            <pc:sldMk cId="3908071447" sldId="797"/>
            <ac:spMk id="595" creationId="{2E92F9AC-7F40-4472-BDC8-D5EA1658B2B9}"/>
          </ac:spMkLst>
        </pc:spChg>
        <pc:spChg chg="mod">
          <ac:chgData name="Lei Wu" userId="f083b2a8aea23a2f" providerId="LiveId" clId="{798432FD-FBD1-4C67-86FA-26933F155DCF}" dt="2021-03-29T23:26:50.153" v="2081" actId="1076"/>
          <ac:spMkLst>
            <pc:docMk/>
            <pc:sldMk cId="3908071447" sldId="797"/>
            <ac:spMk id="596" creationId="{2B7562D8-B680-4F74-8107-23D1E552BA19}"/>
          </ac:spMkLst>
        </pc:spChg>
        <pc:spChg chg="mod">
          <ac:chgData name="Lei Wu" userId="f083b2a8aea23a2f" providerId="LiveId" clId="{798432FD-FBD1-4C67-86FA-26933F155DCF}" dt="2021-03-29T23:26:50.153" v="2081" actId="1076"/>
          <ac:spMkLst>
            <pc:docMk/>
            <pc:sldMk cId="3908071447" sldId="797"/>
            <ac:spMk id="597" creationId="{F89E354B-8D31-4995-97CC-8C3A13F7CD3A}"/>
          </ac:spMkLst>
        </pc:spChg>
        <pc:spChg chg="mod">
          <ac:chgData name="Lei Wu" userId="f083b2a8aea23a2f" providerId="LiveId" clId="{798432FD-FBD1-4C67-86FA-26933F155DCF}" dt="2021-03-29T23:26:50.153" v="2081" actId="1076"/>
          <ac:spMkLst>
            <pc:docMk/>
            <pc:sldMk cId="3908071447" sldId="797"/>
            <ac:spMk id="598" creationId="{978DDA47-459C-449B-A6C0-02AB3CA956FE}"/>
          </ac:spMkLst>
        </pc:spChg>
        <pc:spChg chg="mod">
          <ac:chgData name="Lei Wu" userId="f083b2a8aea23a2f" providerId="LiveId" clId="{798432FD-FBD1-4C67-86FA-26933F155DCF}" dt="2021-03-29T23:26:50.153" v="2081" actId="1076"/>
          <ac:spMkLst>
            <pc:docMk/>
            <pc:sldMk cId="3908071447" sldId="797"/>
            <ac:spMk id="599" creationId="{94099C93-5A52-4CE4-9C6B-52CCDC35AEEE}"/>
          </ac:spMkLst>
        </pc:spChg>
        <pc:spChg chg="mod">
          <ac:chgData name="Lei Wu" userId="f083b2a8aea23a2f" providerId="LiveId" clId="{798432FD-FBD1-4C67-86FA-26933F155DCF}" dt="2021-03-29T23:26:50.153" v="2081" actId="1076"/>
          <ac:spMkLst>
            <pc:docMk/>
            <pc:sldMk cId="3908071447" sldId="797"/>
            <ac:spMk id="600" creationId="{731C53D6-A40B-48AA-A2FD-B2CBFDD547F9}"/>
          </ac:spMkLst>
        </pc:spChg>
        <pc:spChg chg="mod">
          <ac:chgData name="Lei Wu" userId="f083b2a8aea23a2f" providerId="LiveId" clId="{798432FD-FBD1-4C67-86FA-26933F155DCF}" dt="2021-03-29T23:26:50.153" v="2081" actId="1076"/>
          <ac:spMkLst>
            <pc:docMk/>
            <pc:sldMk cId="3908071447" sldId="797"/>
            <ac:spMk id="601" creationId="{F3B8C11B-4B1B-4DD4-8309-BAEDB758A3BD}"/>
          </ac:spMkLst>
        </pc:spChg>
        <pc:spChg chg="mod">
          <ac:chgData name="Lei Wu" userId="f083b2a8aea23a2f" providerId="LiveId" clId="{798432FD-FBD1-4C67-86FA-26933F155DCF}" dt="2021-03-29T23:26:50.153" v="2081" actId="1076"/>
          <ac:spMkLst>
            <pc:docMk/>
            <pc:sldMk cId="3908071447" sldId="797"/>
            <ac:spMk id="602" creationId="{256298A1-BC7F-439A-B87A-67F35ECA90B9}"/>
          </ac:spMkLst>
        </pc:spChg>
        <pc:spChg chg="mod">
          <ac:chgData name="Lei Wu" userId="f083b2a8aea23a2f" providerId="LiveId" clId="{798432FD-FBD1-4C67-86FA-26933F155DCF}" dt="2021-03-29T23:26:50.153" v="2081" actId="1076"/>
          <ac:spMkLst>
            <pc:docMk/>
            <pc:sldMk cId="3908071447" sldId="797"/>
            <ac:spMk id="603" creationId="{FA0A83F6-6A9D-4BF5-9660-54D169644812}"/>
          </ac:spMkLst>
        </pc:spChg>
        <pc:spChg chg="mod">
          <ac:chgData name="Lei Wu" userId="f083b2a8aea23a2f" providerId="LiveId" clId="{798432FD-FBD1-4C67-86FA-26933F155DCF}" dt="2021-03-29T23:26:50.153" v="2081" actId="1076"/>
          <ac:spMkLst>
            <pc:docMk/>
            <pc:sldMk cId="3908071447" sldId="797"/>
            <ac:spMk id="604" creationId="{6F6E0643-46C9-425B-9CC0-AF7C4CC2448C}"/>
          </ac:spMkLst>
        </pc:spChg>
        <pc:spChg chg="mod">
          <ac:chgData name="Lei Wu" userId="f083b2a8aea23a2f" providerId="LiveId" clId="{798432FD-FBD1-4C67-86FA-26933F155DCF}" dt="2021-03-29T23:26:50.153" v="2081" actId="1076"/>
          <ac:spMkLst>
            <pc:docMk/>
            <pc:sldMk cId="3908071447" sldId="797"/>
            <ac:spMk id="605" creationId="{57F85C7E-6482-4F5D-B720-8F937EB2A5BA}"/>
          </ac:spMkLst>
        </pc:spChg>
        <pc:spChg chg="mod">
          <ac:chgData name="Lei Wu" userId="f083b2a8aea23a2f" providerId="LiveId" clId="{798432FD-FBD1-4C67-86FA-26933F155DCF}" dt="2021-03-29T23:26:50.153" v="2081" actId="1076"/>
          <ac:spMkLst>
            <pc:docMk/>
            <pc:sldMk cId="3908071447" sldId="797"/>
            <ac:spMk id="606" creationId="{A10BEED3-2345-447B-9C2E-C09F0ED7F536}"/>
          </ac:spMkLst>
        </pc:spChg>
        <pc:spChg chg="mod">
          <ac:chgData name="Lei Wu" userId="f083b2a8aea23a2f" providerId="LiveId" clId="{798432FD-FBD1-4C67-86FA-26933F155DCF}" dt="2021-03-29T23:26:50.153" v="2081" actId="1076"/>
          <ac:spMkLst>
            <pc:docMk/>
            <pc:sldMk cId="3908071447" sldId="797"/>
            <ac:spMk id="607" creationId="{3FE310E5-8B63-4D53-BB0D-921FFC24A815}"/>
          </ac:spMkLst>
        </pc:spChg>
        <pc:spChg chg="mod">
          <ac:chgData name="Lei Wu" userId="f083b2a8aea23a2f" providerId="LiveId" clId="{798432FD-FBD1-4C67-86FA-26933F155DCF}" dt="2021-03-29T23:26:50.153" v="2081" actId="1076"/>
          <ac:spMkLst>
            <pc:docMk/>
            <pc:sldMk cId="3908071447" sldId="797"/>
            <ac:spMk id="608" creationId="{164B3695-2D50-4D85-A188-6BBB7CC19292}"/>
          </ac:spMkLst>
        </pc:spChg>
        <pc:spChg chg="mod">
          <ac:chgData name="Lei Wu" userId="f083b2a8aea23a2f" providerId="LiveId" clId="{798432FD-FBD1-4C67-86FA-26933F155DCF}" dt="2021-03-29T23:26:50.153" v="2081" actId="1076"/>
          <ac:spMkLst>
            <pc:docMk/>
            <pc:sldMk cId="3908071447" sldId="797"/>
            <ac:spMk id="609" creationId="{A16E49BF-6AB1-4D4C-AE15-ADD9739FB4F9}"/>
          </ac:spMkLst>
        </pc:spChg>
        <pc:spChg chg="mod">
          <ac:chgData name="Lei Wu" userId="f083b2a8aea23a2f" providerId="LiveId" clId="{798432FD-FBD1-4C67-86FA-26933F155DCF}" dt="2021-03-29T23:26:50.153" v="2081" actId="1076"/>
          <ac:spMkLst>
            <pc:docMk/>
            <pc:sldMk cId="3908071447" sldId="797"/>
            <ac:spMk id="610" creationId="{77ECEA7A-993E-4676-B3F1-7972CB8182B5}"/>
          </ac:spMkLst>
        </pc:spChg>
        <pc:spChg chg="mod">
          <ac:chgData name="Lei Wu" userId="f083b2a8aea23a2f" providerId="LiveId" clId="{798432FD-FBD1-4C67-86FA-26933F155DCF}" dt="2021-03-29T23:26:50.153" v="2081" actId="1076"/>
          <ac:spMkLst>
            <pc:docMk/>
            <pc:sldMk cId="3908071447" sldId="797"/>
            <ac:spMk id="611" creationId="{058E98B8-CE81-40F3-B750-0F5CDFCC091C}"/>
          </ac:spMkLst>
        </pc:spChg>
        <pc:spChg chg="mod">
          <ac:chgData name="Lei Wu" userId="f083b2a8aea23a2f" providerId="LiveId" clId="{798432FD-FBD1-4C67-86FA-26933F155DCF}" dt="2021-03-29T23:26:50.153" v="2081" actId="1076"/>
          <ac:spMkLst>
            <pc:docMk/>
            <pc:sldMk cId="3908071447" sldId="797"/>
            <ac:spMk id="612" creationId="{E4B82346-9116-41DC-80BC-7DFAA2C4E104}"/>
          </ac:spMkLst>
        </pc:spChg>
        <pc:spChg chg="mod">
          <ac:chgData name="Lei Wu" userId="f083b2a8aea23a2f" providerId="LiveId" clId="{798432FD-FBD1-4C67-86FA-26933F155DCF}" dt="2021-03-29T23:26:50.153" v="2081" actId="1076"/>
          <ac:spMkLst>
            <pc:docMk/>
            <pc:sldMk cId="3908071447" sldId="797"/>
            <ac:spMk id="613" creationId="{DD33FDB9-38DF-4861-92A8-AE5DE893FE72}"/>
          </ac:spMkLst>
        </pc:spChg>
        <pc:spChg chg="mod">
          <ac:chgData name="Lei Wu" userId="f083b2a8aea23a2f" providerId="LiveId" clId="{798432FD-FBD1-4C67-86FA-26933F155DCF}" dt="2021-03-29T23:26:50.153" v="2081" actId="1076"/>
          <ac:spMkLst>
            <pc:docMk/>
            <pc:sldMk cId="3908071447" sldId="797"/>
            <ac:spMk id="614" creationId="{F092C3C9-2ED6-47C4-862B-2A172BC511B2}"/>
          </ac:spMkLst>
        </pc:spChg>
        <pc:spChg chg="mod">
          <ac:chgData name="Lei Wu" userId="f083b2a8aea23a2f" providerId="LiveId" clId="{798432FD-FBD1-4C67-86FA-26933F155DCF}" dt="2021-03-29T23:26:50.153" v="2081" actId="1076"/>
          <ac:spMkLst>
            <pc:docMk/>
            <pc:sldMk cId="3908071447" sldId="797"/>
            <ac:spMk id="615" creationId="{34101325-27BB-4082-9D25-8272E933C59A}"/>
          </ac:spMkLst>
        </pc:spChg>
        <pc:spChg chg="mod">
          <ac:chgData name="Lei Wu" userId="f083b2a8aea23a2f" providerId="LiveId" clId="{798432FD-FBD1-4C67-86FA-26933F155DCF}" dt="2021-03-29T23:26:50.153" v="2081" actId="1076"/>
          <ac:spMkLst>
            <pc:docMk/>
            <pc:sldMk cId="3908071447" sldId="797"/>
            <ac:spMk id="616" creationId="{4A53C365-EC15-490F-9C75-596A6077FB80}"/>
          </ac:spMkLst>
        </pc:spChg>
        <pc:spChg chg="mod">
          <ac:chgData name="Lei Wu" userId="f083b2a8aea23a2f" providerId="LiveId" clId="{798432FD-FBD1-4C67-86FA-26933F155DCF}" dt="2021-03-29T23:26:50.153" v="2081" actId="1076"/>
          <ac:spMkLst>
            <pc:docMk/>
            <pc:sldMk cId="3908071447" sldId="797"/>
            <ac:spMk id="617" creationId="{8AB53BEB-881A-4723-9F9B-7F84CE1BFB07}"/>
          </ac:spMkLst>
        </pc:spChg>
        <pc:spChg chg="mod">
          <ac:chgData name="Lei Wu" userId="f083b2a8aea23a2f" providerId="LiveId" clId="{798432FD-FBD1-4C67-86FA-26933F155DCF}" dt="2021-03-29T23:26:50.153" v="2081" actId="1076"/>
          <ac:spMkLst>
            <pc:docMk/>
            <pc:sldMk cId="3908071447" sldId="797"/>
            <ac:spMk id="618" creationId="{25605F2A-6895-45AB-9AC6-16DE4B1E6B28}"/>
          </ac:spMkLst>
        </pc:spChg>
        <pc:spChg chg="mod">
          <ac:chgData name="Lei Wu" userId="f083b2a8aea23a2f" providerId="LiveId" clId="{798432FD-FBD1-4C67-86FA-26933F155DCF}" dt="2021-03-29T23:26:50.153" v="2081" actId="1076"/>
          <ac:spMkLst>
            <pc:docMk/>
            <pc:sldMk cId="3908071447" sldId="797"/>
            <ac:spMk id="619" creationId="{5D736DD2-CC06-453E-95B9-42813265949F}"/>
          </ac:spMkLst>
        </pc:spChg>
        <pc:spChg chg="mod">
          <ac:chgData name="Lei Wu" userId="f083b2a8aea23a2f" providerId="LiveId" clId="{798432FD-FBD1-4C67-86FA-26933F155DCF}" dt="2021-03-29T23:26:50.153" v="2081" actId="1076"/>
          <ac:spMkLst>
            <pc:docMk/>
            <pc:sldMk cId="3908071447" sldId="797"/>
            <ac:spMk id="620" creationId="{9B09546E-2023-4BCC-B418-9CEDEAE4664F}"/>
          </ac:spMkLst>
        </pc:spChg>
        <pc:spChg chg="mod">
          <ac:chgData name="Lei Wu" userId="f083b2a8aea23a2f" providerId="LiveId" clId="{798432FD-FBD1-4C67-86FA-26933F155DCF}" dt="2021-03-29T23:26:50.153" v="2081" actId="1076"/>
          <ac:spMkLst>
            <pc:docMk/>
            <pc:sldMk cId="3908071447" sldId="797"/>
            <ac:spMk id="621" creationId="{3682C346-7837-4699-AE74-2730EC8A0123}"/>
          </ac:spMkLst>
        </pc:spChg>
        <pc:spChg chg="mod">
          <ac:chgData name="Lei Wu" userId="f083b2a8aea23a2f" providerId="LiveId" clId="{798432FD-FBD1-4C67-86FA-26933F155DCF}" dt="2021-03-29T23:26:50.153" v="2081" actId="1076"/>
          <ac:spMkLst>
            <pc:docMk/>
            <pc:sldMk cId="3908071447" sldId="797"/>
            <ac:spMk id="622" creationId="{8062C314-CDEB-45B4-8605-4E6609120EC8}"/>
          </ac:spMkLst>
        </pc:spChg>
        <pc:spChg chg="mod">
          <ac:chgData name="Lei Wu" userId="f083b2a8aea23a2f" providerId="LiveId" clId="{798432FD-FBD1-4C67-86FA-26933F155DCF}" dt="2021-03-29T23:26:50.153" v="2081" actId="1076"/>
          <ac:spMkLst>
            <pc:docMk/>
            <pc:sldMk cId="3908071447" sldId="797"/>
            <ac:spMk id="623" creationId="{51A0E8A3-D821-465D-80CD-8F71C4B331E1}"/>
          </ac:spMkLst>
        </pc:spChg>
        <pc:spChg chg="mod">
          <ac:chgData name="Lei Wu" userId="f083b2a8aea23a2f" providerId="LiveId" clId="{798432FD-FBD1-4C67-86FA-26933F155DCF}" dt="2021-03-29T23:26:50.153" v="2081" actId="1076"/>
          <ac:spMkLst>
            <pc:docMk/>
            <pc:sldMk cId="3908071447" sldId="797"/>
            <ac:spMk id="624" creationId="{50699E19-4A58-4DA1-A5C3-A4497A92BCB7}"/>
          </ac:spMkLst>
        </pc:spChg>
        <pc:spChg chg="mod">
          <ac:chgData name="Lei Wu" userId="f083b2a8aea23a2f" providerId="LiveId" clId="{798432FD-FBD1-4C67-86FA-26933F155DCF}" dt="2021-03-29T23:26:50.153" v="2081" actId="1076"/>
          <ac:spMkLst>
            <pc:docMk/>
            <pc:sldMk cId="3908071447" sldId="797"/>
            <ac:spMk id="625" creationId="{906D0D6A-7CDD-4364-92D2-B7B5DCE758A4}"/>
          </ac:spMkLst>
        </pc:spChg>
        <pc:spChg chg="mod">
          <ac:chgData name="Lei Wu" userId="f083b2a8aea23a2f" providerId="LiveId" clId="{798432FD-FBD1-4C67-86FA-26933F155DCF}" dt="2021-03-29T23:26:50.153" v="2081" actId="1076"/>
          <ac:spMkLst>
            <pc:docMk/>
            <pc:sldMk cId="3908071447" sldId="797"/>
            <ac:spMk id="626" creationId="{FAF2E4F9-F94D-43C3-A25E-964E540EBF19}"/>
          </ac:spMkLst>
        </pc:spChg>
        <pc:spChg chg="mod">
          <ac:chgData name="Lei Wu" userId="f083b2a8aea23a2f" providerId="LiveId" clId="{798432FD-FBD1-4C67-86FA-26933F155DCF}" dt="2021-03-29T23:26:50.153" v="2081" actId="1076"/>
          <ac:spMkLst>
            <pc:docMk/>
            <pc:sldMk cId="3908071447" sldId="797"/>
            <ac:spMk id="627" creationId="{60CEFDE6-AE47-4D86-A6B6-04220912C1EC}"/>
          </ac:spMkLst>
        </pc:spChg>
        <pc:spChg chg="mod">
          <ac:chgData name="Lei Wu" userId="f083b2a8aea23a2f" providerId="LiveId" clId="{798432FD-FBD1-4C67-86FA-26933F155DCF}" dt="2021-03-29T23:26:50.153" v="2081" actId="1076"/>
          <ac:spMkLst>
            <pc:docMk/>
            <pc:sldMk cId="3908071447" sldId="797"/>
            <ac:spMk id="628" creationId="{D88F01AD-A7C3-46B6-BA31-8A81211748A9}"/>
          </ac:spMkLst>
        </pc:spChg>
        <pc:spChg chg="mod">
          <ac:chgData name="Lei Wu" userId="f083b2a8aea23a2f" providerId="LiveId" clId="{798432FD-FBD1-4C67-86FA-26933F155DCF}" dt="2021-03-29T23:26:50.153" v="2081" actId="1076"/>
          <ac:spMkLst>
            <pc:docMk/>
            <pc:sldMk cId="3908071447" sldId="797"/>
            <ac:spMk id="629" creationId="{A4EB7C71-0FB4-4F40-9910-864886AB52DB}"/>
          </ac:spMkLst>
        </pc:spChg>
        <pc:spChg chg="mod">
          <ac:chgData name="Lei Wu" userId="f083b2a8aea23a2f" providerId="LiveId" clId="{798432FD-FBD1-4C67-86FA-26933F155DCF}" dt="2021-03-29T23:26:50.153" v="2081" actId="1076"/>
          <ac:spMkLst>
            <pc:docMk/>
            <pc:sldMk cId="3908071447" sldId="797"/>
            <ac:spMk id="630" creationId="{AF622A04-8735-457B-92D8-83DE5BCDA6F5}"/>
          </ac:spMkLst>
        </pc:spChg>
        <pc:spChg chg="mod">
          <ac:chgData name="Lei Wu" userId="f083b2a8aea23a2f" providerId="LiveId" clId="{798432FD-FBD1-4C67-86FA-26933F155DCF}" dt="2021-03-29T23:26:50.153" v="2081" actId="1076"/>
          <ac:spMkLst>
            <pc:docMk/>
            <pc:sldMk cId="3908071447" sldId="797"/>
            <ac:spMk id="631" creationId="{DFEB6531-5AB4-41E5-B08E-7D7A77777030}"/>
          </ac:spMkLst>
        </pc:spChg>
        <pc:spChg chg="mod">
          <ac:chgData name="Lei Wu" userId="f083b2a8aea23a2f" providerId="LiveId" clId="{798432FD-FBD1-4C67-86FA-26933F155DCF}" dt="2021-03-29T23:26:50.153" v="2081" actId="1076"/>
          <ac:spMkLst>
            <pc:docMk/>
            <pc:sldMk cId="3908071447" sldId="797"/>
            <ac:spMk id="632" creationId="{1E73FCCB-08EF-4B83-809B-6F7E6025511B}"/>
          </ac:spMkLst>
        </pc:spChg>
        <pc:spChg chg="mod">
          <ac:chgData name="Lei Wu" userId="f083b2a8aea23a2f" providerId="LiveId" clId="{798432FD-FBD1-4C67-86FA-26933F155DCF}" dt="2021-03-29T23:26:50.153" v="2081" actId="1076"/>
          <ac:spMkLst>
            <pc:docMk/>
            <pc:sldMk cId="3908071447" sldId="797"/>
            <ac:spMk id="633" creationId="{D619080E-DF95-4BF1-A69E-BE5D4289FD0F}"/>
          </ac:spMkLst>
        </pc:spChg>
        <pc:spChg chg="mod">
          <ac:chgData name="Lei Wu" userId="f083b2a8aea23a2f" providerId="LiveId" clId="{798432FD-FBD1-4C67-86FA-26933F155DCF}" dt="2021-03-29T23:26:50.153" v="2081" actId="1076"/>
          <ac:spMkLst>
            <pc:docMk/>
            <pc:sldMk cId="3908071447" sldId="797"/>
            <ac:spMk id="634" creationId="{F54FA436-057A-4304-A180-59471BC062C4}"/>
          </ac:spMkLst>
        </pc:spChg>
        <pc:spChg chg="mod">
          <ac:chgData name="Lei Wu" userId="f083b2a8aea23a2f" providerId="LiveId" clId="{798432FD-FBD1-4C67-86FA-26933F155DCF}" dt="2021-03-29T23:26:50.153" v="2081" actId="1076"/>
          <ac:spMkLst>
            <pc:docMk/>
            <pc:sldMk cId="3908071447" sldId="797"/>
            <ac:spMk id="635" creationId="{DA89BBA2-B311-4052-BCDB-132F207239C7}"/>
          </ac:spMkLst>
        </pc:spChg>
        <pc:spChg chg="mod">
          <ac:chgData name="Lei Wu" userId="f083b2a8aea23a2f" providerId="LiveId" clId="{798432FD-FBD1-4C67-86FA-26933F155DCF}" dt="2021-03-29T23:26:50.153" v="2081" actId="1076"/>
          <ac:spMkLst>
            <pc:docMk/>
            <pc:sldMk cId="3908071447" sldId="797"/>
            <ac:spMk id="636" creationId="{B80A7AF1-F283-4A1C-9F30-3E0E87DB894E}"/>
          </ac:spMkLst>
        </pc:spChg>
        <pc:spChg chg="mod">
          <ac:chgData name="Lei Wu" userId="f083b2a8aea23a2f" providerId="LiveId" clId="{798432FD-FBD1-4C67-86FA-26933F155DCF}" dt="2021-03-29T23:26:50.153" v="2081" actId="1076"/>
          <ac:spMkLst>
            <pc:docMk/>
            <pc:sldMk cId="3908071447" sldId="797"/>
            <ac:spMk id="637" creationId="{1453A1AC-CB72-431D-A724-F44051FE6FD9}"/>
          </ac:spMkLst>
        </pc:spChg>
        <pc:spChg chg="mod">
          <ac:chgData name="Lei Wu" userId="f083b2a8aea23a2f" providerId="LiveId" clId="{798432FD-FBD1-4C67-86FA-26933F155DCF}" dt="2021-03-29T23:26:50.153" v="2081" actId="1076"/>
          <ac:spMkLst>
            <pc:docMk/>
            <pc:sldMk cId="3908071447" sldId="797"/>
            <ac:spMk id="638" creationId="{05D8F0C7-39B1-4626-96F0-4F54AA029069}"/>
          </ac:spMkLst>
        </pc:spChg>
        <pc:spChg chg="mod">
          <ac:chgData name="Lei Wu" userId="f083b2a8aea23a2f" providerId="LiveId" clId="{798432FD-FBD1-4C67-86FA-26933F155DCF}" dt="2021-03-29T23:26:50.153" v="2081" actId="1076"/>
          <ac:spMkLst>
            <pc:docMk/>
            <pc:sldMk cId="3908071447" sldId="797"/>
            <ac:spMk id="639" creationId="{D0C4895F-B20B-4346-915E-9CDDB6751767}"/>
          </ac:spMkLst>
        </pc:spChg>
        <pc:spChg chg="mod">
          <ac:chgData name="Lei Wu" userId="f083b2a8aea23a2f" providerId="LiveId" clId="{798432FD-FBD1-4C67-86FA-26933F155DCF}" dt="2021-03-29T23:26:50.153" v="2081" actId="1076"/>
          <ac:spMkLst>
            <pc:docMk/>
            <pc:sldMk cId="3908071447" sldId="797"/>
            <ac:spMk id="640" creationId="{321F3C9F-539A-4F4C-845F-6FF40EE1C808}"/>
          </ac:spMkLst>
        </pc:spChg>
        <pc:spChg chg="mod">
          <ac:chgData name="Lei Wu" userId="f083b2a8aea23a2f" providerId="LiveId" clId="{798432FD-FBD1-4C67-86FA-26933F155DCF}" dt="2021-03-29T23:26:50.153" v="2081" actId="1076"/>
          <ac:spMkLst>
            <pc:docMk/>
            <pc:sldMk cId="3908071447" sldId="797"/>
            <ac:spMk id="641" creationId="{FFF535F7-9385-4F9B-8071-BF8C8F778296}"/>
          </ac:spMkLst>
        </pc:spChg>
        <pc:spChg chg="mod">
          <ac:chgData name="Lei Wu" userId="f083b2a8aea23a2f" providerId="LiveId" clId="{798432FD-FBD1-4C67-86FA-26933F155DCF}" dt="2021-03-29T23:26:50.153" v="2081" actId="1076"/>
          <ac:spMkLst>
            <pc:docMk/>
            <pc:sldMk cId="3908071447" sldId="797"/>
            <ac:spMk id="642" creationId="{2C88BBE0-6C72-4F65-B9E6-B1E1E1C56278}"/>
          </ac:spMkLst>
        </pc:spChg>
        <pc:spChg chg="mod">
          <ac:chgData name="Lei Wu" userId="f083b2a8aea23a2f" providerId="LiveId" clId="{798432FD-FBD1-4C67-86FA-26933F155DCF}" dt="2021-03-29T23:26:50.153" v="2081" actId="1076"/>
          <ac:spMkLst>
            <pc:docMk/>
            <pc:sldMk cId="3908071447" sldId="797"/>
            <ac:spMk id="643" creationId="{7F1F06E6-B137-47BF-9531-9AAD2BCDDA4D}"/>
          </ac:spMkLst>
        </pc:spChg>
        <pc:spChg chg="mod">
          <ac:chgData name="Lei Wu" userId="f083b2a8aea23a2f" providerId="LiveId" clId="{798432FD-FBD1-4C67-86FA-26933F155DCF}" dt="2021-03-29T23:26:50.153" v="2081" actId="1076"/>
          <ac:spMkLst>
            <pc:docMk/>
            <pc:sldMk cId="3908071447" sldId="797"/>
            <ac:spMk id="644" creationId="{46426331-FDD7-45C5-969E-9498F3E98940}"/>
          </ac:spMkLst>
        </pc:spChg>
        <pc:spChg chg="mod">
          <ac:chgData name="Lei Wu" userId="f083b2a8aea23a2f" providerId="LiveId" clId="{798432FD-FBD1-4C67-86FA-26933F155DCF}" dt="2021-03-29T23:26:50.153" v="2081" actId="1076"/>
          <ac:spMkLst>
            <pc:docMk/>
            <pc:sldMk cId="3908071447" sldId="797"/>
            <ac:spMk id="645" creationId="{A145535B-1909-4B89-BEC2-6381A4154BB6}"/>
          </ac:spMkLst>
        </pc:spChg>
        <pc:spChg chg="mod">
          <ac:chgData name="Lei Wu" userId="f083b2a8aea23a2f" providerId="LiveId" clId="{798432FD-FBD1-4C67-86FA-26933F155DCF}" dt="2021-03-29T23:26:50.153" v="2081" actId="1076"/>
          <ac:spMkLst>
            <pc:docMk/>
            <pc:sldMk cId="3908071447" sldId="797"/>
            <ac:spMk id="646" creationId="{A1963C64-A758-4F67-B041-29D38A772896}"/>
          </ac:spMkLst>
        </pc:spChg>
        <pc:spChg chg="mod">
          <ac:chgData name="Lei Wu" userId="f083b2a8aea23a2f" providerId="LiveId" clId="{798432FD-FBD1-4C67-86FA-26933F155DCF}" dt="2021-03-29T23:26:50.153" v="2081" actId="1076"/>
          <ac:spMkLst>
            <pc:docMk/>
            <pc:sldMk cId="3908071447" sldId="797"/>
            <ac:spMk id="647" creationId="{F6AE29C4-6F87-406C-B5E2-A66B8B02C1E5}"/>
          </ac:spMkLst>
        </pc:spChg>
        <pc:spChg chg="mod">
          <ac:chgData name="Lei Wu" userId="f083b2a8aea23a2f" providerId="LiveId" clId="{798432FD-FBD1-4C67-86FA-26933F155DCF}" dt="2021-03-29T23:26:50.153" v="2081" actId="1076"/>
          <ac:spMkLst>
            <pc:docMk/>
            <pc:sldMk cId="3908071447" sldId="797"/>
            <ac:spMk id="648" creationId="{CA2A664C-89B3-429D-B49E-8EAF37F4A96F}"/>
          </ac:spMkLst>
        </pc:spChg>
        <pc:spChg chg="mod">
          <ac:chgData name="Lei Wu" userId="f083b2a8aea23a2f" providerId="LiveId" clId="{798432FD-FBD1-4C67-86FA-26933F155DCF}" dt="2021-03-29T23:26:50.153" v="2081" actId="1076"/>
          <ac:spMkLst>
            <pc:docMk/>
            <pc:sldMk cId="3908071447" sldId="797"/>
            <ac:spMk id="649" creationId="{4E3BE646-E9D5-4058-9B49-4B4B39B0CF81}"/>
          </ac:spMkLst>
        </pc:spChg>
        <pc:spChg chg="mod">
          <ac:chgData name="Lei Wu" userId="f083b2a8aea23a2f" providerId="LiveId" clId="{798432FD-FBD1-4C67-86FA-26933F155DCF}" dt="2021-03-29T23:26:50.153" v="2081" actId="1076"/>
          <ac:spMkLst>
            <pc:docMk/>
            <pc:sldMk cId="3908071447" sldId="797"/>
            <ac:spMk id="650" creationId="{8A86BCC4-57F6-4918-AFBE-0F71D44DB5CB}"/>
          </ac:spMkLst>
        </pc:spChg>
        <pc:spChg chg="mod">
          <ac:chgData name="Lei Wu" userId="f083b2a8aea23a2f" providerId="LiveId" clId="{798432FD-FBD1-4C67-86FA-26933F155DCF}" dt="2021-03-29T23:26:50.153" v="2081" actId="1076"/>
          <ac:spMkLst>
            <pc:docMk/>
            <pc:sldMk cId="3908071447" sldId="797"/>
            <ac:spMk id="651" creationId="{F8DD262C-5BAD-4322-A02F-045AEF14118B}"/>
          </ac:spMkLst>
        </pc:spChg>
        <pc:spChg chg="mod">
          <ac:chgData name="Lei Wu" userId="f083b2a8aea23a2f" providerId="LiveId" clId="{798432FD-FBD1-4C67-86FA-26933F155DCF}" dt="2021-03-29T23:26:50.153" v="2081" actId="1076"/>
          <ac:spMkLst>
            <pc:docMk/>
            <pc:sldMk cId="3908071447" sldId="797"/>
            <ac:spMk id="652" creationId="{DE9C46E5-3816-483E-B09F-79EBC499EAB6}"/>
          </ac:spMkLst>
        </pc:spChg>
        <pc:spChg chg="mod">
          <ac:chgData name="Lei Wu" userId="f083b2a8aea23a2f" providerId="LiveId" clId="{798432FD-FBD1-4C67-86FA-26933F155DCF}" dt="2021-03-29T23:26:50.153" v="2081" actId="1076"/>
          <ac:spMkLst>
            <pc:docMk/>
            <pc:sldMk cId="3908071447" sldId="797"/>
            <ac:spMk id="653" creationId="{381B0D35-2A84-4BB0-AB1E-33323ED79AB4}"/>
          </ac:spMkLst>
        </pc:spChg>
        <pc:spChg chg="mod">
          <ac:chgData name="Lei Wu" userId="f083b2a8aea23a2f" providerId="LiveId" clId="{798432FD-FBD1-4C67-86FA-26933F155DCF}" dt="2021-03-29T23:26:50.153" v="2081" actId="1076"/>
          <ac:spMkLst>
            <pc:docMk/>
            <pc:sldMk cId="3908071447" sldId="797"/>
            <ac:spMk id="654" creationId="{67BB5E24-DB4A-4713-A46D-563E008D9212}"/>
          </ac:spMkLst>
        </pc:spChg>
        <pc:spChg chg="mod">
          <ac:chgData name="Lei Wu" userId="f083b2a8aea23a2f" providerId="LiveId" clId="{798432FD-FBD1-4C67-86FA-26933F155DCF}" dt="2021-03-29T23:26:50.153" v="2081" actId="1076"/>
          <ac:spMkLst>
            <pc:docMk/>
            <pc:sldMk cId="3908071447" sldId="797"/>
            <ac:spMk id="655" creationId="{BDC12D72-D55F-44B0-A9F2-9ECC12F903D7}"/>
          </ac:spMkLst>
        </pc:spChg>
        <pc:spChg chg="mod">
          <ac:chgData name="Lei Wu" userId="f083b2a8aea23a2f" providerId="LiveId" clId="{798432FD-FBD1-4C67-86FA-26933F155DCF}" dt="2021-03-29T23:26:50.153" v="2081" actId="1076"/>
          <ac:spMkLst>
            <pc:docMk/>
            <pc:sldMk cId="3908071447" sldId="797"/>
            <ac:spMk id="656" creationId="{8E597567-F399-4768-A75B-B3DF8FF0A34D}"/>
          </ac:spMkLst>
        </pc:spChg>
        <pc:spChg chg="mod">
          <ac:chgData name="Lei Wu" userId="f083b2a8aea23a2f" providerId="LiveId" clId="{798432FD-FBD1-4C67-86FA-26933F155DCF}" dt="2021-03-29T23:26:50.153" v="2081" actId="1076"/>
          <ac:spMkLst>
            <pc:docMk/>
            <pc:sldMk cId="3908071447" sldId="797"/>
            <ac:spMk id="657" creationId="{440A444D-2C92-4237-B760-1A463C8893FF}"/>
          </ac:spMkLst>
        </pc:spChg>
        <pc:spChg chg="mod">
          <ac:chgData name="Lei Wu" userId="f083b2a8aea23a2f" providerId="LiveId" clId="{798432FD-FBD1-4C67-86FA-26933F155DCF}" dt="2021-03-29T23:26:50.153" v="2081" actId="1076"/>
          <ac:spMkLst>
            <pc:docMk/>
            <pc:sldMk cId="3908071447" sldId="797"/>
            <ac:spMk id="658" creationId="{1D9D511F-CF37-4ACE-BE0D-9698A40EE35A}"/>
          </ac:spMkLst>
        </pc:spChg>
        <pc:spChg chg="mod">
          <ac:chgData name="Lei Wu" userId="f083b2a8aea23a2f" providerId="LiveId" clId="{798432FD-FBD1-4C67-86FA-26933F155DCF}" dt="2021-03-29T23:26:50.153" v="2081" actId="1076"/>
          <ac:spMkLst>
            <pc:docMk/>
            <pc:sldMk cId="3908071447" sldId="797"/>
            <ac:spMk id="659" creationId="{80A1F969-4734-4B2A-A704-6A5947E9C584}"/>
          </ac:spMkLst>
        </pc:spChg>
        <pc:spChg chg="mod">
          <ac:chgData name="Lei Wu" userId="f083b2a8aea23a2f" providerId="LiveId" clId="{798432FD-FBD1-4C67-86FA-26933F155DCF}" dt="2021-03-29T23:26:50.153" v="2081" actId="1076"/>
          <ac:spMkLst>
            <pc:docMk/>
            <pc:sldMk cId="3908071447" sldId="797"/>
            <ac:spMk id="660" creationId="{F6941EE3-B078-43C3-8269-4558FB209D85}"/>
          </ac:spMkLst>
        </pc:spChg>
        <pc:spChg chg="mod">
          <ac:chgData name="Lei Wu" userId="f083b2a8aea23a2f" providerId="LiveId" clId="{798432FD-FBD1-4C67-86FA-26933F155DCF}" dt="2021-03-29T23:26:50.153" v="2081" actId="1076"/>
          <ac:spMkLst>
            <pc:docMk/>
            <pc:sldMk cId="3908071447" sldId="797"/>
            <ac:spMk id="661" creationId="{42B083F2-06F2-487C-BDA2-F5E49B15BC34}"/>
          </ac:spMkLst>
        </pc:spChg>
        <pc:spChg chg="mod">
          <ac:chgData name="Lei Wu" userId="f083b2a8aea23a2f" providerId="LiveId" clId="{798432FD-FBD1-4C67-86FA-26933F155DCF}" dt="2021-03-29T23:26:50.153" v="2081" actId="1076"/>
          <ac:spMkLst>
            <pc:docMk/>
            <pc:sldMk cId="3908071447" sldId="797"/>
            <ac:spMk id="662" creationId="{A95330E5-7C61-4F09-9FBC-202F31436EDC}"/>
          </ac:spMkLst>
        </pc:spChg>
        <pc:spChg chg="mod">
          <ac:chgData name="Lei Wu" userId="f083b2a8aea23a2f" providerId="LiveId" clId="{798432FD-FBD1-4C67-86FA-26933F155DCF}" dt="2021-03-29T23:26:50.153" v="2081" actId="1076"/>
          <ac:spMkLst>
            <pc:docMk/>
            <pc:sldMk cId="3908071447" sldId="797"/>
            <ac:spMk id="663" creationId="{277BAE32-E081-4559-BC20-ABDA020E798D}"/>
          </ac:spMkLst>
        </pc:spChg>
        <pc:spChg chg="mod">
          <ac:chgData name="Lei Wu" userId="f083b2a8aea23a2f" providerId="LiveId" clId="{798432FD-FBD1-4C67-86FA-26933F155DCF}" dt="2021-03-29T23:26:50.153" v="2081" actId="1076"/>
          <ac:spMkLst>
            <pc:docMk/>
            <pc:sldMk cId="3908071447" sldId="797"/>
            <ac:spMk id="664" creationId="{B917DAAC-AFE4-4ACF-9CEC-73BA1887A752}"/>
          </ac:spMkLst>
        </pc:spChg>
        <pc:spChg chg="mod">
          <ac:chgData name="Lei Wu" userId="f083b2a8aea23a2f" providerId="LiveId" clId="{798432FD-FBD1-4C67-86FA-26933F155DCF}" dt="2021-03-29T23:26:50.153" v="2081" actId="1076"/>
          <ac:spMkLst>
            <pc:docMk/>
            <pc:sldMk cId="3908071447" sldId="797"/>
            <ac:spMk id="665" creationId="{6E6AA255-3CBA-4F8C-95A6-15E8913239E1}"/>
          </ac:spMkLst>
        </pc:spChg>
        <pc:spChg chg="mod">
          <ac:chgData name="Lei Wu" userId="f083b2a8aea23a2f" providerId="LiveId" clId="{798432FD-FBD1-4C67-86FA-26933F155DCF}" dt="2021-03-29T23:26:50.153" v="2081" actId="1076"/>
          <ac:spMkLst>
            <pc:docMk/>
            <pc:sldMk cId="3908071447" sldId="797"/>
            <ac:spMk id="666" creationId="{79F8FC59-57EE-4181-B1B0-08EC45F81610}"/>
          </ac:spMkLst>
        </pc:spChg>
        <pc:spChg chg="add del mod">
          <ac:chgData name="Lei Wu" userId="f083b2a8aea23a2f" providerId="LiveId" clId="{798432FD-FBD1-4C67-86FA-26933F155DCF}" dt="2021-03-29T23:18:56.694" v="1928"/>
          <ac:spMkLst>
            <pc:docMk/>
            <pc:sldMk cId="3908071447" sldId="797"/>
            <ac:spMk id="667" creationId="{B0AAECC9-4406-447C-AFAF-8E5928E862C0}"/>
          </ac:spMkLst>
        </pc:spChg>
        <pc:spChg chg="add del mod">
          <ac:chgData name="Lei Wu" userId="f083b2a8aea23a2f" providerId="LiveId" clId="{798432FD-FBD1-4C67-86FA-26933F155DCF}" dt="2021-03-29T23:19:50.712" v="1934"/>
          <ac:spMkLst>
            <pc:docMk/>
            <pc:sldMk cId="3908071447" sldId="797"/>
            <ac:spMk id="668" creationId="{74D23ABB-CE93-40B0-8B44-B3AE1F2A9E81}"/>
          </ac:spMkLst>
        </pc:spChg>
        <pc:spChg chg="mod">
          <ac:chgData name="Lei Wu" userId="f083b2a8aea23a2f" providerId="LiveId" clId="{798432FD-FBD1-4C67-86FA-26933F155DCF}" dt="2021-03-29T23:19:02.530" v="1929"/>
          <ac:spMkLst>
            <pc:docMk/>
            <pc:sldMk cId="3908071447" sldId="797"/>
            <ac:spMk id="670" creationId="{0C52DE78-B26F-4FC6-9258-236D787AEDDD}"/>
          </ac:spMkLst>
        </pc:spChg>
        <pc:spChg chg="mod">
          <ac:chgData name="Lei Wu" userId="f083b2a8aea23a2f" providerId="LiveId" clId="{798432FD-FBD1-4C67-86FA-26933F155DCF}" dt="2021-03-29T23:19:02.530" v="1929"/>
          <ac:spMkLst>
            <pc:docMk/>
            <pc:sldMk cId="3908071447" sldId="797"/>
            <ac:spMk id="671" creationId="{E10643A7-184E-4361-9D9D-3A5169A3FE7E}"/>
          </ac:spMkLst>
        </pc:spChg>
        <pc:spChg chg="mod">
          <ac:chgData name="Lei Wu" userId="f083b2a8aea23a2f" providerId="LiveId" clId="{798432FD-FBD1-4C67-86FA-26933F155DCF}" dt="2021-03-29T23:19:02.530" v="1929"/>
          <ac:spMkLst>
            <pc:docMk/>
            <pc:sldMk cId="3908071447" sldId="797"/>
            <ac:spMk id="672" creationId="{E54402CE-D96E-43B5-8EEE-C6902250DCCB}"/>
          </ac:spMkLst>
        </pc:spChg>
        <pc:spChg chg="mod">
          <ac:chgData name="Lei Wu" userId="f083b2a8aea23a2f" providerId="LiveId" clId="{798432FD-FBD1-4C67-86FA-26933F155DCF}" dt="2021-03-29T23:19:02.530" v="1929"/>
          <ac:spMkLst>
            <pc:docMk/>
            <pc:sldMk cId="3908071447" sldId="797"/>
            <ac:spMk id="673" creationId="{5E9A30C4-D310-422D-9AB4-1B04D42959AA}"/>
          </ac:spMkLst>
        </pc:spChg>
        <pc:spChg chg="mod">
          <ac:chgData name="Lei Wu" userId="f083b2a8aea23a2f" providerId="LiveId" clId="{798432FD-FBD1-4C67-86FA-26933F155DCF}" dt="2021-03-29T23:19:02.530" v="1929"/>
          <ac:spMkLst>
            <pc:docMk/>
            <pc:sldMk cId="3908071447" sldId="797"/>
            <ac:spMk id="674" creationId="{858AEA68-E9E0-40C2-B2F1-C0F0B5701D43}"/>
          </ac:spMkLst>
        </pc:spChg>
        <pc:spChg chg="mod">
          <ac:chgData name="Lei Wu" userId="f083b2a8aea23a2f" providerId="LiveId" clId="{798432FD-FBD1-4C67-86FA-26933F155DCF}" dt="2021-03-29T23:19:02.530" v="1929"/>
          <ac:spMkLst>
            <pc:docMk/>
            <pc:sldMk cId="3908071447" sldId="797"/>
            <ac:spMk id="675" creationId="{9A200757-6C9A-4EC9-AF24-88CAAAADFF69}"/>
          </ac:spMkLst>
        </pc:spChg>
        <pc:spChg chg="mod">
          <ac:chgData name="Lei Wu" userId="f083b2a8aea23a2f" providerId="LiveId" clId="{798432FD-FBD1-4C67-86FA-26933F155DCF}" dt="2021-03-29T23:19:02.530" v="1929"/>
          <ac:spMkLst>
            <pc:docMk/>
            <pc:sldMk cId="3908071447" sldId="797"/>
            <ac:spMk id="676" creationId="{558BC048-93CB-4DA2-8732-3AA556609656}"/>
          </ac:spMkLst>
        </pc:spChg>
        <pc:spChg chg="mod">
          <ac:chgData name="Lei Wu" userId="f083b2a8aea23a2f" providerId="LiveId" clId="{798432FD-FBD1-4C67-86FA-26933F155DCF}" dt="2021-03-29T23:19:02.530" v="1929"/>
          <ac:spMkLst>
            <pc:docMk/>
            <pc:sldMk cId="3908071447" sldId="797"/>
            <ac:spMk id="677" creationId="{029F8C35-76C2-427D-8C6D-49811B8056E5}"/>
          </ac:spMkLst>
        </pc:spChg>
        <pc:spChg chg="mod">
          <ac:chgData name="Lei Wu" userId="f083b2a8aea23a2f" providerId="LiveId" clId="{798432FD-FBD1-4C67-86FA-26933F155DCF}" dt="2021-03-29T23:19:02.530" v="1929"/>
          <ac:spMkLst>
            <pc:docMk/>
            <pc:sldMk cId="3908071447" sldId="797"/>
            <ac:spMk id="678" creationId="{E5498520-3444-48D0-BA40-D83C38E5C33B}"/>
          </ac:spMkLst>
        </pc:spChg>
        <pc:spChg chg="mod">
          <ac:chgData name="Lei Wu" userId="f083b2a8aea23a2f" providerId="LiveId" clId="{798432FD-FBD1-4C67-86FA-26933F155DCF}" dt="2021-03-29T23:19:02.530" v="1929"/>
          <ac:spMkLst>
            <pc:docMk/>
            <pc:sldMk cId="3908071447" sldId="797"/>
            <ac:spMk id="679" creationId="{86A4356F-0353-4F22-ACEC-B42058C9F9A1}"/>
          </ac:spMkLst>
        </pc:spChg>
        <pc:spChg chg="mod">
          <ac:chgData name="Lei Wu" userId="f083b2a8aea23a2f" providerId="LiveId" clId="{798432FD-FBD1-4C67-86FA-26933F155DCF}" dt="2021-03-29T23:19:02.530" v="1929"/>
          <ac:spMkLst>
            <pc:docMk/>
            <pc:sldMk cId="3908071447" sldId="797"/>
            <ac:spMk id="680" creationId="{CCE15B80-F863-48B3-A6EC-4AD0CA1FF251}"/>
          </ac:spMkLst>
        </pc:spChg>
        <pc:spChg chg="mod">
          <ac:chgData name="Lei Wu" userId="f083b2a8aea23a2f" providerId="LiveId" clId="{798432FD-FBD1-4C67-86FA-26933F155DCF}" dt="2021-03-29T23:19:02.530" v="1929"/>
          <ac:spMkLst>
            <pc:docMk/>
            <pc:sldMk cId="3908071447" sldId="797"/>
            <ac:spMk id="681" creationId="{AB5CB624-11F1-4EDD-8022-712BC58CB9DB}"/>
          </ac:spMkLst>
        </pc:spChg>
        <pc:spChg chg="mod">
          <ac:chgData name="Lei Wu" userId="f083b2a8aea23a2f" providerId="LiveId" clId="{798432FD-FBD1-4C67-86FA-26933F155DCF}" dt="2021-03-29T23:19:02.530" v="1929"/>
          <ac:spMkLst>
            <pc:docMk/>
            <pc:sldMk cId="3908071447" sldId="797"/>
            <ac:spMk id="682" creationId="{D3AA25E5-FE3F-4C3E-9392-0B3B2F1C2BE5}"/>
          </ac:spMkLst>
        </pc:spChg>
        <pc:spChg chg="mod">
          <ac:chgData name="Lei Wu" userId="f083b2a8aea23a2f" providerId="LiveId" clId="{798432FD-FBD1-4C67-86FA-26933F155DCF}" dt="2021-03-29T23:19:02.530" v="1929"/>
          <ac:spMkLst>
            <pc:docMk/>
            <pc:sldMk cId="3908071447" sldId="797"/>
            <ac:spMk id="683" creationId="{643BBB23-2901-4731-9C18-B9D6DED3270E}"/>
          </ac:spMkLst>
        </pc:spChg>
        <pc:spChg chg="mod">
          <ac:chgData name="Lei Wu" userId="f083b2a8aea23a2f" providerId="LiveId" clId="{798432FD-FBD1-4C67-86FA-26933F155DCF}" dt="2021-03-29T23:19:02.530" v="1929"/>
          <ac:spMkLst>
            <pc:docMk/>
            <pc:sldMk cId="3908071447" sldId="797"/>
            <ac:spMk id="684" creationId="{A589BF48-6DC9-4267-B77B-8128A5BFA759}"/>
          </ac:spMkLst>
        </pc:spChg>
        <pc:spChg chg="mod">
          <ac:chgData name="Lei Wu" userId="f083b2a8aea23a2f" providerId="LiveId" clId="{798432FD-FBD1-4C67-86FA-26933F155DCF}" dt="2021-03-29T23:19:02.530" v="1929"/>
          <ac:spMkLst>
            <pc:docMk/>
            <pc:sldMk cId="3908071447" sldId="797"/>
            <ac:spMk id="685" creationId="{E675F3B7-B17C-4C99-9A59-248611B240BC}"/>
          </ac:spMkLst>
        </pc:spChg>
        <pc:spChg chg="mod">
          <ac:chgData name="Lei Wu" userId="f083b2a8aea23a2f" providerId="LiveId" clId="{798432FD-FBD1-4C67-86FA-26933F155DCF}" dt="2021-03-29T23:19:02.530" v="1929"/>
          <ac:spMkLst>
            <pc:docMk/>
            <pc:sldMk cId="3908071447" sldId="797"/>
            <ac:spMk id="686" creationId="{DB73C4FE-44E3-43E5-AF73-2212F4C48D0C}"/>
          </ac:spMkLst>
        </pc:spChg>
        <pc:spChg chg="mod">
          <ac:chgData name="Lei Wu" userId="f083b2a8aea23a2f" providerId="LiveId" clId="{798432FD-FBD1-4C67-86FA-26933F155DCF}" dt="2021-03-29T23:19:02.530" v="1929"/>
          <ac:spMkLst>
            <pc:docMk/>
            <pc:sldMk cId="3908071447" sldId="797"/>
            <ac:spMk id="687" creationId="{8530A242-5590-4B0A-8A0C-60C0CB316008}"/>
          </ac:spMkLst>
        </pc:spChg>
        <pc:spChg chg="mod">
          <ac:chgData name="Lei Wu" userId="f083b2a8aea23a2f" providerId="LiveId" clId="{798432FD-FBD1-4C67-86FA-26933F155DCF}" dt="2021-03-29T23:19:02.530" v="1929"/>
          <ac:spMkLst>
            <pc:docMk/>
            <pc:sldMk cId="3908071447" sldId="797"/>
            <ac:spMk id="688" creationId="{D5E03731-9B30-44D7-B172-301368F6A842}"/>
          </ac:spMkLst>
        </pc:spChg>
        <pc:spChg chg="mod">
          <ac:chgData name="Lei Wu" userId="f083b2a8aea23a2f" providerId="LiveId" clId="{798432FD-FBD1-4C67-86FA-26933F155DCF}" dt="2021-03-29T23:19:02.530" v="1929"/>
          <ac:spMkLst>
            <pc:docMk/>
            <pc:sldMk cId="3908071447" sldId="797"/>
            <ac:spMk id="689" creationId="{7A1DB20B-EBE7-4246-B162-000DCAD1AF4A}"/>
          </ac:spMkLst>
        </pc:spChg>
        <pc:spChg chg="mod">
          <ac:chgData name="Lei Wu" userId="f083b2a8aea23a2f" providerId="LiveId" clId="{798432FD-FBD1-4C67-86FA-26933F155DCF}" dt="2021-03-29T23:19:02.530" v="1929"/>
          <ac:spMkLst>
            <pc:docMk/>
            <pc:sldMk cId="3908071447" sldId="797"/>
            <ac:spMk id="690" creationId="{BB5AA989-497D-429C-9854-A7E88D7F3EAB}"/>
          </ac:spMkLst>
        </pc:spChg>
        <pc:spChg chg="mod">
          <ac:chgData name="Lei Wu" userId="f083b2a8aea23a2f" providerId="LiveId" clId="{798432FD-FBD1-4C67-86FA-26933F155DCF}" dt="2021-03-29T23:19:02.530" v="1929"/>
          <ac:spMkLst>
            <pc:docMk/>
            <pc:sldMk cId="3908071447" sldId="797"/>
            <ac:spMk id="691" creationId="{E7863001-A9EC-4AA8-942E-56511C43CBAE}"/>
          </ac:spMkLst>
        </pc:spChg>
        <pc:spChg chg="mod">
          <ac:chgData name="Lei Wu" userId="f083b2a8aea23a2f" providerId="LiveId" clId="{798432FD-FBD1-4C67-86FA-26933F155DCF}" dt="2021-03-29T23:19:02.530" v="1929"/>
          <ac:spMkLst>
            <pc:docMk/>
            <pc:sldMk cId="3908071447" sldId="797"/>
            <ac:spMk id="692" creationId="{0CEF1ACC-9387-47FE-982D-2A601BAF7120}"/>
          </ac:spMkLst>
        </pc:spChg>
        <pc:spChg chg="mod">
          <ac:chgData name="Lei Wu" userId="f083b2a8aea23a2f" providerId="LiveId" clId="{798432FD-FBD1-4C67-86FA-26933F155DCF}" dt="2021-03-29T23:19:02.530" v="1929"/>
          <ac:spMkLst>
            <pc:docMk/>
            <pc:sldMk cId="3908071447" sldId="797"/>
            <ac:spMk id="693" creationId="{D3A792A6-6724-4B32-A160-10DB7EEF19ED}"/>
          </ac:spMkLst>
        </pc:spChg>
        <pc:spChg chg="mod">
          <ac:chgData name="Lei Wu" userId="f083b2a8aea23a2f" providerId="LiveId" clId="{798432FD-FBD1-4C67-86FA-26933F155DCF}" dt="2021-03-29T23:19:02.530" v="1929"/>
          <ac:spMkLst>
            <pc:docMk/>
            <pc:sldMk cId="3908071447" sldId="797"/>
            <ac:spMk id="694" creationId="{3D5929D0-3326-47A1-9BF3-B25E442B296F}"/>
          </ac:spMkLst>
        </pc:spChg>
        <pc:spChg chg="mod">
          <ac:chgData name="Lei Wu" userId="f083b2a8aea23a2f" providerId="LiveId" clId="{798432FD-FBD1-4C67-86FA-26933F155DCF}" dt="2021-03-29T23:19:02.530" v="1929"/>
          <ac:spMkLst>
            <pc:docMk/>
            <pc:sldMk cId="3908071447" sldId="797"/>
            <ac:spMk id="695" creationId="{03DF7AAD-61D3-44EF-901A-59FA4816A553}"/>
          </ac:spMkLst>
        </pc:spChg>
        <pc:spChg chg="mod">
          <ac:chgData name="Lei Wu" userId="f083b2a8aea23a2f" providerId="LiveId" clId="{798432FD-FBD1-4C67-86FA-26933F155DCF}" dt="2021-03-29T23:19:02.530" v="1929"/>
          <ac:spMkLst>
            <pc:docMk/>
            <pc:sldMk cId="3908071447" sldId="797"/>
            <ac:spMk id="696" creationId="{8EE45253-CC7C-40C5-9C3E-80973399AA42}"/>
          </ac:spMkLst>
        </pc:spChg>
        <pc:spChg chg="mod">
          <ac:chgData name="Lei Wu" userId="f083b2a8aea23a2f" providerId="LiveId" clId="{798432FD-FBD1-4C67-86FA-26933F155DCF}" dt="2021-03-29T23:19:02.530" v="1929"/>
          <ac:spMkLst>
            <pc:docMk/>
            <pc:sldMk cId="3908071447" sldId="797"/>
            <ac:spMk id="697" creationId="{9F213E9D-91FB-46B5-ACC5-C3859BAE9344}"/>
          </ac:spMkLst>
        </pc:spChg>
        <pc:spChg chg="mod">
          <ac:chgData name="Lei Wu" userId="f083b2a8aea23a2f" providerId="LiveId" clId="{798432FD-FBD1-4C67-86FA-26933F155DCF}" dt="2021-03-29T23:19:02.530" v="1929"/>
          <ac:spMkLst>
            <pc:docMk/>
            <pc:sldMk cId="3908071447" sldId="797"/>
            <ac:spMk id="698" creationId="{B3653E76-39BE-4980-9DB2-3C7902812762}"/>
          </ac:spMkLst>
        </pc:spChg>
        <pc:spChg chg="mod">
          <ac:chgData name="Lei Wu" userId="f083b2a8aea23a2f" providerId="LiveId" clId="{798432FD-FBD1-4C67-86FA-26933F155DCF}" dt="2021-03-29T23:19:02.530" v="1929"/>
          <ac:spMkLst>
            <pc:docMk/>
            <pc:sldMk cId="3908071447" sldId="797"/>
            <ac:spMk id="699" creationId="{23738EFF-539F-44B1-BCC0-C422B1905F08}"/>
          </ac:spMkLst>
        </pc:spChg>
        <pc:spChg chg="mod">
          <ac:chgData name="Lei Wu" userId="f083b2a8aea23a2f" providerId="LiveId" clId="{798432FD-FBD1-4C67-86FA-26933F155DCF}" dt="2021-03-29T23:19:02.530" v="1929"/>
          <ac:spMkLst>
            <pc:docMk/>
            <pc:sldMk cId="3908071447" sldId="797"/>
            <ac:spMk id="700" creationId="{E71B3AAA-8EE7-4650-A326-9A62E940CB80}"/>
          </ac:spMkLst>
        </pc:spChg>
        <pc:spChg chg="mod">
          <ac:chgData name="Lei Wu" userId="f083b2a8aea23a2f" providerId="LiveId" clId="{798432FD-FBD1-4C67-86FA-26933F155DCF}" dt="2021-03-29T23:19:02.530" v="1929"/>
          <ac:spMkLst>
            <pc:docMk/>
            <pc:sldMk cId="3908071447" sldId="797"/>
            <ac:spMk id="701" creationId="{E7D8417F-2AF5-4C1A-868B-D191C89C9671}"/>
          </ac:spMkLst>
        </pc:spChg>
        <pc:spChg chg="mod">
          <ac:chgData name="Lei Wu" userId="f083b2a8aea23a2f" providerId="LiveId" clId="{798432FD-FBD1-4C67-86FA-26933F155DCF}" dt="2021-03-29T23:19:02.530" v="1929"/>
          <ac:spMkLst>
            <pc:docMk/>
            <pc:sldMk cId="3908071447" sldId="797"/>
            <ac:spMk id="702" creationId="{2D979D0C-38A8-407B-91DB-143603D63C18}"/>
          </ac:spMkLst>
        </pc:spChg>
        <pc:spChg chg="mod">
          <ac:chgData name="Lei Wu" userId="f083b2a8aea23a2f" providerId="LiveId" clId="{798432FD-FBD1-4C67-86FA-26933F155DCF}" dt="2021-03-29T23:19:02.530" v="1929"/>
          <ac:spMkLst>
            <pc:docMk/>
            <pc:sldMk cId="3908071447" sldId="797"/>
            <ac:spMk id="703" creationId="{3F66EFC7-DEBB-4C60-BDD4-FADF67385A0B}"/>
          </ac:spMkLst>
        </pc:spChg>
        <pc:spChg chg="mod">
          <ac:chgData name="Lei Wu" userId="f083b2a8aea23a2f" providerId="LiveId" clId="{798432FD-FBD1-4C67-86FA-26933F155DCF}" dt="2021-03-29T23:19:02.530" v="1929"/>
          <ac:spMkLst>
            <pc:docMk/>
            <pc:sldMk cId="3908071447" sldId="797"/>
            <ac:spMk id="704" creationId="{DB857D2B-F300-4F03-BF60-B0D3C2CBA62B}"/>
          </ac:spMkLst>
        </pc:spChg>
        <pc:spChg chg="mod">
          <ac:chgData name="Lei Wu" userId="f083b2a8aea23a2f" providerId="LiveId" clId="{798432FD-FBD1-4C67-86FA-26933F155DCF}" dt="2021-03-29T23:19:02.530" v="1929"/>
          <ac:spMkLst>
            <pc:docMk/>
            <pc:sldMk cId="3908071447" sldId="797"/>
            <ac:spMk id="705" creationId="{9D0992DE-A7BD-417F-97E7-D43035EAE316}"/>
          </ac:spMkLst>
        </pc:spChg>
        <pc:spChg chg="mod">
          <ac:chgData name="Lei Wu" userId="f083b2a8aea23a2f" providerId="LiveId" clId="{798432FD-FBD1-4C67-86FA-26933F155DCF}" dt="2021-03-29T23:19:02.530" v="1929"/>
          <ac:spMkLst>
            <pc:docMk/>
            <pc:sldMk cId="3908071447" sldId="797"/>
            <ac:spMk id="706" creationId="{6FEC8B3E-7EBB-4787-B992-0534181AEC94}"/>
          </ac:spMkLst>
        </pc:spChg>
        <pc:spChg chg="mod">
          <ac:chgData name="Lei Wu" userId="f083b2a8aea23a2f" providerId="LiveId" clId="{798432FD-FBD1-4C67-86FA-26933F155DCF}" dt="2021-03-29T23:19:02.530" v="1929"/>
          <ac:spMkLst>
            <pc:docMk/>
            <pc:sldMk cId="3908071447" sldId="797"/>
            <ac:spMk id="707" creationId="{F2184603-5E9C-4A5B-BD48-1E9F87B843B4}"/>
          </ac:spMkLst>
        </pc:spChg>
        <pc:spChg chg="mod">
          <ac:chgData name="Lei Wu" userId="f083b2a8aea23a2f" providerId="LiveId" clId="{798432FD-FBD1-4C67-86FA-26933F155DCF}" dt="2021-03-29T23:19:02.530" v="1929"/>
          <ac:spMkLst>
            <pc:docMk/>
            <pc:sldMk cId="3908071447" sldId="797"/>
            <ac:spMk id="708" creationId="{089E5E5A-2152-4DA0-AA31-4045A28474C0}"/>
          </ac:spMkLst>
        </pc:spChg>
        <pc:spChg chg="mod">
          <ac:chgData name="Lei Wu" userId="f083b2a8aea23a2f" providerId="LiveId" clId="{798432FD-FBD1-4C67-86FA-26933F155DCF}" dt="2021-03-29T23:19:02.530" v="1929"/>
          <ac:spMkLst>
            <pc:docMk/>
            <pc:sldMk cId="3908071447" sldId="797"/>
            <ac:spMk id="709" creationId="{47A95C9B-21CF-4EE2-9498-A505B1090BA3}"/>
          </ac:spMkLst>
        </pc:spChg>
        <pc:spChg chg="mod">
          <ac:chgData name="Lei Wu" userId="f083b2a8aea23a2f" providerId="LiveId" clId="{798432FD-FBD1-4C67-86FA-26933F155DCF}" dt="2021-03-29T23:19:02.530" v="1929"/>
          <ac:spMkLst>
            <pc:docMk/>
            <pc:sldMk cId="3908071447" sldId="797"/>
            <ac:spMk id="710" creationId="{C05C41C2-D96C-42F9-BD76-5C562E8688BD}"/>
          </ac:spMkLst>
        </pc:spChg>
        <pc:spChg chg="mod">
          <ac:chgData name="Lei Wu" userId="f083b2a8aea23a2f" providerId="LiveId" clId="{798432FD-FBD1-4C67-86FA-26933F155DCF}" dt="2021-03-29T23:19:02.530" v="1929"/>
          <ac:spMkLst>
            <pc:docMk/>
            <pc:sldMk cId="3908071447" sldId="797"/>
            <ac:spMk id="711" creationId="{EC732346-4368-4C21-920F-7FB560C5E607}"/>
          </ac:spMkLst>
        </pc:spChg>
        <pc:spChg chg="mod">
          <ac:chgData name="Lei Wu" userId="f083b2a8aea23a2f" providerId="LiveId" clId="{798432FD-FBD1-4C67-86FA-26933F155DCF}" dt="2021-03-29T23:19:02.530" v="1929"/>
          <ac:spMkLst>
            <pc:docMk/>
            <pc:sldMk cId="3908071447" sldId="797"/>
            <ac:spMk id="712" creationId="{7373F4A5-AE6A-4F6B-B81B-F52B13CA0738}"/>
          </ac:spMkLst>
        </pc:spChg>
        <pc:spChg chg="add mod">
          <ac:chgData name="Lei Wu" userId="f083b2a8aea23a2f" providerId="LiveId" clId="{798432FD-FBD1-4C67-86FA-26933F155DCF}" dt="2021-03-29T23:24:39.852" v="1965" actId="14100"/>
          <ac:spMkLst>
            <pc:docMk/>
            <pc:sldMk cId="3908071447" sldId="797"/>
            <ac:spMk id="713" creationId="{12C1C569-4818-44C4-B4A2-83DE8B4AF0D0}"/>
          </ac:spMkLst>
        </pc:spChg>
        <pc:grpChg chg="add mod">
          <ac:chgData name="Lei Wu" userId="f083b2a8aea23a2f" providerId="LiveId" clId="{798432FD-FBD1-4C67-86FA-26933F155DCF}" dt="2021-03-29T23:26:50.153" v="2081" actId="1076"/>
          <ac:grpSpMkLst>
            <pc:docMk/>
            <pc:sldMk cId="3908071447" sldId="797"/>
            <ac:grpSpMk id="115" creationId="{B51DA77C-ADBE-42CB-A185-91FAAA3A97AD}"/>
          </ac:grpSpMkLst>
        </pc:grpChg>
        <pc:grpChg chg="add del mod">
          <ac:chgData name="Lei Wu" userId="f083b2a8aea23a2f" providerId="LiveId" clId="{798432FD-FBD1-4C67-86FA-26933F155DCF}" dt="2021-03-29T23:19:50.712" v="1934"/>
          <ac:grpSpMkLst>
            <pc:docMk/>
            <pc:sldMk cId="3908071447" sldId="797"/>
            <ac:grpSpMk id="669" creationId="{ED1D4ECD-6897-43DD-B175-95D1891E7288}"/>
          </ac:grpSpMkLst>
        </pc:grpChg>
      </pc:sldChg>
      <pc:sldChg chg="addSp delSp modSp add mod">
        <pc:chgData name="Lei Wu" userId="f083b2a8aea23a2f" providerId="LiveId" clId="{798432FD-FBD1-4C67-86FA-26933F155DCF}" dt="2021-03-29T23:21:13.524" v="1953" actId="1076"/>
        <pc:sldMkLst>
          <pc:docMk/>
          <pc:sldMk cId="1859756545" sldId="798"/>
        </pc:sldMkLst>
        <pc:spChg chg="mod">
          <ac:chgData name="Lei Wu" userId="f083b2a8aea23a2f" providerId="LiveId" clId="{798432FD-FBD1-4C67-86FA-26933F155DCF}" dt="2021-03-29T23:18:39.373" v="1926"/>
          <ac:spMkLst>
            <pc:docMk/>
            <pc:sldMk cId="1859756545" sldId="798"/>
            <ac:spMk id="2" creationId="{00000000-0000-0000-0000-000000000000}"/>
          </ac:spMkLst>
        </pc:spChg>
        <pc:spChg chg="mod">
          <ac:chgData name="Lei Wu" userId="f083b2a8aea23a2f" providerId="LiveId" clId="{798432FD-FBD1-4C67-86FA-26933F155DCF}" dt="2021-03-29T23:21:01.248" v="1952" actId="20577"/>
          <ac:spMkLst>
            <pc:docMk/>
            <pc:sldMk cId="1859756545" sldId="798"/>
            <ac:spMk id="3" creationId="{00000000-0000-0000-0000-000000000000}"/>
          </ac:spMkLst>
        </pc:spChg>
        <pc:spChg chg="del">
          <ac:chgData name="Lei Wu" userId="f083b2a8aea23a2f" providerId="LiveId" clId="{798432FD-FBD1-4C67-86FA-26933F155DCF}" dt="2021-03-29T23:19:56.018" v="1935" actId="478"/>
          <ac:spMkLst>
            <pc:docMk/>
            <pc:sldMk cId="1859756545" sldId="798"/>
            <ac:spMk id="256" creationId="{F38D0CE0-E9D8-40B2-8967-E2072F733CE0}"/>
          </ac:spMkLst>
        </pc:spChg>
        <pc:spChg chg="add del mod">
          <ac:chgData name="Lei Wu" userId="f083b2a8aea23a2f" providerId="LiveId" clId="{798432FD-FBD1-4C67-86FA-26933F155DCF}" dt="2021-03-29T23:20:00.219" v="1938"/>
          <ac:spMkLst>
            <pc:docMk/>
            <pc:sldMk cId="1859756545" sldId="798"/>
            <ac:spMk id="667" creationId="{E06403B4-3BCB-458C-BE43-391588F850BB}"/>
          </ac:spMkLst>
        </pc:spChg>
        <pc:spChg chg="add mod">
          <ac:chgData name="Lei Wu" userId="f083b2a8aea23a2f" providerId="LiveId" clId="{798432FD-FBD1-4C67-86FA-26933F155DCF}" dt="2021-03-29T23:21:13.524" v="1953" actId="1076"/>
          <ac:spMkLst>
            <pc:docMk/>
            <pc:sldMk cId="1859756545" sldId="798"/>
            <ac:spMk id="668" creationId="{4CDC0049-0AFC-4DF1-A9B6-8C0A7DA3F974}"/>
          </ac:spMkLst>
        </pc:spChg>
        <pc:spChg chg="mod">
          <ac:chgData name="Lei Wu" userId="f083b2a8aea23a2f" providerId="LiveId" clId="{798432FD-FBD1-4C67-86FA-26933F155DCF}" dt="2021-03-29T23:21:13.524" v="1953" actId="1076"/>
          <ac:spMkLst>
            <pc:docMk/>
            <pc:sldMk cId="1859756545" sldId="798"/>
            <ac:spMk id="670" creationId="{92C6B93D-B084-4349-82D4-31418789A7C9}"/>
          </ac:spMkLst>
        </pc:spChg>
        <pc:spChg chg="mod">
          <ac:chgData name="Lei Wu" userId="f083b2a8aea23a2f" providerId="LiveId" clId="{798432FD-FBD1-4C67-86FA-26933F155DCF}" dt="2021-03-29T23:21:13.524" v="1953" actId="1076"/>
          <ac:spMkLst>
            <pc:docMk/>
            <pc:sldMk cId="1859756545" sldId="798"/>
            <ac:spMk id="671" creationId="{D7AB92EA-A3C9-427A-86C1-16EBEFE46DF6}"/>
          </ac:spMkLst>
        </pc:spChg>
        <pc:spChg chg="mod">
          <ac:chgData name="Lei Wu" userId="f083b2a8aea23a2f" providerId="LiveId" clId="{798432FD-FBD1-4C67-86FA-26933F155DCF}" dt="2021-03-29T23:21:13.524" v="1953" actId="1076"/>
          <ac:spMkLst>
            <pc:docMk/>
            <pc:sldMk cId="1859756545" sldId="798"/>
            <ac:spMk id="672" creationId="{80C40E46-5CDA-40C0-802B-D7E4DA0691DA}"/>
          </ac:spMkLst>
        </pc:spChg>
        <pc:spChg chg="mod">
          <ac:chgData name="Lei Wu" userId="f083b2a8aea23a2f" providerId="LiveId" clId="{798432FD-FBD1-4C67-86FA-26933F155DCF}" dt="2021-03-29T23:21:13.524" v="1953" actId="1076"/>
          <ac:spMkLst>
            <pc:docMk/>
            <pc:sldMk cId="1859756545" sldId="798"/>
            <ac:spMk id="673" creationId="{20B4D9DF-9B9C-4121-AB76-1E4A199BF51B}"/>
          </ac:spMkLst>
        </pc:spChg>
        <pc:spChg chg="mod">
          <ac:chgData name="Lei Wu" userId="f083b2a8aea23a2f" providerId="LiveId" clId="{798432FD-FBD1-4C67-86FA-26933F155DCF}" dt="2021-03-29T23:21:13.524" v="1953" actId="1076"/>
          <ac:spMkLst>
            <pc:docMk/>
            <pc:sldMk cId="1859756545" sldId="798"/>
            <ac:spMk id="674" creationId="{12555D7C-7DD3-48FE-B2D2-309C0610B4E9}"/>
          </ac:spMkLst>
        </pc:spChg>
        <pc:spChg chg="mod">
          <ac:chgData name="Lei Wu" userId="f083b2a8aea23a2f" providerId="LiveId" clId="{798432FD-FBD1-4C67-86FA-26933F155DCF}" dt="2021-03-29T23:21:13.524" v="1953" actId="1076"/>
          <ac:spMkLst>
            <pc:docMk/>
            <pc:sldMk cId="1859756545" sldId="798"/>
            <ac:spMk id="675" creationId="{32B52B4F-466E-4E2E-9AD6-D450C6503092}"/>
          </ac:spMkLst>
        </pc:spChg>
        <pc:spChg chg="mod">
          <ac:chgData name="Lei Wu" userId="f083b2a8aea23a2f" providerId="LiveId" clId="{798432FD-FBD1-4C67-86FA-26933F155DCF}" dt="2021-03-29T23:21:13.524" v="1953" actId="1076"/>
          <ac:spMkLst>
            <pc:docMk/>
            <pc:sldMk cId="1859756545" sldId="798"/>
            <ac:spMk id="676" creationId="{9415279E-9622-4013-867F-731946392D24}"/>
          </ac:spMkLst>
        </pc:spChg>
        <pc:spChg chg="mod">
          <ac:chgData name="Lei Wu" userId="f083b2a8aea23a2f" providerId="LiveId" clId="{798432FD-FBD1-4C67-86FA-26933F155DCF}" dt="2021-03-29T23:21:13.524" v="1953" actId="1076"/>
          <ac:spMkLst>
            <pc:docMk/>
            <pc:sldMk cId="1859756545" sldId="798"/>
            <ac:spMk id="677" creationId="{E70C9D6C-DE17-4BE5-BFF1-EF3051792445}"/>
          </ac:spMkLst>
        </pc:spChg>
        <pc:spChg chg="mod">
          <ac:chgData name="Lei Wu" userId="f083b2a8aea23a2f" providerId="LiveId" clId="{798432FD-FBD1-4C67-86FA-26933F155DCF}" dt="2021-03-29T23:21:13.524" v="1953" actId="1076"/>
          <ac:spMkLst>
            <pc:docMk/>
            <pc:sldMk cId="1859756545" sldId="798"/>
            <ac:spMk id="678" creationId="{486B182B-7141-4028-B03E-4F7E2607AA9E}"/>
          </ac:spMkLst>
        </pc:spChg>
        <pc:spChg chg="mod">
          <ac:chgData name="Lei Wu" userId="f083b2a8aea23a2f" providerId="LiveId" clId="{798432FD-FBD1-4C67-86FA-26933F155DCF}" dt="2021-03-29T23:21:13.524" v="1953" actId="1076"/>
          <ac:spMkLst>
            <pc:docMk/>
            <pc:sldMk cId="1859756545" sldId="798"/>
            <ac:spMk id="679" creationId="{1C8F58F6-9DF1-4A0F-A02E-FE05CDDE0434}"/>
          </ac:spMkLst>
        </pc:spChg>
        <pc:spChg chg="mod">
          <ac:chgData name="Lei Wu" userId="f083b2a8aea23a2f" providerId="LiveId" clId="{798432FD-FBD1-4C67-86FA-26933F155DCF}" dt="2021-03-29T23:21:13.524" v="1953" actId="1076"/>
          <ac:spMkLst>
            <pc:docMk/>
            <pc:sldMk cId="1859756545" sldId="798"/>
            <ac:spMk id="680" creationId="{45EA5AD3-12B8-4FC4-B657-E75FD7526871}"/>
          </ac:spMkLst>
        </pc:spChg>
        <pc:spChg chg="mod">
          <ac:chgData name="Lei Wu" userId="f083b2a8aea23a2f" providerId="LiveId" clId="{798432FD-FBD1-4C67-86FA-26933F155DCF}" dt="2021-03-29T23:21:13.524" v="1953" actId="1076"/>
          <ac:spMkLst>
            <pc:docMk/>
            <pc:sldMk cId="1859756545" sldId="798"/>
            <ac:spMk id="681" creationId="{B0F41412-8EDE-4A1B-B42A-FAA80DDBB530}"/>
          </ac:spMkLst>
        </pc:spChg>
        <pc:spChg chg="mod">
          <ac:chgData name="Lei Wu" userId="f083b2a8aea23a2f" providerId="LiveId" clId="{798432FD-FBD1-4C67-86FA-26933F155DCF}" dt="2021-03-29T23:21:13.524" v="1953" actId="1076"/>
          <ac:spMkLst>
            <pc:docMk/>
            <pc:sldMk cId="1859756545" sldId="798"/>
            <ac:spMk id="682" creationId="{6ADDD22F-E7C2-4E74-900B-E5D102C4946E}"/>
          </ac:spMkLst>
        </pc:spChg>
        <pc:spChg chg="mod">
          <ac:chgData name="Lei Wu" userId="f083b2a8aea23a2f" providerId="LiveId" clId="{798432FD-FBD1-4C67-86FA-26933F155DCF}" dt="2021-03-29T23:21:13.524" v="1953" actId="1076"/>
          <ac:spMkLst>
            <pc:docMk/>
            <pc:sldMk cId="1859756545" sldId="798"/>
            <ac:spMk id="683" creationId="{33D3E6A5-01DA-4B8A-9CDA-C9A1DE45C6EB}"/>
          </ac:spMkLst>
        </pc:spChg>
        <pc:spChg chg="mod">
          <ac:chgData name="Lei Wu" userId="f083b2a8aea23a2f" providerId="LiveId" clId="{798432FD-FBD1-4C67-86FA-26933F155DCF}" dt="2021-03-29T23:21:13.524" v="1953" actId="1076"/>
          <ac:spMkLst>
            <pc:docMk/>
            <pc:sldMk cId="1859756545" sldId="798"/>
            <ac:spMk id="684" creationId="{BCFC544B-B9EB-47E5-9A2E-37D321C07ED3}"/>
          </ac:spMkLst>
        </pc:spChg>
        <pc:spChg chg="mod">
          <ac:chgData name="Lei Wu" userId="f083b2a8aea23a2f" providerId="LiveId" clId="{798432FD-FBD1-4C67-86FA-26933F155DCF}" dt="2021-03-29T23:21:13.524" v="1953" actId="1076"/>
          <ac:spMkLst>
            <pc:docMk/>
            <pc:sldMk cId="1859756545" sldId="798"/>
            <ac:spMk id="685" creationId="{5A367A7C-D268-477D-93A9-0B187490DE88}"/>
          </ac:spMkLst>
        </pc:spChg>
        <pc:spChg chg="mod">
          <ac:chgData name="Lei Wu" userId="f083b2a8aea23a2f" providerId="LiveId" clId="{798432FD-FBD1-4C67-86FA-26933F155DCF}" dt="2021-03-29T23:21:13.524" v="1953" actId="1076"/>
          <ac:spMkLst>
            <pc:docMk/>
            <pc:sldMk cId="1859756545" sldId="798"/>
            <ac:spMk id="686" creationId="{F647D1C2-C5C9-4623-AFFF-D1B8777DA44D}"/>
          </ac:spMkLst>
        </pc:spChg>
        <pc:spChg chg="mod">
          <ac:chgData name="Lei Wu" userId="f083b2a8aea23a2f" providerId="LiveId" clId="{798432FD-FBD1-4C67-86FA-26933F155DCF}" dt="2021-03-29T23:21:13.524" v="1953" actId="1076"/>
          <ac:spMkLst>
            <pc:docMk/>
            <pc:sldMk cId="1859756545" sldId="798"/>
            <ac:spMk id="687" creationId="{80D6E524-A71F-440C-874D-407C9F54B2A0}"/>
          </ac:spMkLst>
        </pc:spChg>
        <pc:spChg chg="mod">
          <ac:chgData name="Lei Wu" userId="f083b2a8aea23a2f" providerId="LiveId" clId="{798432FD-FBD1-4C67-86FA-26933F155DCF}" dt="2021-03-29T23:21:13.524" v="1953" actId="1076"/>
          <ac:spMkLst>
            <pc:docMk/>
            <pc:sldMk cId="1859756545" sldId="798"/>
            <ac:spMk id="688" creationId="{D72AA7CD-6883-4EE6-8B82-1D4090FDE0EF}"/>
          </ac:spMkLst>
        </pc:spChg>
        <pc:spChg chg="mod">
          <ac:chgData name="Lei Wu" userId="f083b2a8aea23a2f" providerId="LiveId" clId="{798432FD-FBD1-4C67-86FA-26933F155DCF}" dt="2021-03-29T23:21:13.524" v="1953" actId="1076"/>
          <ac:spMkLst>
            <pc:docMk/>
            <pc:sldMk cId="1859756545" sldId="798"/>
            <ac:spMk id="689" creationId="{897DFBF7-311D-4199-960B-68669326FB40}"/>
          </ac:spMkLst>
        </pc:spChg>
        <pc:spChg chg="mod">
          <ac:chgData name="Lei Wu" userId="f083b2a8aea23a2f" providerId="LiveId" clId="{798432FD-FBD1-4C67-86FA-26933F155DCF}" dt="2021-03-29T23:21:13.524" v="1953" actId="1076"/>
          <ac:spMkLst>
            <pc:docMk/>
            <pc:sldMk cId="1859756545" sldId="798"/>
            <ac:spMk id="690" creationId="{1E50A945-8567-410D-8A45-8549C21AA20B}"/>
          </ac:spMkLst>
        </pc:spChg>
        <pc:spChg chg="mod">
          <ac:chgData name="Lei Wu" userId="f083b2a8aea23a2f" providerId="LiveId" clId="{798432FD-FBD1-4C67-86FA-26933F155DCF}" dt="2021-03-29T23:21:13.524" v="1953" actId="1076"/>
          <ac:spMkLst>
            <pc:docMk/>
            <pc:sldMk cId="1859756545" sldId="798"/>
            <ac:spMk id="691" creationId="{9B83C79A-793A-4BEC-8B30-B04DA1E15FB3}"/>
          </ac:spMkLst>
        </pc:spChg>
        <pc:spChg chg="mod">
          <ac:chgData name="Lei Wu" userId="f083b2a8aea23a2f" providerId="LiveId" clId="{798432FD-FBD1-4C67-86FA-26933F155DCF}" dt="2021-03-29T23:21:13.524" v="1953" actId="1076"/>
          <ac:spMkLst>
            <pc:docMk/>
            <pc:sldMk cId="1859756545" sldId="798"/>
            <ac:spMk id="692" creationId="{CD6B4619-ABD7-46A0-AA1A-F90D76083E08}"/>
          </ac:spMkLst>
        </pc:spChg>
        <pc:spChg chg="mod">
          <ac:chgData name="Lei Wu" userId="f083b2a8aea23a2f" providerId="LiveId" clId="{798432FD-FBD1-4C67-86FA-26933F155DCF}" dt="2021-03-29T23:21:13.524" v="1953" actId="1076"/>
          <ac:spMkLst>
            <pc:docMk/>
            <pc:sldMk cId="1859756545" sldId="798"/>
            <ac:spMk id="693" creationId="{2A5EDB6E-8B41-4F5B-9D3D-6347748048B7}"/>
          </ac:spMkLst>
        </pc:spChg>
        <pc:spChg chg="mod">
          <ac:chgData name="Lei Wu" userId="f083b2a8aea23a2f" providerId="LiveId" clId="{798432FD-FBD1-4C67-86FA-26933F155DCF}" dt="2021-03-29T23:21:13.524" v="1953" actId="1076"/>
          <ac:spMkLst>
            <pc:docMk/>
            <pc:sldMk cId="1859756545" sldId="798"/>
            <ac:spMk id="694" creationId="{4C4D1F48-4182-4278-AF5D-2E2BDDB2A475}"/>
          </ac:spMkLst>
        </pc:spChg>
        <pc:spChg chg="mod">
          <ac:chgData name="Lei Wu" userId="f083b2a8aea23a2f" providerId="LiveId" clId="{798432FD-FBD1-4C67-86FA-26933F155DCF}" dt="2021-03-29T23:21:13.524" v="1953" actId="1076"/>
          <ac:spMkLst>
            <pc:docMk/>
            <pc:sldMk cId="1859756545" sldId="798"/>
            <ac:spMk id="695" creationId="{28FB677B-6713-49F6-BE8B-F4B270544C34}"/>
          </ac:spMkLst>
        </pc:spChg>
        <pc:spChg chg="mod">
          <ac:chgData name="Lei Wu" userId="f083b2a8aea23a2f" providerId="LiveId" clId="{798432FD-FBD1-4C67-86FA-26933F155DCF}" dt="2021-03-29T23:21:13.524" v="1953" actId="1076"/>
          <ac:spMkLst>
            <pc:docMk/>
            <pc:sldMk cId="1859756545" sldId="798"/>
            <ac:spMk id="696" creationId="{72EAEDA4-734D-4B05-ABE5-FFA3812EA2CF}"/>
          </ac:spMkLst>
        </pc:spChg>
        <pc:spChg chg="mod">
          <ac:chgData name="Lei Wu" userId="f083b2a8aea23a2f" providerId="LiveId" clId="{798432FD-FBD1-4C67-86FA-26933F155DCF}" dt="2021-03-29T23:21:13.524" v="1953" actId="1076"/>
          <ac:spMkLst>
            <pc:docMk/>
            <pc:sldMk cId="1859756545" sldId="798"/>
            <ac:spMk id="697" creationId="{B67174F3-007D-4D54-9E34-793EF9BA870F}"/>
          </ac:spMkLst>
        </pc:spChg>
        <pc:spChg chg="mod">
          <ac:chgData name="Lei Wu" userId="f083b2a8aea23a2f" providerId="LiveId" clId="{798432FD-FBD1-4C67-86FA-26933F155DCF}" dt="2021-03-29T23:21:13.524" v="1953" actId="1076"/>
          <ac:spMkLst>
            <pc:docMk/>
            <pc:sldMk cId="1859756545" sldId="798"/>
            <ac:spMk id="698" creationId="{0E5095FF-FBAB-4F14-8397-CC817AFEA89C}"/>
          </ac:spMkLst>
        </pc:spChg>
        <pc:spChg chg="mod">
          <ac:chgData name="Lei Wu" userId="f083b2a8aea23a2f" providerId="LiveId" clId="{798432FD-FBD1-4C67-86FA-26933F155DCF}" dt="2021-03-29T23:21:13.524" v="1953" actId="1076"/>
          <ac:spMkLst>
            <pc:docMk/>
            <pc:sldMk cId="1859756545" sldId="798"/>
            <ac:spMk id="699" creationId="{3C29C04B-A0F2-4D76-BD42-76E6315B0AC4}"/>
          </ac:spMkLst>
        </pc:spChg>
        <pc:spChg chg="mod">
          <ac:chgData name="Lei Wu" userId="f083b2a8aea23a2f" providerId="LiveId" clId="{798432FD-FBD1-4C67-86FA-26933F155DCF}" dt="2021-03-29T23:21:13.524" v="1953" actId="1076"/>
          <ac:spMkLst>
            <pc:docMk/>
            <pc:sldMk cId="1859756545" sldId="798"/>
            <ac:spMk id="700" creationId="{3A96816D-2E09-4FC4-8439-F91D159EE67D}"/>
          </ac:spMkLst>
        </pc:spChg>
        <pc:spChg chg="mod">
          <ac:chgData name="Lei Wu" userId="f083b2a8aea23a2f" providerId="LiveId" clId="{798432FD-FBD1-4C67-86FA-26933F155DCF}" dt="2021-03-29T23:21:13.524" v="1953" actId="1076"/>
          <ac:spMkLst>
            <pc:docMk/>
            <pc:sldMk cId="1859756545" sldId="798"/>
            <ac:spMk id="701" creationId="{70F7B6C0-5C55-45F9-8414-F42771567486}"/>
          </ac:spMkLst>
        </pc:spChg>
        <pc:spChg chg="mod">
          <ac:chgData name="Lei Wu" userId="f083b2a8aea23a2f" providerId="LiveId" clId="{798432FD-FBD1-4C67-86FA-26933F155DCF}" dt="2021-03-29T23:21:13.524" v="1953" actId="1076"/>
          <ac:spMkLst>
            <pc:docMk/>
            <pc:sldMk cId="1859756545" sldId="798"/>
            <ac:spMk id="702" creationId="{A61310D6-E886-4BFD-8EC5-FFCEF9D7950F}"/>
          </ac:spMkLst>
        </pc:spChg>
        <pc:spChg chg="mod">
          <ac:chgData name="Lei Wu" userId="f083b2a8aea23a2f" providerId="LiveId" clId="{798432FD-FBD1-4C67-86FA-26933F155DCF}" dt="2021-03-29T23:21:13.524" v="1953" actId="1076"/>
          <ac:spMkLst>
            <pc:docMk/>
            <pc:sldMk cId="1859756545" sldId="798"/>
            <ac:spMk id="703" creationId="{B0E4DDCE-9F9B-411C-B9FF-DF4D40497583}"/>
          </ac:spMkLst>
        </pc:spChg>
        <pc:spChg chg="mod">
          <ac:chgData name="Lei Wu" userId="f083b2a8aea23a2f" providerId="LiveId" clId="{798432FD-FBD1-4C67-86FA-26933F155DCF}" dt="2021-03-29T23:21:13.524" v="1953" actId="1076"/>
          <ac:spMkLst>
            <pc:docMk/>
            <pc:sldMk cId="1859756545" sldId="798"/>
            <ac:spMk id="704" creationId="{B6E5AD57-6ABB-4007-8C5E-B56468D7D842}"/>
          </ac:spMkLst>
        </pc:spChg>
        <pc:spChg chg="mod">
          <ac:chgData name="Lei Wu" userId="f083b2a8aea23a2f" providerId="LiveId" clId="{798432FD-FBD1-4C67-86FA-26933F155DCF}" dt="2021-03-29T23:21:13.524" v="1953" actId="1076"/>
          <ac:spMkLst>
            <pc:docMk/>
            <pc:sldMk cId="1859756545" sldId="798"/>
            <ac:spMk id="705" creationId="{A85DBBA0-FB59-4D07-BB1D-6B7D5194F3C1}"/>
          </ac:spMkLst>
        </pc:spChg>
        <pc:spChg chg="mod">
          <ac:chgData name="Lei Wu" userId="f083b2a8aea23a2f" providerId="LiveId" clId="{798432FD-FBD1-4C67-86FA-26933F155DCF}" dt="2021-03-29T23:21:13.524" v="1953" actId="1076"/>
          <ac:spMkLst>
            <pc:docMk/>
            <pc:sldMk cId="1859756545" sldId="798"/>
            <ac:spMk id="706" creationId="{B7EC3073-A07B-4AAD-97A3-6DB6E64C84AE}"/>
          </ac:spMkLst>
        </pc:spChg>
        <pc:spChg chg="mod">
          <ac:chgData name="Lei Wu" userId="f083b2a8aea23a2f" providerId="LiveId" clId="{798432FD-FBD1-4C67-86FA-26933F155DCF}" dt="2021-03-29T23:21:13.524" v="1953" actId="1076"/>
          <ac:spMkLst>
            <pc:docMk/>
            <pc:sldMk cId="1859756545" sldId="798"/>
            <ac:spMk id="707" creationId="{B94EA63F-8E87-4AAA-8140-3D26BA5B055D}"/>
          </ac:spMkLst>
        </pc:spChg>
        <pc:spChg chg="mod">
          <ac:chgData name="Lei Wu" userId="f083b2a8aea23a2f" providerId="LiveId" clId="{798432FD-FBD1-4C67-86FA-26933F155DCF}" dt="2021-03-29T23:21:13.524" v="1953" actId="1076"/>
          <ac:spMkLst>
            <pc:docMk/>
            <pc:sldMk cId="1859756545" sldId="798"/>
            <ac:spMk id="708" creationId="{F14E7BA5-65A6-41DF-B170-3DE91A705CD5}"/>
          </ac:spMkLst>
        </pc:spChg>
        <pc:spChg chg="mod">
          <ac:chgData name="Lei Wu" userId="f083b2a8aea23a2f" providerId="LiveId" clId="{798432FD-FBD1-4C67-86FA-26933F155DCF}" dt="2021-03-29T23:21:13.524" v="1953" actId="1076"/>
          <ac:spMkLst>
            <pc:docMk/>
            <pc:sldMk cId="1859756545" sldId="798"/>
            <ac:spMk id="709" creationId="{DB5BEB88-470A-4796-B70B-538EC4F5B2AE}"/>
          </ac:spMkLst>
        </pc:spChg>
        <pc:spChg chg="mod">
          <ac:chgData name="Lei Wu" userId="f083b2a8aea23a2f" providerId="LiveId" clId="{798432FD-FBD1-4C67-86FA-26933F155DCF}" dt="2021-03-29T23:21:13.524" v="1953" actId="1076"/>
          <ac:spMkLst>
            <pc:docMk/>
            <pc:sldMk cId="1859756545" sldId="798"/>
            <ac:spMk id="710" creationId="{A270C077-02BE-444C-867A-8D0AB46034DA}"/>
          </ac:spMkLst>
        </pc:spChg>
        <pc:spChg chg="mod">
          <ac:chgData name="Lei Wu" userId="f083b2a8aea23a2f" providerId="LiveId" clId="{798432FD-FBD1-4C67-86FA-26933F155DCF}" dt="2021-03-29T23:21:13.524" v="1953" actId="1076"/>
          <ac:spMkLst>
            <pc:docMk/>
            <pc:sldMk cId="1859756545" sldId="798"/>
            <ac:spMk id="711" creationId="{FC457DA6-0A8D-4D53-88FD-52CD83AA8719}"/>
          </ac:spMkLst>
        </pc:spChg>
        <pc:spChg chg="mod">
          <ac:chgData name="Lei Wu" userId="f083b2a8aea23a2f" providerId="LiveId" clId="{798432FD-FBD1-4C67-86FA-26933F155DCF}" dt="2021-03-29T23:21:13.524" v="1953" actId="1076"/>
          <ac:spMkLst>
            <pc:docMk/>
            <pc:sldMk cId="1859756545" sldId="798"/>
            <ac:spMk id="712" creationId="{19441F38-AB81-48A0-8A72-624E9AB4DA97}"/>
          </ac:spMkLst>
        </pc:spChg>
        <pc:grpChg chg="del">
          <ac:chgData name="Lei Wu" userId="f083b2a8aea23a2f" providerId="LiveId" clId="{798432FD-FBD1-4C67-86FA-26933F155DCF}" dt="2021-03-29T23:19:57.607" v="1936" actId="478"/>
          <ac:grpSpMkLst>
            <pc:docMk/>
            <pc:sldMk cId="1859756545" sldId="798"/>
            <ac:grpSpMk id="115" creationId="{B51DA77C-ADBE-42CB-A185-91FAAA3A97AD}"/>
          </ac:grpSpMkLst>
        </pc:grpChg>
        <pc:grpChg chg="add mod">
          <ac:chgData name="Lei Wu" userId="f083b2a8aea23a2f" providerId="LiveId" clId="{798432FD-FBD1-4C67-86FA-26933F155DCF}" dt="2021-03-29T23:21:13.524" v="1953" actId="1076"/>
          <ac:grpSpMkLst>
            <pc:docMk/>
            <pc:sldMk cId="1859756545" sldId="798"/>
            <ac:grpSpMk id="669" creationId="{FBFCE3DE-83DD-45D3-ADD1-633E760A2D61}"/>
          </ac:grpSpMkLst>
        </pc:grpChg>
      </pc:sldChg>
      <pc:sldChg chg="modSp add mod">
        <pc:chgData name="Lei Wu" userId="f083b2a8aea23a2f" providerId="LiveId" clId="{798432FD-FBD1-4C67-86FA-26933F155DCF}" dt="2021-03-30T05:23:51.699" v="2383" actId="20577"/>
        <pc:sldMkLst>
          <pc:docMk/>
          <pc:sldMk cId="3981668173" sldId="799"/>
        </pc:sldMkLst>
        <pc:spChg chg="mod">
          <ac:chgData name="Lei Wu" userId="f083b2a8aea23a2f" providerId="LiveId" clId="{798432FD-FBD1-4C67-86FA-26933F155DCF}" dt="2021-03-30T05:23:51.699" v="2383" actId="20577"/>
          <ac:spMkLst>
            <pc:docMk/>
            <pc:sldMk cId="3981668173" sldId="799"/>
            <ac:spMk id="3" creationId="{00000000-0000-0000-0000-000000000000}"/>
          </ac:spMkLst>
        </pc:spChg>
      </pc:sldChg>
    </pc:docChg>
  </pc:docChgLst>
  <pc:docChgLst>
    <pc:chgData name="Lei Wu" userId="f083b2a8aea23a2f" providerId="LiveId" clId="{EA3145AB-BD3B-7449-8ABF-A932FBB3D96C}"/>
    <pc:docChg chg="modSld">
      <pc:chgData name="Lei Wu" userId="f083b2a8aea23a2f" providerId="LiveId" clId="{EA3145AB-BD3B-7449-8ABF-A932FBB3D96C}" dt="2021-01-14T05:24:50.046" v="22" actId="20577"/>
      <pc:docMkLst>
        <pc:docMk/>
      </pc:docMkLst>
      <pc:sldChg chg="modNotesTx">
        <pc:chgData name="Lei Wu" userId="f083b2a8aea23a2f" providerId="LiveId" clId="{EA3145AB-BD3B-7449-8ABF-A932FBB3D96C}" dt="2021-01-14T05:24:50.046" v="22" actId="20577"/>
        <pc:sldMkLst>
          <pc:docMk/>
          <pc:sldMk cId="3298819288" sldId="596"/>
        </pc:sldMkLst>
      </pc:sldChg>
    </pc:docChg>
  </pc:docChgLst>
  <pc:docChgLst>
    <pc:chgData name="Lei Wu" userId="f083b2a8aea23a2f" providerId="LiveId" clId="{186CAEAE-26E6-4AA9-8B4B-C18A4EA2E2BE}"/>
    <pc:docChg chg="undo custSel addSld delSld modSld sldOrd">
      <pc:chgData name="Lei Wu" userId="f083b2a8aea23a2f" providerId="LiveId" clId="{186CAEAE-26E6-4AA9-8B4B-C18A4EA2E2BE}" dt="2021-03-03T10:34:34.720" v="2051"/>
      <pc:docMkLst>
        <pc:docMk/>
      </pc:docMkLst>
      <pc:sldChg chg="add del">
        <pc:chgData name="Lei Wu" userId="f083b2a8aea23a2f" providerId="LiveId" clId="{186CAEAE-26E6-4AA9-8B4B-C18A4EA2E2BE}" dt="2021-03-02T02:24:28.539" v="1937"/>
        <pc:sldMkLst>
          <pc:docMk/>
          <pc:sldMk cId="277372714" sldId="257"/>
        </pc:sldMkLst>
      </pc:sldChg>
      <pc:sldChg chg="add del modTransition">
        <pc:chgData name="Lei Wu" userId="f083b2a8aea23a2f" providerId="LiveId" clId="{186CAEAE-26E6-4AA9-8B4B-C18A4EA2E2BE}" dt="2021-03-02T02:24:28.539" v="1937"/>
        <pc:sldMkLst>
          <pc:docMk/>
          <pc:sldMk cId="3391524159" sldId="263"/>
        </pc:sldMkLst>
      </pc:sldChg>
      <pc:sldChg chg="add del">
        <pc:chgData name="Lei Wu" userId="f083b2a8aea23a2f" providerId="LiveId" clId="{186CAEAE-26E6-4AA9-8B4B-C18A4EA2E2BE}" dt="2021-03-02T02:24:28.539" v="1937"/>
        <pc:sldMkLst>
          <pc:docMk/>
          <pc:sldMk cId="2243189380" sldId="265"/>
        </pc:sldMkLst>
      </pc:sldChg>
      <pc:sldChg chg="add del">
        <pc:chgData name="Lei Wu" userId="f083b2a8aea23a2f" providerId="LiveId" clId="{186CAEAE-26E6-4AA9-8B4B-C18A4EA2E2BE}" dt="2021-03-02T02:24:28.539" v="1937"/>
        <pc:sldMkLst>
          <pc:docMk/>
          <pc:sldMk cId="221831842" sldId="266"/>
        </pc:sldMkLst>
      </pc:sldChg>
      <pc:sldChg chg="delSp mod">
        <pc:chgData name="Lei Wu" userId="f083b2a8aea23a2f" providerId="LiveId" clId="{186CAEAE-26E6-4AA9-8B4B-C18A4EA2E2BE}" dt="2021-03-01T15:13:22.479" v="1839" actId="478"/>
        <pc:sldMkLst>
          <pc:docMk/>
          <pc:sldMk cId="0" sldId="374"/>
        </pc:sldMkLst>
        <pc:spChg chg="del">
          <ac:chgData name="Lei Wu" userId="f083b2a8aea23a2f" providerId="LiveId" clId="{186CAEAE-26E6-4AA9-8B4B-C18A4EA2E2BE}" dt="2021-03-01T15:13:22.479" v="1839" actId="478"/>
          <ac:spMkLst>
            <pc:docMk/>
            <pc:sldMk cId="0" sldId="374"/>
            <ac:spMk id="4" creationId="{A7856E3B-D3C0-4963-8550-23F30A3A77CB}"/>
          </ac:spMkLst>
        </pc:spChg>
      </pc:sldChg>
      <pc:sldChg chg="modSp add mod modTransition">
        <pc:chgData name="Lei Wu" userId="f083b2a8aea23a2f" providerId="LiveId" clId="{186CAEAE-26E6-4AA9-8B4B-C18A4EA2E2BE}" dt="2021-02-28T06:45:05.879" v="54" actId="14100"/>
        <pc:sldMkLst>
          <pc:docMk/>
          <pc:sldMk cId="3568693240" sldId="385"/>
        </pc:sldMkLst>
        <pc:spChg chg="mod">
          <ac:chgData name="Lei Wu" userId="f083b2a8aea23a2f" providerId="LiveId" clId="{186CAEAE-26E6-4AA9-8B4B-C18A4EA2E2BE}" dt="2021-02-28T06:16:44.021" v="26" actId="1076"/>
          <ac:spMkLst>
            <pc:docMk/>
            <pc:sldMk cId="3568693240" sldId="385"/>
            <ac:spMk id="5" creationId="{64D0269D-10DB-47E0-AF1C-3E3BF547194C}"/>
          </ac:spMkLst>
        </pc:spChg>
        <pc:spChg chg="mod">
          <ac:chgData name="Lei Wu" userId="f083b2a8aea23a2f" providerId="LiveId" clId="{186CAEAE-26E6-4AA9-8B4B-C18A4EA2E2BE}" dt="2021-02-28T06:45:05.879" v="54" actId="14100"/>
          <ac:spMkLst>
            <pc:docMk/>
            <pc:sldMk cId="3568693240" sldId="385"/>
            <ac:spMk id="7169" creationId="{594648AB-3D65-8344-9D02-687EEC1BCA81}"/>
          </ac:spMkLst>
        </pc:spChg>
        <pc:grpChg chg="mod">
          <ac:chgData name="Lei Wu" userId="f083b2a8aea23a2f" providerId="LiveId" clId="{186CAEAE-26E6-4AA9-8B4B-C18A4EA2E2BE}" dt="2021-02-28T06:16:54.158" v="29" actId="1076"/>
          <ac:grpSpMkLst>
            <pc:docMk/>
            <pc:sldMk cId="3568693240" sldId="385"/>
            <ac:grpSpMk id="4" creationId="{CAA56D20-0097-49E6-92AB-D835F9EA1DAE}"/>
          </ac:grpSpMkLst>
        </pc:grpChg>
        <pc:picChg chg="mod ord">
          <ac:chgData name="Lei Wu" userId="f083b2a8aea23a2f" providerId="LiveId" clId="{186CAEAE-26E6-4AA9-8B4B-C18A4EA2E2BE}" dt="2021-02-28T06:16:49.198" v="28" actId="167"/>
          <ac:picMkLst>
            <pc:docMk/>
            <pc:sldMk cId="3568693240" sldId="385"/>
            <ac:picMk id="26" creationId="{84DA99FF-1912-489D-8B78-8798225CD0D8}"/>
          </ac:picMkLst>
        </pc:picChg>
      </pc:sldChg>
      <pc:sldChg chg="modSp add mod modTransition">
        <pc:chgData name="Lei Wu" userId="f083b2a8aea23a2f" providerId="LiveId" clId="{186CAEAE-26E6-4AA9-8B4B-C18A4EA2E2BE}" dt="2021-02-28T06:45:29.392" v="58" actId="14100"/>
        <pc:sldMkLst>
          <pc:docMk/>
          <pc:sldMk cId="952510165" sldId="387"/>
        </pc:sldMkLst>
        <pc:spChg chg="mod">
          <ac:chgData name="Lei Wu" userId="f083b2a8aea23a2f" providerId="LiveId" clId="{186CAEAE-26E6-4AA9-8B4B-C18A4EA2E2BE}" dt="2021-02-28T06:21:09.696" v="33" actId="404"/>
          <ac:spMkLst>
            <pc:docMk/>
            <pc:sldMk cId="952510165" sldId="387"/>
            <ac:spMk id="5" creationId="{64D0269D-10DB-47E0-AF1C-3E3BF547194C}"/>
          </ac:spMkLst>
        </pc:spChg>
        <pc:spChg chg="mod">
          <ac:chgData name="Lei Wu" userId="f083b2a8aea23a2f" providerId="LiveId" clId="{186CAEAE-26E6-4AA9-8B4B-C18A4EA2E2BE}" dt="2021-02-28T06:45:29.392" v="58" actId="14100"/>
          <ac:spMkLst>
            <pc:docMk/>
            <pc:sldMk cId="952510165" sldId="387"/>
            <ac:spMk id="7169" creationId="{594648AB-3D65-8344-9D02-687EEC1BCA81}"/>
          </ac:spMkLst>
        </pc:spChg>
      </pc:sldChg>
      <pc:sldChg chg="modSp add mod modTransition">
        <pc:chgData name="Lei Wu" userId="f083b2a8aea23a2f" providerId="LiveId" clId="{186CAEAE-26E6-4AA9-8B4B-C18A4EA2E2BE}" dt="2021-02-28T06:45:43.740" v="62" actId="1076"/>
        <pc:sldMkLst>
          <pc:docMk/>
          <pc:sldMk cId="1141855576" sldId="388"/>
        </pc:sldMkLst>
        <pc:spChg chg="mod">
          <ac:chgData name="Lei Wu" userId="f083b2a8aea23a2f" providerId="LiveId" clId="{186CAEAE-26E6-4AA9-8B4B-C18A4EA2E2BE}" dt="2021-02-28T06:45:39.619" v="61" actId="14100"/>
          <ac:spMkLst>
            <pc:docMk/>
            <pc:sldMk cId="1141855576" sldId="388"/>
            <ac:spMk id="7169" creationId="{594648AB-3D65-8344-9D02-687EEC1BCA81}"/>
          </ac:spMkLst>
        </pc:spChg>
        <pc:graphicFrameChg chg="mod">
          <ac:chgData name="Lei Wu" userId="f083b2a8aea23a2f" providerId="LiveId" clId="{186CAEAE-26E6-4AA9-8B4B-C18A4EA2E2BE}" dt="2021-02-28T06:45:43.740" v="62" actId="1076"/>
          <ac:graphicFrameMkLst>
            <pc:docMk/>
            <pc:sldMk cId="1141855576" sldId="388"/>
            <ac:graphicFrameMk id="6" creationId="{83A8472B-933A-40F4-89C5-205524FEA4D4}"/>
          </ac:graphicFrameMkLst>
        </pc:graphicFrameChg>
      </pc:sldChg>
      <pc:sldChg chg="modSp add mod modTransition">
        <pc:chgData name="Lei Wu" userId="f083b2a8aea23a2f" providerId="LiveId" clId="{186CAEAE-26E6-4AA9-8B4B-C18A4EA2E2BE}" dt="2021-02-28T06:47:00.400" v="117" actId="14100"/>
        <pc:sldMkLst>
          <pc:docMk/>
          <pc:sldMk cId="2650861674" sldId="391"/>
        </pc:sldMkLst>
        <pc:spChg chg="mod">
          <ac:chgData name="Lei Wu" userId="f083b2a8aea23a2f" providerId="LiveId" clId="{186CAEAE-26E6-4AA9-8B4B-C18A4EA2E2BE}" dt="2021-02-28T06:21:23.850" v="36" actId="404"/>
          <ac:spMkLst>
            <pc:docMk/>
            <pc:sldMk cId="2650861674" sldId="391"/>
            <ac:spMk id="5" creationId="{64D0269D-10DB-47E0-AF1C-3E3BF547194C}"/>
          </ac:spMkLst>
        </pc:spChg>
        <pc:spChg chg="mod">
          <ac:chgData name="Lei Wu" userId="f083b2a8aea23a2f" providerId="LiveId" clId="{186CAEAE-26E6-4AA9-8B4B-C18A4EA2E2BE}" dt="2021-02-28T06:47:00.400" v="117" actId="14100"/>
          <ac:spMkLst>
            <pc:docMk/>
            <pc:sldMk cId="2650861674" sldId="391"/>
            <ac:spMk id="7169" creationId="{594648AB-3D65-8344-9D02-687EEC1BCA81}"/>
          </ac:spMkLst>
        </pc:spChg>
      </pc:sldChg>
      <pc:sldChg chg="modSp add mod modTransition">
        <pc:chgData name="Lei Wu" userId="f083b2a8aea23a2f" providerId="LiveId" clId="{186CAEAE-26E6-4AA9-8B4B-C18A4EA2E2BE}" dt="2021-02-28T06:47:17.341" v="120" actId="14100"/>
        <pc:sldMkLst>
          <pc:docMk/>
          <pc:sldMk cId="1608892270" sldId="392"/>
        </pc:sldMkLst>
        <pc:spChg chg="mod">
          <ac:chgData name="Lei Wu" userId="f083b2a8aea23a2f" providerId="LiveId" clId="{186CAEAE-26E6-4AA9-8B4B-C18A4EA2E2BE}" dt="2021-02-28T06:21:30.928" v="38" actId="404"/>
          <ac:spMkLst>
            <pc:docMk/>
            <pc:sldMk cId="1608892270" sldId="392"/>
            <ac:spMk id="5" creationId="{64D0269D-10DB-47E0-AF1C-3E3BF547194C}"/>
          </ac:spMkLst>
        </pc:spChg>
        <pc:spChg chg="mod">
          <ac:chgData name="Lei Wu" userId="f083b2a8aea23a2f" providerId="LiveId" clId="{186CAEAE-26E6-4AA9-8B4B-C18A4EA2E2BE}" dt="2021-02-28T06:47:17.341" v="120" actId="14100"/>
          <ac:spMkLst>
            <pc:docMk/>
            <pc:sldMk cId="1608892270" sldId="392"/>
            <ac:spMk id="7169" creationId="{594648AB-3D65-8344-9D02-687EEC1BCA81}"/>
          </ac:spMkLst>
        </pc:spChg>
      </pc:sldChg>
      <pc:sldChg chg="modSp add mod modTransition">
        <pc:chgData name="Lei Wu" userId="f083b2a8aea23a2f" providerId="LiveId" clId="{186CAEAE-26E6-4AA9-8B4B-C18A4EA2E2BE}" dt="2021-02-28T06:47:24.773" v="123" actId="14100"/>
        <pc:sldMkLst>
          <pc:docMk/>
          <pc:sldMk cId="1161102112" sldId="393"/>
        </pc:sldMkLst>
        <pc:spChg chg="mod">
          <ac:chgData name="Lei Wu" userId="f083b2a8aea23a2f" providerId="LiveId" clId="{186CAEAE-26E6-4AA9-8B4B-C18A4EA2E2BE}" dt="2021-02-28T06:47:24.773" v="123" actId="14100"/>
          <ac:spMkLst>
            <pc:docMk/>
            <pc:sldMk cId="1161102112" sldId="393"/>
            <ac:spMk id="7169" creationId="{594648AB-3D65-8344-9D02-687EEC1BCA81}"/>
          </ac:spMkLst>
        </pc:spChg>
      </pc:sldChg>
      <pc:sldChg chg="addSp delSp modSp add mod modTransition">
        <pc:chgData name="Lei Wu" userId="f083b2a8aea23a2f" providerId="LiveId" clId="{186CAEAE-26E6-4AA9-8B4B-C18A4EA2E2BE}" dt="2021-02-28T07:31:19.755" v="159" actId="948"/>
        <pc:sldMkLst>
          <pc:docMk/>
          <pc:sldMk cId="3414706876" sldId="396"/>
        </pc:sldMkLst>
        <pc:spChg chg="add del mod">
          <ac:chgData name="Lei Wu" userId="f083b2a8aea23a2f" providerId="LiveId" clId="{186CAEAE-26E6-4AA9-8B4B-C18A4EA2E2BE}" dt="2021-02-28T06:47:55.481" v="131" actId="478"/>
          <ac:spMkLst>
            <pc:docMk/>
            <pc:sldMk cId="3414706876" sldId="396"/>
            <ac:spMk id="2" creationId="{BFFE361A-24FA-4ABA-B5C6-E8715E9BCBA8}"/>
          </ac:spMkLst>
        </pc:spChg>
        <pc:spChg chg="mod">
          <ac:chgData name="Lei Wu" userId="f083b2a8aea23a2f" providerId="LiveId" clId="{186CAEAE-26E6-4AA9-8B4B-C18A4EA2E2BE}" dt="2021-02-28T07:31:19.755" v="159" actId="948"/>
          <ac:spMkLst>
            <pc:docMk/>
            <pc:sldMk cId="3414706876" sldId="396"/>
            <ac:spMk id="33" creationId="{DB6EE08C-CC8A-4D24-B5C8-81C03C06EB71}"/>
          </ac:spMkLst>
        </pc:spChg>
        <pc:spChg chg="add mod">
          <ac:chgData name="Lei Wu" userId="f083b2a8aea23a2f" providerId="LiveId" clId="{186CAEAE-26E6-4AA9-8B4B-C18A4EA2E2BE}" dt="2021-02-28T06:47:55.840" v="132"/>
          <ac:spMkLst>
            <pc:docMk/>
            <pc:sldMk cId="3414706876" sldId="396"/>
            <ac:spMk id="36" creationId="{BEB57801-9435-4304-9023-F85F0FE0462A}"/>
          </ac:spMkLst>
        </pc:spChg>
        <pc:spChg chg="del">
          <ac:chgData name="Lei Wu" userId="f083b2a8aea23a2f" providerId="LiveId" clId="{186CAEAE-26E6-4AA9-8B4B-C18A4EA2E2BE}" dt="2021-02-28T06:47:51.484" v="130" actId="478"/>
          <ac:spMkLst>
            <pc:docMk/>
            <pc:sldMk cId="3414706876" sldId="396"/>
            <ac:spMk id="7169" creationId="{594648AB-3D65-8344-9D02-687EEC1BCA81}"/>
          </ac:spMkLst>
        </pc:spChg>
      </pc:sldChg>
      <pc:sldChg chg="addSp delSp modSp add mod modTransition">
        <pc:chgData name="Lei Wu" userId="f083b2a8aea23a2f" providerId="LiveId" clId="{186CAEAE-26E6-4AA9-8B4B-C18A4EA2E2BE}" dt="2021-02-28T07:31:34.607" v="178" actId="1037"/>
        <pc:sldMkLst>
          <pc:docMk/>
          <pc:sldMk cId="2552557360" sldId="397"/>
        </pc:sldMkLst>
        <pc:spChg chg="add del mod">
          <ac:chgData name="Lei Wu" userId="f083b2a8aea23a2f" providerId="LiveId" clId="{186CAEAE-26E6-4AA9-8B4B-C18A4EA2E2BE}" dt="2021-02-28T06:48:01.727" v="134" actId="478"/>
          <ac:spMkLst>
            <pc:docMk/>
            <pc:sldMk cId="2552557360" sldId="397"/>
            <ac:spMk id="2" creationId="{010F934D-A6BE-470D-858C-E81882235AF9}"/>
          </ac:spMkLst>
        </pc:spChg>
        <pc:spChg chg="mod">
          <ac:chgData name="Lei Wu" userId="f083b2a8aea23a2f" providerId="LiveId" clId="{186CAEAE-26E6-4AA9-8B4B-C18A4EA2E2BE}" dt="2021-02-28T07:31:34.607" v="178" actId="1037"/>
          <ac:spMkLst>
            <pc:docMk/>
            <pc:sldMk cId="2552557360" sldId="397"/>
            <ac:spMk id="33" creationId="{9769480D-FF6D-4DBD-AF17-B825D0BAA4C9}"/>
          </ac:spMkLst>
        </pc:spChg>
        <pc:spChg chg="add mod">
          <ac:chgData name="Lei Wu" userId="f083b2a8aea23a2f" providerId="LiveId" clId="{186CAEAE-26E6-4AA9-8B4B-C18A4EA2E2BE}" dt="2021-02-28T06:48:02.126" v="135"/>
          <ac:spMkLst>
            <pc:docMk/>
            <pc:sldMk cId="2552557360" sldId="397"/>
            <ac:spMk id="36" creationId="{DFC4EB63-83D3-418C-8123-AD74BE8BD3A8}"/>
          </ac:spMkLst>
        </pc:spChg>
        <pc:spChg chg="del">
          <ac:chgData name="Lei Wu" userId="f083b2a8aea23a2f" providerId="LiveId" clId="{186CAEAE-26E6-4AA9-8B4B-C18A4EA2E2BE}" dt="2021-02-28T06:47:59.722" v="133" actId="478"/>
          <ac:spMkLst>
            <pc:docMk/>
            <pc:sldMk cId="2552557360" sldId="397"/>
            <ac:spMk id="7169" creationId="{594648AB-3D65-8344-9D02-687EEC1BCA81}"/>
          </ac:spMkLst>
        </pc:spChg>
      </pc:sldChg>
      <pc:sldChg chg="addSp delSp modSp add mod modTransition">
        <pc:chgData name="Lei Wu" userId="f083b2a8aea23a2f" providerId="LiveId" clId="{186CAEAE-26E6-4AA9-8B4B-C18A4EA2E2BE}" dt="2021-02-28T07:31:45.870" v="180" actId="14100"/>
        <pc:sldMkLst>
          <pc:docMk/>
          <pc:sldMk cId="1908525249" sldId="398"/>
        </pc:sldMkLst>
        <pc:spChg chg="add del mod">
          <ac:chgData name="Lei Wu" userId="f083b2a8aea23a2f" providerId="LiveId" clId="{186CAEAE-26E6-4AA9-8B4B-C18A4EA2E2BE}" dt="2021-02-28T06:48:10.573" v="137" actId="478"/>
          <ac:spMkLst>
            <pc:docMk/>
            <pc:sldMk cId="1908525249" sldId="398"/>
            <ac:spMk id="2" creationId="{E39DB536-8781-46FE-901B-00221424C460}"/>
          </ac:spMkLst>
        </pc:spChg>
        <pc:spChg chg="mod">
          <ac:chgData name="Lei Wu" userId="f083b2a8aea23a2f" providerId="LiveId" clId="{186CAEAE-26E6-4AA9-8B4B-C18A4EA2E2BE}" dt="2021-02-28T07:31:45.870" v="180" actId="14100"/>
          <ac:spMkLst>
            <pc:docMk/>
            <pc:sldMk cId="1908525249" sldId="398"/>
            <ac:spMk id="33" creationId="{4184B904-CE75-465D-8882-8CBF7DE7A64B}"/>
          </ac:spMkLst>
        </pc:spChg>
        <pc:spChg chg="add mod">
          <ac:chgData name="Lei Wu" userId="f083b2a8aea23a2f" providerId="LiveId" clId="{186CAEAE-26E6-4AA9-8B4B-C18A4EA2E2BE}" dt="2021-02-28T06:48:10.914" v="138"/>
          <ac:spMkLst>
            <pc:docMk/>
            <pc:sldMk cId="1908525249" sldId="398"/>
            <ac:spMk id="36" creationId="{AAA8DB1D-40A2-473B-A9E8-E009A0EDA245}"/>
          </ac:spMkLst>
        </pc:spChg>
        <pc:spChg chg="del">
          <ac:chgData name="Lei Wu" userId="f083b2a8aea23a2f" providerId="LiveId" clId="{186CAEAE-26E6-4AA9-8B4B-C18A4EA2E2BE}" dt="2021-02-28T06:48:07.042" v="136" actId="478"/>
          <ac:spMkLst>
            <pc:docMk/>
            <pc:sldMk cId="1908525249" sldId="398"/>
            <ac:spMk id="7169" creationId="{594648AB-3D65-8344-9D02-687EEC1BCA81}"/>
          </ac:spMkLst>
        </pc:spChg>
      </pc:sldChg>
      <pc:sldChg chg="addSp delSp modSp add mod modTransition">
        <pc:chgData name="Lei Wu" userId="f083b2a8aea23a2f" providerId="LiveId" clId="{186CAEAE-26E6-4AA9-8B4B-C18A4EA2E2BE}" dt="2021-02-28T07:31:58.623" v="182" actId="14100"/>
        <pc:sldMkLst>
          <pc:docMk/>
          <pc:sldMk cId="800323598" sldId="399"/>
        </pc:sldMkLst>
        <pc:spChg chg="add del mod">
          <ac:chgData name="Lei Wu" userId="f083b2a8aea23a2f" providerId="LiveId" clId="{186CAEAE-26E6-4AA9-8B4B-C18A4EA2E2BE}" dt="2021-02-28T06:48:17.693" v="140" actId="478"/>
          <ac:spMkLst>
            <pc:docMk/>
            <pc:sldMk cId="800323598" sldId="399"/>
            <ac:spMk id="2" creationId="{B0634FBC-91FA-4263-91E0-DDA05B401F77}"/>
          </ac:spMkLst>
        </pc:spChg>
        <pc:spChg chg="mod">
          <ac:chgData name="Lei Wu" userId="f083b2a8aea23a2f" providerId="LiveId" clId="{186CAEAE-26E6-4AA9-8B4B-C18A4EA2E2BE}" dt="2021-02-28T07:31:58.623" v="182" actId="14100"/>
          <ac:spMkLst>
            <pc:docMk/>
            <pc:sldMk cId="800323598" sldId="399"/>
            <ac:spMk id="33" creationId="{C4E43253-8F0A-4F10-B877-11EE171B427D}"/>
          </ac:spMkLst>
        </pc:spChg>
        <pc:spChg chg="add mod">
          <ac:chgData name="Lei Wu" userId="f083b2a8aea23a2f" providerId="LiveId" clId="{186CAEAE-26E6-4AA9-8B4B-C18A4EA2E2BE}" dt="2021-02-28T06:48:17.998" v="141"/>
          <ac:spMkLst>
            <pc:docMk/>
            <pc:sldMk cId="800323598" sldId="399"/>
            <ac:spMk id="36" creationId="{DB6200BF-6ED2-48AE-BBE7-BE3D4A231CF5}"/>
          </ac:spMkLst>
        </pc:spChg>
        <pc:spChg chg="del">
          <ac:chgData name="Lei Wu" userId="f083b2a8aea23a2f" providerId="LiveId" clId="{186CAEAE-26E6-4AA9-8B4B-C18A4EA2E2BE}" dt="2021-02-28T06:48:15.685" v="139" actId="478"/>
          <ac:spMkLst>
            <pc:docMk/>
            <pc:sldMk cId="800323598" sldId="399"/>
            <ac:spMk id="7169" creationId="{594648AB-3D65-8344-9D02-687EEC1BCA81}"/>
          </ac:spMkLst>
        </pc:spChg>
      </pc:sldChg>
      <pc:sldChg chg="modSp add mod modTransition">
        <pc:chgData name="Lei Wu" userId="f083b2a8aea23a2f" providerId="LiveId" clId="{186CAEAE-26E6-4AA9-8B4B-C18A4EA2E2BE}" dt="2021-02-28T06:48:39.480" v="148" actId="14100"/>
        <pc:sldMkLst>
          <pc:docMk/>
          <pc:sldMk cId="4138484714" sldId="400"/>
        </pc:sldMkLst>
        <pc:spChg chg="mod">
          <ac:chgData name="Lei Wu" userId="f083b2a8aea23a2f" providerId="LiveId" clId="{186CAEAE-26E6-4AA9-8B4B-C18A4EA2E2BE}" dt="2021-02-28T06:48:26.783" v="144" actId="14100"/>
          <ac:spMkLst>
            <pc:docMk/>
            <pc:sldMk cId="4138484714" sldId="400"/>
            <ac:spMk id="7169" creationId="{594648AB-3D65-8344-9D02-687EEC1BCA81}"/>
          </ac:spMkLst>
        </pc:spChg>
        <pc:picChg chg="mod">
          <ac:chgData name="Lei Wu" userId="f083b2a8aea23a2f" providerId="LiveId" clId="{186CAEAE-26E6-4AA9-8B4B-C18A4EA2E2BE}" dt="2021-02-28T06:48:31.580" v="146" actId="1076"/>
          <ac:picMkLst>
            <pc:docMk/>
            <pc:sldMk cId="4138484714" sldId="400"/>
            <ac:picMk id="6" creationId="{4CA0F006-5C70-42E0-9880-F94AEC5C617B}"/>
          </ac:picMkLst>
        </pc:picChg>
        <pc:picChg chg="mod">
          <ac:chgData name="Lei Wu" userId="f083b2a8aea23a2f" providerId="LiveId" clId="{186CAEAE-26E6-4AA9-8B4B-C18A4EA2E2BE}" dt="2021-02-28T06:48:39.480" v="148" actId="14100"/>
          <ac:picMkLst>
            <pc:docMk/>
            <pc:sldMk cId="4138484714" sldId="400"/>
            <ac:picMk id="7" creationId="{34C07751-A7A9-4C3E-B87B-709430A2730C}"/>
          </ac:picMkLst>
        </pc:picChg>
      </pc:sldChg>
      <pc:sldChg chg="modSp">
        <pc:chgData name="Lei Wu" userId="f083b2a8aea23a2f" providerId="LiveId" clId="{186CAEAE-26E6-4AA9-8B4B-C18A4EA2E2BE}" dt="2021-03-02T04:53:41.725" v="2022" actId="207"/>
        <pc:sldMkLst>
          <pc:docMk/>
          <pc:sldMk cId="3253529144" sldId="417"/>
        </pc:sldMkLst>
        <pc:spChg chg="mod">
          <ac:chgData name="Lei Wu" userId="f083b2a8aea23a2f" providerId="LiveId" clId="{186CAEAE-26E6-4AA9-8B4B-C18A4EA2E2BE}" dt="2021-03-02T04:53:41.725" v="2022" actId="207"/>
          <ac:spMkLst>
            <pc:docMk/>
            <pc:sldMk cId="3253529144" sldId="417"/>
            <ac:spMk id="23559" creationId="{7AE854BA-0EFC-43EF-8C17-863B883BEE3E}"/>
          </ac:spMkLst>
        </pc:spChg>
      </pc:sldChg>
      <pc:sldChg chg="modSp mod">
        <pc:chgData name="Lei Wu" userId="f083b2a8aea23a2f" providerId="LiveId" clId="{186CAEAE-26E6-4AA9-8B4B-C18A4EA2E2BE}" dt="2021-02-28T09:45:38.997" v="208" actId="20577"/>
        <pc:sldMkLst>
          <pc:docMk/>
          <pc:sldMk cId="441666046" sldId="419"/>
        </pc:sldMkLst>
        <pc:spChg chg="mod">
          <ac:chgData name="Lei Wu" userId="f083b2a8aea23a2f" providerId="LiveId" clId="{186CAEAE-26E6-4AA9-8B4B-C18A4EA2E2BE}" dt="2021-02-28T09:45:38.997" v="208" actId="20577"/>
          <ac:spMkLst>
            <pc:docMk/>
            <pc:sldMk cId="441666046" sldId="419"/>
            <ac:spMk id="17412" creationId="{5DC98553-9093-4D77-88A8-0A87DD2BD669}"/>
          </ac:spMkLst>
        </pc:spChg>
      </pc:sldChg>
      <pc:sldChg chg="modSp add mod modTransition">
        <pc:chgData name="Lei Wu" userId="f083b2a8aea23a2f" providerId="LiveId" clId="{186CAEAE-26E6-4AA9-8B4B-C18A4EA2E2BE}" dt="2021-02-28T06:45:12.211" v="55" actId="14100"/>
        <pc:sldMkLst>
          <pc:docMk/>
          <pc:sldMk cId="2608642954" sldId="437"/>
        </pc:sldMkLst>
        <pc:spChg chg="mod">
          <ac:chgData name="Lei Wu" userId="f083b2a8aea23a2f" providerId="LiveId" clId="{186CAEAE-26E6-4AA9-8B4B-C18A4EA2E2BE}" dt="2021-02-28T06:42:56.503" v="47" actId="404"/>
          <ac:spMkLst>
            <pc:docMk/>
            <pc:sldMk cId="2608642954" sldId="437"/>
            <ac:spMk id="5" creationId="{64D0269D-10DB-47E0-AF1C-3E3BF547194C}"/>
          </ac:spMkLst>
        </pc:spChg>
        <pc:spChg chg="mod">
          <ac:chgData name="Lei Wu" userId="f083b2a8aea23a2f" providerId="LiveId" clId="{186CAEAE-26E6-4AA9-8B4B-C18A4EA2E2BE}" dt="2021-02-28T06:45:12.211" v="55" actId="14100"/>
          <ac:spMkLst>
            <pc:docMk/>
            <pc:sldMk cId="2608642954" sldId="437"/>
            <ac:spMk id="7169" creationId="{594648AB-3D65-8344-9D02-687EEC1BCA81}"/>
          </ac:spMkLst>
        </pc:spChg>
      </pc:sldChg>
      <pc:sldChg chg="modSp add mod modTransition">
        <pc:chgData name="Lei Wu" userId="f083b2a8aea23a2f" providerId="LiveId" clId="{186CAEAE-26E6-4AA9-8B4B-C18A4EA2E2BE}" dt="2021-02-28T06:46:14.325" v="88" actId="14100"/>
        <pc:sldMkLst>
          <pc:docMk/>
          <pc:sldMk cId="3807247872" sldId="438"/>
        </pc:sldMkLst>
        <pc:spChg chg="mod">
          <ac:chgData name="Lei Wu" userId="f083b2a8aea23a2f" providerId="LiveId" clId="{186CAEAE-26E6-4AA9-8B4B-C18A4EA2E2BE}" dt="2021-02-28T06:46:14.325" v="88" actId="14100"/>
          <ac:spMkLst>
            <pc:docMk/>
            <pc:sldMk cId="3807247872" sldId="438"/>
            <ac:spMk id="5" creationId="{C2899418-A05D-4913-BDE2-95AB55D8461A}"/>
          </ac:spMkLst>
        </pc:spChg>
        <pc:spChg chg="mod">
          <ac:chgData name="Lei Wu" userId="f083b2a8aea23a2f" providerId="LiveId" clId="{186CAEAE-26E6-4AA9-8B4B-C18A4EA2E2BE}" dt="2021-02-28T06:46:08.768" v="87" actId="1038"/>
          <ac:spMkLst>
            <pc:docMk/>
            <pc:sldMk cId="3807247872" sldId="438"/>
            <ac:spMk id="7" creationId="{9DF66866-17E6-45EC-B3D3-A213BA715478}"/>
          </ac:spMkLst>
        </pc:spChg>
        <pc:spChg chg="mod">
          <ac:chgData name="Lei Wu" userId="f083b2a8aea23a2f" providerId="LiveId" clId="{186CAEAE-26E6-4AA9-8B4B-C18A4EA2E2BE}" dt="2021-02-28T06:45:53.325" v="65" actId="14100"/>
          <ac:spMkLst>
            <pc:docMk/>
            <pc:sldMk cId="3807247872" sldId="438"/>
            <ac:spMk id="7169" creationId="{594648AB-3D65-8344-9D02-687EEC1BCA81}"/>
          </ac:spMkLst>
        </pc:spChg>
        <pc:grpChg chg="mod">
          <ac:chgData name="Lei Wu" userId="f083b2a8aea23a2f" providerId="LiveId" clId="{186CAEAE-26E6-4AA9-8B4B-C18A4EA2E2BE}" dt="2021-02-28T06:46:08.768" v="87" actId="1038"/>
          <ac:grpSpMkLst>
            <pc:docMk/>
            <pc:sldMk cId="3807247872" sldId="438"/>
            <ac:grpSpMk id="8" creationId="{24BA6B5E-9D91-4625-A353-8758A84E9DCF}"/>
          </ac:grpSpMkLst>
        </pc:grpChg>
        <pc:graphicFrameChg chg="mod">
          <ac:chgData name="Lei Wu" userId="f083b2a8aea23a2f" providerId="LiveId" clId="{186CAEAE-26E6-4AA9-8B4B-C18A4EA2E2BE}" dt="2021-02-28T06:46:08.768" v="87" actId="1038"/>
          <ac:graphicFrameMkLst>
            <pc:docMk/>
            <pc:sldMk cId="3807247872" sldId="438"/>
            <ac:graphicFrameMk id="4" creationId="{503F646D-A3B2-4EE8-8F7E-E08F546FE57E}"/>
          </ac:graphicFrameMkLst>
        </pc:graphicFrameChg>
      </pc:sldChg>
      <pc:sldChg chg="modSp add mod modTransition">
        <pc:chgData name="Lei Wu" userId="f083b2a8aea23a2f" providerId="LiveId" clId="{186CAEAE-26E6-4AA9-8B4B-C18A4EA2E2BE}" dt="2021-02-28T06:46:46.860" v="114" actId="14100"/>
        <pc:sldMkLst>
          <pc:docMk/>
          <pc:sldMk cId="2528154100" sldId="439"/>
        </pc:sldMkLst>
        <pc:spChg chg="mod">
          <ac:chgData name="Lei Wu" userId="f083b2a8aea23a2f" providerId="LiveId" clId="{186CAEAE-26E6-4AA9-8B4B-C18A4EA2E2BE}" dt="2021-02-28T06:46:46.860" v="114" actId="14100"/>
          <ac:spMkLst>
            <pc:docMk/>
            <pc:sldMk cId="2528154100" sldId="439"/>
            <ac:spMk id="5" creationId="{56C8A21E-2493-4492-99B8-AB196736BA43}"/>
          </ac:spMkLst>
        </pc:spChg>
        <pc:spChg chg="mod">
          <ac:chgData name="Lei Wu" userId="f083b2a8aea23a2f" providerId="LiveId" clId="{186CAEAE-26E6-4AA9-8B4B-C18A4EA2E2BE}" dt="2021-02-28T06:46:43.213" v="113" actId="1038"/>
          <ac:spMkLst>
            <pc:docMk/>
            <pc:sldMk cId="2528154100" sldId="439"/>
            <ac:spMk id="7" creationId="{8C85C943-4E5B-4BD6-B84E-4B52534954E1}"/>
          </ac:spMkLst>
        </pc:spChg>
        <pc:spChg chg="mod">
          <ac:chgData name="Lei Wu" userId="f083b2a8aea23a2f" providerId="LiveId" clId="{186CAEAE-26E6-4AA9-8B4B-C18A4EA2E2BE}" dt="2021-02-28T06:46:34.140" v="91" actId="14100"/>
          <ac:spMkLst>
            <pc:docMk/>
            <pc:sldMk cId="2528154100" sldId="439"/>
            <ac:spMk id="7169" creationId="{594648AB-3D65-8344-9D02-687EEC1BCA81}"/>
          </ac:spMkLst>
        </pc:spChg>
        <pc:grpChg chg="mod">
          <ac:chgData name="Lei Wu" userId="f083b2a8aea23a2f" providerId="LiveId" clId="{186CAEAE-26E6-4AA9-8B4B-C18A4EA2E2BE}" dt="2021-02-28T06:46:43.213" v="113" actId="1038"/>
          <ac:grpSpMkLst>
            <pc:docMk/>
            <pc:sldMk cId="2528154100" sldId="439"/>
            <ac:grpSpMk id="8" creationId="{7BF1527D-2B23-43F2-8BB7-F00AB5F62244}"/>
          </ac:grpSpMkLst>
        </pc:grpChg>
        <pc:graphicFrameChg chg="mod">
          <ac:chgData name="Lei Wu" userId="f083b2a8aea23a2f" providerId="LiveId" clId="{186CAEAE-26E6-4AA9-8B4B-C18A4EA2E2BE}" dt="2021-02-28T06:46:43.213" v="113" actId="1038"/>
          <ac:graphicFrameMkLst>
            <pc:docMk/>
            <pc:sldMk cId="2528154100" sldId="439"/>
            <ac:graphicFrameMk id="4" creationId="{D5241F98-BDA0-468F-8CF1-093C25B29988}"/>
          </ac:graphicFrameMkLst>
        </pc:graphicFrameChg>
      </pc:sldChg>
      <pc:sldChg chg="addSp delSp modSp add modTransition">
        <pc:chgData name="Lei Wu" userId="f083b2a8aea23a2f" providerId="LiveId" clId="{186CAEAE-26E6-4AA9-8B4B-C18A4EA2E2BE}" dt="2021-02-28T06:47:37.315" v="126" actId="478"/>
        <pc:sldMkLst>
          <pc:docMk/>
          <pc:sldMk cId="10853877" sldId="440"/>
        </pc:sldMkLst>
        <pc:spChg chg="add del mod">
          <ac:chgData name="Lei Wu" userId="f083b2a8aea23a2f" providerId="LiveId" clId="{186CAEAE-26E6-4AA9-8B4B-C18A4EA2E2BE}" dt="2021-02-28T06:47:37.315" v="126" actId="478"/>
          <ac:spMkLst>
            <pc:docMk/>
            <pc:sldMk cId="10853877" sldId="440"/>
            <ac:spMk id="2" creationId="{F6D82DBE-C473-430B-A518-A5C96F20F09E}"/>
          </ac:spMkLst>
        </pc:spChg>
        <pc:spChg chg="add mod">
          <ac:chgData name="Lei Wu" userId="f083b2a8aea23a2f" providerId="LiveId" clId="{186CAEAE-26E6-4AA9-8B4B-C18A4EA2E2BE}" dt="2021-02-28T06:47:33.323" v="125"/>
          <ac:spMkLst>
            <pc:docMk/>
            <pc:sldMk cId="10853877" sldId="440"/>
            <ac:spMk id="69" creationId="{661CC2D8-B1FA-48CD-97C9-DDE6FDE7C2C0}"/>
          </ac:spMkLst>
        </pc:spChg>
        <pc:spChg chg="del">
          <ac:chgData name="Lei Wu" userId="f083b2a8aea23a2f" providerId="LiveId" clId="{186CAEAE-26E6-4AA9-8B4B-C18A4EA2E2BE}" dt="2021-02-28T06:47:32.988" v="124" actId="478"/>
          <ac:spMkLst>
            <pc:docMk/>
            <pc:sldMk cId="10853877" sldId="440"/>
            <ac:spMk id="7169" creationId="{594648AB-3D65-8344-9D02-687EEC1BCA81}"/>
          </ac:spMkLst>
        </pc:spChg>
      </pc:sldChg>
      <pc:sldChg chg="addSp delSp modSp add mod modTransition">
        <pc:chgData name="Lei Wu" userId="f083b2a8aea23a2f" providerId="LiveId" clId="{186CAEAE-26E6-4AA9-8B4B-C18A4EA2E2BE}" dt="2021-02-28T07:29:50.384" v="150" actId="14100"/>
        <pc:sldMkLst>
          <pc:docMk/>
          <pc:sldMk cId="3508258645" sldId="441"/>
        </pc:sldMkLst>
        <pc:spChg chg="add del mod">
          <ac:chgData name="Lei Wu" userId="f083b2a8aea23a2f" providerId="LiveId" clId="{186CAEAE-26E6-4AA9-8B4B-C18A4EA2E2BE}" dt="2021-02-28T06:47:45.188" v="128" actId="478"/>
          <ac:spMkLst>
            <pc:docMk/>
            <pc:sldMk cId="3508258645" sldId="441"/>
            <ac:spMk id="2" creationId="{DEF0658F-5FCF-467E-AA7D-44C90F575355}"/>
          </ac:spMkLst>
        </pc:spChg>
        <pc:spChg chg="mod">
          <ac:chgData name="Lei Wu" userId="f083b2a8aea23a2f" providerId="LiveId" clId="{186CAEAE-26E6-4AA9-8B4B-C18A4EA2E2BE}" dt="2021-02-28T07:29:50.384" v="150" actId="14100"/>
          <ac:spMkLst>
            <pc:docMk/>
            <pc:sldMk cId="3508258645" sldId="441"/>
            <ac:spMk id="53" creationId="{4CA88928-38C7-4407-B198-51AE84E9D2B9}"/>
          </ac:spMkLst>
        </pc:spChg>
        <pc:spChg chg="add mod">
          <ac:chgData name="Lei Wu" userId="f083b2a8aea23a2f" providerId="LiveId" clId="{186CAEAE-26E6-4AA9-8B4B-C18A4EA2E2BE}" dt="2021-02-28T06:47:45.717" v="129"/>
          <ac:spMkLst>
            <pc:docMk/>
            <pc:sldMk cId="3508258645" sldId="441"/>
            <ac:spMk id="56" creationId="{BE53023A-1B2A-40E9-935E-8D7631279F3E}"/>
          </ac:spMkLst>
        </pc:spChg>
        <pc:spChg chg="del">
          <ac:chgData name="Lei Wu" userId="f083b2a8aea23a2f" providerId="LiveId" clId="{186CAEAE-26E6-4AA9-8B4B-C18A4EA2E2BE}" dt="2021-02-28T06:47:42.049" v="127" actId="478"/>
          <ac:spMkLst>
            <pc:docMk/>
            <pc:sldMk cId="3508258645" sldId="441"/>
            <ac:spMk id="7169" creationId="{594648AB-3D65-8344-9D02-687EEC1BCA81}"/>
          </ac:spMkLst>
        </pc:spChg>
      </pc:sldChg>
      <pc:sldChg chg="addSp delSp modSp mod delAnim modAnim">
        <pc:chgData name="Lei Wu" userId="f083b2a8aea23a2f" providerId="LiveId" clId="{186CAEAE-26E6-4AA9-8B4B-C18A4EA2E2BE}" dt="2021-03-02T02:26:16.658" v="1983" actId="1035"/>
        <pc:sldMkLst>
          <pc:docMk/>
          <pc:sldMk cId="3298819288" sldId="596"/>
        </pc:sldMkLst>
        <pc:spChg chg="add del mod">
          <ac:chgData name="Lei Wu" userId="f083b2a8aea23a2f" providerId="LiveId" clId="{186CAEAE-26E6-4AA9-8B4B-C18A4EA2E2BE}" dt="2021-03-01T05:56:18.612" v="390" actId="478"/>
          <ac:spMkLst>
            <pc:docMk/>
            <pc:sldMk cId="3298819288" sldId="596"/>
            <ac:spMk id="2" creationId="{BE068DC3-88E8-4A67-9671-753F26BC45FB}"/>
          </ac:spMkLst>
        </pc:spChg>
        <pc:spChg chg="add del mod">
          <ac:chgData name="Lei Wu" userId="f083b2a8aea23a2f" providerId="LiveId" clId="{186CAEAE-26E6-4AA9-8B4B-C18A4EA2E2BE}" dt="2021-03-01T05:58:50.891" v="450" actId="478"/>
          <ac:spMkLst>
            <pc:docMk/>
            <pc:sldMk cId="3298819288" sldId="596"/>
            <ac:spMk id="4" creationId="{E8608521-6751-42C8-84C3-E413631008A0}"/>
          </ac:spMkLst>
        </pc:spChg>
        <pc:spChg chg="add del mod">
          <ac:chgData name="Lei Wu" userId="f083b2a8aea23a2f" providerId="LiveId" clId="{186CAEAE-26E6-4AA9-8B4B-C18A4EA2E2BE}" dt="2021-03-01T06:05:15.059" v="690"/>
          <ac:spMkLst>
            <pc:docMk/>
            <pc:sldMk cId="3298819288" sldId="596"/>
            <ac:spMk id="5" creationId="{FCF858F0-2F80-4D16-9EDD-ED2EA75C8AAD}"/>
          </ac:spMkLst>
        </pc:spChg>
        <pc:spChg chg="add del mod">
          <ac:chgData name="Lei Wu" userId="f083b2a8aea23a2f" providerId="LiveId" clId="{186CAEAE-26E6-4AA9-8B4B-C18A4EA2E2BE}" dt="2021-03-01T06:07:32.291" v="695" actId="478"/>
          <ac:spMkLst>
            <pc:docMk/>
            <pc:sldMk cId="3298819288" sldId="596"/>
            <ac:spMk id="6" creationId="{6E6657D1-E9B9-4E9D-B1E3-41BDB51DE5F4}"/>
          </ac:spMkLst>
        </pc:spChg>
        <pc:spChg chg="mod">
          <ac:chgData name="Lei Wu" userId="f083b2a8aea23a2f" providerId="LiveId" clId="{186CAEAE-26E6-4AA9-8B4B-C18A4EA2E2BE}" dt="2021-03-02T02:26:16.658" v="1983" actId="1035"/>
          <ac:spMkLst>
            <pc:docMk/>
            <pc:sldMk cId="3298819288" sldId="596"/>
            <ac:spMk id="10" creationId="{5E3B2CF5-B39C-4B26-A8FD-421E9B1888D9}"/>
          </ac:spMkLst>
        </pc:spChg>
        <pc:spChg chg="mod">
          <ac:chgData name="Lei Wu" userId="f083b2a8aea23a2f" providerId="LiveId" clId="{186CAEAE-26E6-4AA9-8B4B-C18A4EA2E2BE}" dt="2021-03-02T02:26:16.658" v="1983" actId="1035"/>
          <ac:spMkLst>
            <pc:docMk/>
            <pc:sldMk cId="3298819288" sldId="596"/>
            <ac:spMk id="11" creationId="{1C59DCEA-0461-4FE3-A258-C44DA234D791}"/>
          </ac:spMkLst>
        </pc:spChg>
        <pc:spChg chg="mod">
          <ac:chgData name="Lei Wu" userId="f083b2a8aea23a2f" providerId="LiveId" clId="{186CAEAE-26E6-4AA9-8B4B-C18A4EA2E2BE}" dt="2021-03-02T02:26:16.658" v="1983" actId="1035"/>
          <ac:spMkLst>
            <pc:docMk/>
            <pc:sldMk cId="3298819288" sldId="596"/>
            <ac:spMk id="13" creationId="{2700067A-0D3D-4FAE-8807-053D5BF0E84A}"/>
          </ac:spMkLst>
        </pc:spChg>
        <pc:spChg chg="mod">
          <ac:chgData name="Lei Wu" userId="f083b2a8aea23a2f" providerId="LiveId" clId="{186CAEAE-26E6-4AA9-8B4B-C18A4EA2E2BE}" dt="2021-03-02T02:26:16.658" v="1983" actId="1035"/>
          <ac:spMkLst>
            <pc:docMk/>
            <pc:sldMk cId="3298819288" sldId="596"/>
            <ac:spMk id="14" creationId="{4167232B-165F-4907-8BB5-3A0E37623E52}"/>
          </ac:spMkLst>
        </pc:spChg>
        <pc:spChg chg="mod">
          <ac:chgData name="Lei Wu" userId="f083b2a8aea23a2f" providerId="LiveId" clId="{186CAEAE-26E6-4AA9-8B4B-C18A4EA2E2BE}" dt="2021-03-02T02:26:16.658" v="1983" actId="1035"/>
          <ac:spMkLst>
            <pc:docMk/>
            <pc:sldMk cId="3298819288" sldId="596"/>
            <ac:spMk id="15" creationId="{6553006E-E8AE-4EB6-9FD1-4555B0AD302C}"/>
          </ac:spMkLst>
        </pc:spChg>
        <pc:spChg chg="mod">
          <ac:chgData name="Lei Wu" userId="f083b2a8aea23a2f" providerId="LiveId" clId="{186CAEAE-26E6-4AA9-8B4B-C18A4EA2E2BE}" dt="2021-03-02T02:26:16.658" v="1983" actId="1035"/>
          <ac:spMkLst>
            <pc:docMk/>
            <pc:sldMk cId="3298819288" sldId="596"/>
            <ac:spMk id="16" creationId="{2C36EAF5-D1F2-40AE-AFF0-201498BF8005}"/>
          </ac:spMkLst>
        </pc:spChg>
        <pc:spChg chg="add mod">
          <ac:chgData name="Lei Wu" userId="f083b2a8aea23a2f" providerId="LiveId" clId="{186CAEAE-26E6-4AA9-8B4B-C18A4EA2E2BE}" dt="2021-03-02T02:26:16.658" v="1983" actId="1035"/>
          <ac:spMkLst>
            <pc:docMk/>
            <pc:sldMk cId="3298819288" sldId="596"/>
            <ac:spMk id="17" creationId="{16C4C627-B99D-463F-9F0F-8369CE24DDD8}"/>
          </ac:spMkLst>
        </pc:spChg>
        <pc:spChg chg="add del mod">
          <ac:chgData name="Lei Wu" userId="f083b2a8aea23a2f" providerId="LiveId" clId="{186CAEAE-26E6-4AA9-8B4B-C18A4EA2E2BE}" dt="2021-03-02T02:26:03.838" v="1942" actId="478"/>
          <ac:spMkLst>
            <pc:docMk/>
            <pc:sldMk cId="3298819288" sldId="596"/>
            <ac:spMk id="18" creationId="{FDA7F573-0EA4-483C-9C3F-1787E64AABB2}"/>
          </ac:spMkLst>
        </pc:spChg>
        <pc:spChg chg="add del mod">
          <ac:chgData name="Lei Wu" userId="f083b2a8aea23a2f" providerId="LiveId" clId="{186CAEAE-26E6-4AA9-8B4B-C18A4EA2E2BE}" dt="2021-03-01T06:07:34.996" v="696" actId="478"/>
          <ac:spMkLst>
            <pc:docMk/>
            <pc:sldMk cId="3298819288" sldId="596"/>
            <ac:spMk id="19" creationId="{9F93D832-B8B1-4932-9B17-0AC6559B2671}"/>
          </ac:spMkLst>
        </pc:spChg>
        <pc:spChg chg="add del mod">
          <ac:chgData name="Lei Wu" userId="f083b2a8aea23a2f" providerId="LiveId" clId="{186CAEAE-26E6-4AA9-8B4B-C18A4EA2E2BE}" dt="2021-03-02T02:26:04.640" v="1943" actId="478"/>
          <ac:spMkLst>
            <pc:docMk/>
            <pc:sldMk cId="3298819288" sldId="596"/>
            <ac:spMk id="20" creationId="{EDD33EA7-3BFB-435C-A278-4D15DC142850}"/>
          </ac:spMkLst>
        </pc:spChg>
        <pc:spChg chg="add del mod">
          <ac:chgData name="Lei Wu" userId="f083b2a8aea23a2f" providerId="LiveId" clId="{186CAEAE-26E6-4AA9-8B4B-C18A4EA2E2BE}" dt="2021-03-02T02:26:09.432" v="1944" actId="478"/>
          <ac:spMkLst>
            <pc:docMk/>
            <pc:sldMk cId="3298819288" sldId="596"/>
            <ac:spMk id="21" creationId="{98ABA5CF-22F0-48C4-ADD4-01D53A3F009A}"/>
          </ac:spMkLst>
        </pc:spChg>
        <pc:spChg chg="add del mod">
          <ac:chgData name="Lei Wu" userId="f083b2a8aea23a2f" providerId="LiveId" clId="{186CAEAE-26E6-4AA9-8B4B-C18A4EA2E2BE}" dt="2021-03-02T02:25:58.208" v="1939" actId="478"/>
          <ac:spMkLst>
            <pc:docMk/>
            <pc:sldMk cId="3298819288" sldId="596"/>
            <ac:spMk id="22" creationId="{29F2A6AD-851D-43BC-BFEB-76A0F0690FBE}"/>
          </ac:spMkLst>
        </pc:spChg>
        <pc:spChg chg="add del mod">
          <ac:chgData name="Lei Wu" userId="f083b2a8aea23a2f" providerId="LiveId" clId="{186CAEAE-26E6-4AA9-8B4B-C18A4EA2E2BE}" dt="2021-03-02T02:25:59.567" v="1940" actId="478"/>
          <ac:spMkLst>
            <pc:docMk/>
            <pc:sldMk cId="3298819288" sldId="596"/>
            <ac:spMk id="23" creationId="{E53F5DE0-BC17-47D0-A15A-9CBD1FC38EF5}"/>
          </ac:spMkLst>
        </pc:spChg>
        <pc:spChg chg="add del mod">
          <ac:chgData name="Lei Wu" userId="f083b2a8aea23a2f" providerId="LiveId" clId="{186CAEAE-26E6-4AA9-8B4B-C18A4EA2E2BE}" dt="2021-03-02T02:26:01.776" v="1941" actId="478"/>
          <ac:spMkLst>
            <pc:docMk/>
            <pc:sldMk cId="3298819288" sldId="596"/>
            <ac:spMk id="24" creationId="{6127E412-D8BC-4CB5-9B51-383D28DD996C}"/>
          </ac:spMkLst>
        </pc:spChg>
        <pc:spChg chg="mod">
          <ac:chgData name="Lei Wu" userId="f083b2a8aea23a2f" providerId="LiveId" clId="{186CAEAE-26E6-4AA9-8B4B-C18A4EA2E2BE}" dt="2021-03-01T06:02:49.854" v="567" actId="1038"/>
          <ac:spMkLst>
            <pc:docMk/>
            <pc:sldMk cId="3298819288" sldId="596"/>
            <ac:spMk id="21506" creationId="{23D002C9-7F0B-4042-AEF1-645EDD404DB1}"/>
          </ac:spMkLst>
        </pc:spChg>
        <pc:graphicFrameChg chg="mod">
          <ac:chgData name="Lei Wu" userId="f083b2a8aea23a2f" providerId="LiveId" clId="{186CAEAE-26E6-4AA9-8B4B-C18A4EA2E2BE}" dt="2021-03-02T02:26:16.658" v="1983" actId="1035"/>
          <ac:graphicFrameMkLst>
            <pc:docMk/>
            <pc:sldMk cId="3298819288" sldId="596"/>
            <ac:graphicFrameMk id="3" creationId="{89A5AAE7-D5BB-47AD-8818-42992C6700F3}"/>
          </ac:graphicFrameMkLst>
        </pc:graphicFrameChg>
      </pc:sldChg>
      <pc:sldChg chg="modSp mod">
        <pc:chgData name="Lei Wu" userId="f083b2a8aea23a2f" providerId="LiveId" clId="{186CAEAE-26E6-4AA9-8B4B-C18A4EA2E2BE}" dt="2021-03-02T03:21:28.831" v="2021" actId="20577"/>
        <pc:sldMkLst>
          <pc:docMk/>
          <pc:sldMk cId="2426070471" sldId="597"/>
        </pc:sldMkLst>
        <pc:spChg chg="mod">
          <ac:chgData name="Lei Wu" userId="f083b2a8aea23a2f" providerId="LiveId" clId="{186CAEAE-26E6-4AA9-8B4B-C18A4EA2E2BE}" dt="2021-03-02T03:21:28.831" v="2021" actId="20577"/>
          <ac:spMkLst>
            <pc:docMk/>
            <pc:sldMk cId="2426070471" sldId="597"/>
            <ac:spMk id="6" creationId="{9DA74013-E518-4560-A30E-31EF11EDC80A}"/>
          </ac:spMkLst>
        </pc:spChg>
      </pc:sldChg>
      <pc:sldChg chg="modSp mod">
        <pc:chgData name="Lei Wu" userId="f083b2a8aea23a2f" providerId="LiveId" clId="{186CAEAE-26E6-4AA9-8B4B-C18A4EA2E2BE}" dt="2021-03-01T14:56:33.414" v="1757"/>
        <pc:sldMkLst>
          <pc:docMk/>
          <pc:sldMk cId="2460924751" sldId="598"/>
        </pc:sldMkLst>
        <pc:spChg chg="mod">
          <ac:chgData name="Lei Wu" userId="f083b2a8aea23a2f" providerId="LiveId" clId="{186CAEAE-26E6-4AA9-8B4B-C18A4EA2E2BE}" dt="2021-03-01T14:56:33.414" v="1757"/>
          <ac:spMkLst>
            <pc:docMk/>
            <pc:sldMk cId="2460924751" sldId="598"/>
            <ac:spMk id="17412" creationId="{5DC98553-9093-4D77-88A8-0A87DD2BD669}"/>
          </ac:spMkLst>
        </pc:spChg>
      </pc:sldChg>
      <pc:sldChg chg="modSp mod">
        <pc:chgData name="Lei Wu" userId="f083b2a8aea23a2f" providerId="LiveId" clId="{186CAEAE-26E6-4AA9-8B4B-C18A4EA2E2BE}" dt="2021-03-02T07:29:33.938" v="2037" actId="20577"/>
        <pc:sldMkLst>
          <pc:docMk/>
          <pc:sldMk cId="3431113726" sldId="599"/>
        </pc:sldMkLst>
        <pc:spChg chg="mod">
          <ac:chgData name="Lei Wu" userId="f083b2a8aea23a2f" providerId="LiveId" clId="{186CAEAE-26E6-4AA9-8B4B-C18A4EA2E2BE}" dt="2021-03-02T07:29:33.938" v="2037" actId="20577"/>
          <ac:spMkLst>
            <pc:docMk/>
            <pc:sldMk cId="3431113726" sldId="599"/>
            <ac:spMk id="17412" creationId="{5DC98553-9093-4D77-88A8-0A87DD2BD669}"/>
          </ac:spMkLst>
        </pc:spChg>
      </pc:sldChg>
      <pc:sldChg chg="modSp mod">
        <pc:chgData name="Lei Wu" userId="f083b2a8aea23a2f" providerId="LiveId" clId="{186CAEAE-26E6-4AA9-8B4B-C18A4EA2E2BE}" dt="2021-03-01T17:57:09.434" v="1934" actId="20577"/>
        <pc:sldMkLst>
          <pc:docMk/>
          <pc:sldMk cId="3732109439" sldId="601"/>
        </pc:sldMkLst>
        <pc:spChg chg="mod">
          <ac:chgData name="Lei Wu" userId="f083b2a8aea23a2f" providerId="LiveId" clId="{186CAEAE-26E6-4AA9-8B4B-C18A4EA2E2BE}" dt="2021-03-01T17:57:09.434" v="1934" actId="20577"/>
          <ac:spMkLst>
            <pc:docMk/>
            <pc:sldMk cId="3732109439" sldId="601"/>
            <ac:spMk id="6" creationId="{9DA74013-E518-4560-A30E-31EF11EDC80A}"/>
          </ac:spMkLst>
        </pc:spChg>
      </pc:sldChg>
      <pc:sldChg chg="addSp delSp modSp mod">
        <pc:chgData name="Lei Wu" userId="f083b2a8aea23a2f" providerId="LiveId" clId="{186CAEAE-26E6-4AA9-8B4B-C18A4EA2E2BE}" dt="2021-03-01T06:23:16.922" v="850" actId="20577"/>
        <pc:sldMkLst>
          <pc:docMk/>
          <pc:sldMk cId="473034175" sldId="602"/>
        </pc:sldMkLst>
        <pc:spChg chg="mod">
          <ac:chgData name="Lei Wu" userId="f083b2a8aea23a2f" providerId="LiveId" clId="{186CAEAE-26E6-4AA9-8B4B-C18A4EA2E2BE}" dt="2021-03-01T06:23:16.922" v="850" actId="20577"/>
          <ac:spMkLst>
            <pc:docMk/>
            <pc:sldMk cId="473034175" sldId="602"/>
            <ac:spMk id="17412" creationId="{5DC98553-9093-4D77-88A8-0A87DD2BD669}"/>
          </ac:spMkLst>
        </pc:spChg>
        <pc:picChg chg="add del mod">
          <ac:chgData name="Lei Wu" userId="f083b2a8aea23a2f" providerId="LiveId" clId="{186CAEAE-26E6-4AA9-8B4B-C18A4EA2E2BE}" dt="2021-03-01T06:20:19.379" v="827" actId="478"/>
          <ac:picMkLst>
            <pc:docMk/>
            <pc:sldMk cId="473034175" sldId="602"/>
            <ac:picMk id="1026" creationId="{BC0D2B90-4D5E-4265-B718-215C04281238}"/>
          </ac:picMkLst>
        </pc:picChg>
        <pc:picChg chg="add del mod">
          <ac:chgData name="Lei Wu" userId="f083b2a8aea23a2f" providerId="LiveId" clId="{186CAEAE-26E6-4AA9-8B4B-C18A4EA2E2BE}" dt="2021-03-01T06:22:32.836" v="839" actId="21"/>
          <ac:picMkLst>
            <pc:docMk/>
            <pc:sldMk cId="473034175" sldId="602"/>
            <ac:picMk id="1028" creationId="{A63CAD2B-24A4-4008-BBCF-C6D28831C92D}"/>
          </ac:picMkLst>
        </pc:picChg>
      </pc:sldChg>
      <pc:sldChg chg="modSp mod">
        <pc:chgData name="Lei Wu" userId="f083b2a8aea23a2f" providerId="LiveId" clId="{186CAEAE-26E6-4AA9-8B4B-C18A4EA2E2BE}" dt="2021-03-03T10:34:34.720" v="2051"/>
        <pc:sldMkLst>
          <pc:docMk/>
          <pc:sldMk cId="563828606" sldId="611"/>
        </pc:sldMkLst>
        <pc:spChg chg="mod">
          <ac:chgData name="Lei Wu" userId="f083b2a8aea23a2f" providerId="LiveId" clId="{186CAEAE-26E6-4AA9-8B4B-C18A4EA2E2BE}" dt="2021-03-03T10:34:34.720" v="2051"/>
          <ac:spMkLst>
            <pc:docMk/>
            <pc:sldMk cId="563828606" sldId="611"/>
            <ac:spMk id="6" creationId="{9DA74013-E518-4560-A30E-31EF11EDC80A}"/>
          </ac:spMkLst>
        </pc:spChg>
      </pc:sldChg>
      <pc:sldChg chg="ord">
        <pc:chgData name="Lei Wu" userId="f083b2a8aea23a2f" providerId="LiveId" clId="{186CAEAE-26E6-4AA9-8B4B-C18A4EA2E2BE}" dt="2021-02-28T06:30:57.858" v="42" actId="20578"/>
        <pc:sldMkLst>
          <pc:docMk/>
          <pc:sldMk cId="3680832810" sldId="617"/>
        </pc:sldMkLst>
      </pc:sldChg>
      <pc:sldChg chg="modSp mod">
        <pc:chgData name="Lei Wu" userId="f083b2a8aea23a2f" providerId="LiveId" clId="{186CAEAE-26E6-4AA9-8B4B-C18A4EA2E2BE}" dt="2021-03-01T15:19:40.950" v="1852" actId="20577"/>
        <pc:sldMkLst>
          <pc:docMk/>
          <pc:sldMk cId="327432052" sldId="622"/>
        </pc:sldMkLst>
        <pc:spChg chg="mod">
          <ac:chgData name="Lei Wu" userId="f083b2a8aea23a2f" providerId="LiveId" clId="{186CAEAE-26E6-4AA9-8B4B-C18A4EA2E2BE}" dt="2021-03-01T15:19:40.950" v="1852" actId="20577"/>
          <ac:spMkLst>
            <pc:docMk/>
            <pc:sldMk cId="327432052" sldId="622"/>
            <ac:spMk id="6" creationId="{9DA74013-E518-4560-A30E-31EF11EDC80A}"/>
          </ac:spMkLst>
        </pc:spChg>
      </pc:sldChg>
      <pc:sldChg chg="addSp delSp modSp mod">
        <pc:chgData name="Lei Wu" userId="f083b2a8aea23a2f" providerId="LiveId" clId="{186CAEAE-26E6-4AA9-8B4B-C18A4EA2E2BE}" dt="2021-03-01T06:31:02.286" v="948" actId="1076"/>
        <pc:sldMkLst>
          <pc:docMk/>
          <pc:sldMk cId="2933110515" sldId="626"/>
        </pc:sldMkLst>
        <pc:spChg chg="mod">
          <ac:chgData name="Lei Wu" userId="f083b2a8aea23a2f" providerId="LiveId" clId="{186CAEAE-26E6-4AA9-8B4B-C18A4EA2E2BE}" dt="2021-03-01T06:29:59.750" v="940" actId="20577"/>
          <ac:spMkLst>
            <pc:docMk/>
            <pc:sldMk cId="2933110515" sldId="626"/>
            <ac:spMk id="25603" creationId="{FFF6FDAF-4319-46D1-B14D-62635D3067BE}"/>
          </ac:spMkLst>
        </pc:spChg>
        <pc:picChg chg="add del mod">
          <ac:chgData name="Lei Wu" userId="f083b2a8aea23a2f" providerId="LiveId" clId="{186CAEAE-26E6-4AA9-8B4B-C18A4EA2E2BE}" dt="2021-03-01T06:27:25.605" v="886" actId="478"/>
          <ac:picMkLst>
            <pc:docMk/>
            <pc:sldMk cId="2933110515" sldId="626"/>
            <ac:picMk id="7" creationId="{D365C338-806A-4B53-AFA1-0DA442266C02}"/>
          </ac:picMkLst>
        </pc:picChg>
        <pc:picChg chg="del">
          <ac:chgData name="Lei Wu" userId="f083b2a8aea23a2f" providerId="LiveId" clId="{186CAEAE-26E6-4AA9-8B4B-C18A4EA2E2BE}" dt="2021-03-01T06:22:20.748" v="835" actId="478"/>
          <ac:picMkLst>
            <pc:docMk/>
            <pc:sldMk cId="2933110515" sldId="626"/>
            <ac:picMk id="8" creationId="{245BE91A-5226-47B0-901C-536F22871A13}"/>
          </ac:picMkLst>
        </pc:picChg>
        <pc:picChg chg="del">
          <ac:chgData name="Lei Wu" userId="f083b2a8aea23a2f" providerId="LiveId" clId="{186CAEAE-26E6-4AA9-8B4B-C18A4EA2E2BE}" dt="2021-03-01T06:22:35.175" v="840" actId="478"/>
          <ac:picMkLst>
            <pc:docMk/>
            <pc:sldMk cId="2933110515" sldId="626"/>
            <ac:picMk id="9" creationId="{D665179E-7019-4611-95D1-E466ADDF1795}"/>
          </ac:picMkLst>
        </pc:picChg>
        <pc:picChg chg="del">
          <ac:chgData name="Lei Wu" userId="f083b2a8aea23a2f" providerId="LiveId" clId="{186CAEAE-26E6-4AA9-8B4B-C18A4EA2E2BE}" dt="2021-03-01T06:22:40.875" v="843" actId="478"/>
          <ac:picMkLst>
            <pc:docMk/>
            <pc:sldMk cId="2933110515" sldId="626"/>
            <ac:picMk id="10" creationId="{9A45DCAE-1955-4322-A29C-68DF561E3835}"/>
          </ac:picMkLst>
        </pc:picChg>
        <pc:picChg chg="add mod">
          <ac:chgData name="Lei Wu" userId="f083b2a8aea23a2f" providerId="LiveId" clId="{186CAEAE-26E6-4AA9-8B4B-C18A4EA2E2BE}" dt="2021-03-01T06:30:42.208" v="943" actId="1076"/>
          <ac:picMkLst>
            <pc:docMk/>
            <pc:sldMk cId="2933110515" sldId="626"/>
            <ac:picMk id="11" creationId="{9A41ABE7-839F-4BC3-BE1F-E3195CD5EBC9}"/>
          </ac:picMkLst>
        </pc:picChg>
        <pc:picChg chg="add mod">
          <ac:chgData name="Lei Wu" userId="f083b2a8aea23a2f" providerId="LiveId" clId="{186CAEAE-26E6-4AA9-8B4B-C18A4EA2E2BE}" dt="2021-03-01T06:31:02.286" v="948" actId="1076"/>
          <ac:picMkLst>
            <pc:docMk/>
            <pc:sldMk cId="2933110515" sldId="626"/>
            <ac:picMk id="2050" creationId="{721B43FA-C8E7-41C3-BB18-FD64B687D5EA}"/>
          </ac:picMkLst>
        </pc:picChg>
        <pc:picChg chg="add mod">
          <ac:chgData name="Lei Wu" userId="f083b2a8aea23a2f" providerId="LiveId" clId="{186CAEAE-26E6-4AA9-8B4B-C18A4EA2E2BE}" dt="2021-03-01T06:30:57.431" v="947" actId="1076"/>
          <ac:picMkLst>
            <pc:docMk/>
            <pc:sldMk cId="2933110515" sldId="626"/>
            <ac:picMk id="2052" creationId="{0D3628BB-9A6C-4B83-AF25-AAE5338DAABC}"/>
          </ac:picMkLst>
        </pc:picChg>
      </pc:sldChg>
      <pc:sldChg chg="modSp mod">
        <pc:chgData name="Lei Wu" userId="f083b2a8aea23a2f" providerId="LiveId" clId="{186CAEAE-26E6-4AA9-8B4B-C18A4EA2E2BE}" dt="2021-03-01T15:19:49.325" v="1854" actId="20577"/>
        <pc:sldMkLst>
          <pc:docMk/>
          <pc:sldMk cId="2182615835" sldId="628"/>
        </pc:sldMkLst>
        <pc:spChg chg="mod">
          <ac:chgData name="Lei Wu" userId="f083b2a8aea23a2f" providerId="LiveId" clId="{186CAEAE-26E6-4AA9-8B4B-C18A4EA2E2BE}" dt="2021-03-01T15:19:49.325" v="1854" actId="20577"/>
          <ac:spMkLst>
            <pc:docMk/>
            <pc:sldMk cId="2182615835" sldId="628"/>
            <ac:spMk id="6" creationId="{9DA74013-E518-4560-A30E-31EF11EDC80A}"/>
          </ac:spMkLst>
        </pc:spChg>
      </pc:sldChg>
      <pc:sldChg chg="ord">
        <pc:chgData name="Lei Wu" userId="f083b2a8aea23a2f" providerId="LiveId" clId="{186CAEAE-26E6-4AA9-8B4B-C18A4EA2E2BE}" dt="2021-03-01T16:49:37.764" v="1933"/>
        <pc:sldMkLst>
          <pc:docMk/>
          <pc:sldMk cId="85162386" sldId="630"/>
        </pc:sldMkLst>
      </pc:sldChg>
      <pc:sldChg chg="add">
        <pc:chgData name="Lei Wu" userId="f083b2a8aea23a2f" providerId="LiveId" clId="{186CAEAE-26E6-4AA9-8B4B-C18A4EA2E2BE}" dt="2021-02-28T06:43:57.118" v="51"/>
        <pc:sldMkLst>
          <pc:docMk/>
          <pc:sldMk cId="3404330271" sldId="631"/>
        </pc:sldMkLst>
      </pc:sldChg>
      <pc:sldChg chg="del ord">
        <pc:chgData name="Lei Wu" userId="f083b2a8aea23a2f" providerId="LiveId" clId="{186CAEAE-26E6-4AA9-8B4B-C18A4EA2E2BE}" dt="2021-02-28T06:43:53.815" v="50" actId="2696"/>
        <pc:sldMkLst>
          <pc:docMk/>
          <pc:sldMk cId="3990680539" sldId="631"/>
        </pc:sldMkLst>
      </pc:sldChg>
      <pc:sldChg chg="del">
        <pc:chgData name="Lei Wu" userId="f083b2a8aea23a2f" providerId="LiveId" clId="{186CAEAE-26E6-4AA9-8B4B-C18A4EA2E2BE}" dt="2021-02-28T06:17:42.073" v="30" actId="47"/>
        <pc:sldMkLst>
          <pc:docMk/>
          <pc:sldMk cId="2304997864" sldId="636"/>
        </pc:sldMkLst>
      </pc:sldChg>
      <pc:sldChg chg="modSp mod">
        <pc:chgData name="Lei Wu" userId="f083b2a8aea23a2f" providerId="LiveId" clId="{186CAEAE-26E6-4AA9-8B4B-C18A4EA2E2BE}" dt="2021-03-01T15:19:59.481" v="1856" actId="20577"/>
        <pc:sldMkLst>
          <pc:docMk/>
          <pc:sldMk cId="352898844" sldId="641"/>
        </pc:sldMkLst>
        <pc:spChg chg="mod">
          <ac:chgData name="Lei Wu" userId="f083b2a8aea23a2f" providerId="LiveId" clId="{186CAEAE-26E6-4AA9-8B4B-C18A4EA2E2BE}" dt="2021-03-01T15:19:59.481" v="1856" actId="20577"/>
          <ac:spMkLst>
            <pc:docMk/>
            <pc:sldMk cId="352898844" sldId="641"/>
            <ac:spMk id="6" creationId="{9DA74013-E518-4560-A30E-31EF11EDC80A}"/>
          </ac:spMkLst>
        </pc:spChg>
      </pc:sldChg>
      <pc:sldChg chg="modSp mod">
        <pc:chgData name="Lei Wu" userId="f083b2a8aea23a2f" providerId="LiveId" clId="{186CAEAE-26E6-4AA9-8B4B-C18A4EA2E2BE}" dt="2021-03-01T15:20:12.329" v="1858" actId="20577"/>
        <pc:sldMkLst>
          <pc:docMk/>
          <pc:sldMk cId="2450866101" sldId="642"/>
        </pc:sldMkLst>
        <pc:spChg chg="mod">
          <ac:chgData name="Lei Wu" userId="f083b2a8aea23a2f" providerId="LiveId" clId="{186CAEAE-26E6-4AA9-8B4B-C18A4EA2E2BE}" dt="2021-03-01T15:20:12.329" v="1858" actId="20577"/>
          <ac:spMkLst>
            <pc:docMk/>
            <pc:sldMk cId="2450866101" sldId="642"/>
            <ac:spMk id="6" creationId="{9DA74013-E518-4560-A30E-31EF11EDC80A}"/>
          </ac:spMkLst>
        </pc:spChg>
      </pc:sldChg>
      <pc:sldChg chg="modSp add">
        <pc:chgData name="Lei Wu" userId="f083b2a8aea23a2f" providerId="LiveId" clId="{186CAEAE-26E6-4AA9-8B4B-C18A4EA2E2BE}" dt="2021-03-01T06:31:27.062" v="975" actId="1036"/>
        <pc:sldMkLst>
          <pc:docMk/>
          <pc:sldMk cId="633907017" sldId="643"/>
        </pc:sldMkLst>
        <pc:picChg chg="mod">
          <ac:chgData name="Lei Wu" userId="f083b2a8aea23a2f" providerId="LiveId" clId="{186CAEAE-26E6-4AA9-8B4B-C18A4EA2E2BE}" dt="2021-03-01T06:31:27.062" v="975" actId="1036"/>
          <ac:picMkLst>
            <pc:docMk/>
            <pc:sldMk cId="633907017" sldId="643"/>
            <ac:picMk id="8" creationId="{245BE91A-5226-47B0-901C-536F22871A13}"/>
          </ac:picMkLst>
        </pc:picChg>
        <pc:picChg chg="mod">
          <ac:chgData name="Lei Wu" userId="f083b2a8aea23a2f" providerId="LiveId" clId="{186CAEAE-26E6-4AA9-8B4B-C18A4EA2E2BE}" dt="2021-03-01T06:31:27.062" v="975" actId="1036"/>
          <ac:picMkLst>
            <pc:docMk/>
            <pc:sldMk cId="633907017" sldId="643"/>
            <ac:picMk id="9" creationId="{D665179E-7019-4611-95D1-E466ADDF1795}"/>
          </ac:picMkLst>
        </pc:picChg>
        <pc:picChg chg="mod">
          <ac:chgData name="Lei Wu" userId="f083b2a8aea23a2f" providerId="LiveId" clId="{186CAEAE-26E6-4AA9-8B4B-C18A4EA2E2BE}" dt="2021-03-01T06:31:27.062" v="975" actId="1036"/>
          <ac:picMkLst>
            <pc:docMk/>
            <pc:sldMk cId="633907017" sldId="643"/>
            <ac:picMk id="10" creationId="{9A45DCAE-1955-4322-A29C-68DF561E3835}"/>
          </ac:picMkLst>
        </pc:picChg>
      </pc:sldChg>
      <pc:sldChg chg="add del">
        <pc:chgData name="Lei Wu" userId="f083b2a8aea23a2f" providerId="LiveId" clId="{186CAEAE-26E6-4AA9-8B4B-C18A4EA2E2BE}" dt="2021-03-01T06:21:20.826" v="832"/>
        <pc:sldMkLst>
          <pc:docMk/>
          <pc:sldMk cId="2232808754" sldId="643"/>
        </pc:sldMkLst>
      </pc:sldChg>
      <pc:sldChg chg="addSp delSp modSp mod modAnim">
        <pc:chgData name="Lei Wu" userId="f083b2a8aea23a2f" providerId="LiveId" clId="{186CAEAE-26E6-4AA9-8B4B-C18A4EA2E2BE}" dt="2021-03-01T15:00:30.362" v="1818" actId="20577"/>
        <pc:sldMkLst>
          <pc:docMk/>
          <pc:sldMk cId="3285750829" sldId="644"/>
        </pc:sldMkLst>
        <pc:spChg chg="add del mod">
          <ac:chgData name="Lei Wu" userId="f083b2a8aea23a2f" providerId="LiveId" clId="{186CAEAE-26E6-4AA9-8B4B-C18A4EA2E2BE}" dt="2021-03-01T13:54:49.458" v="1605" actId="478"/>
          <ac:spMkLst>
            <pc:docMk/>
            <pc:sldMk cId="3285750829" sldId="644"/>
            <ac:spMk id="2" creationId="{C71FF583-212A-48D2-9613-7E504EB305B6}"/>
          </ac:spMkLst>
        </pc:spChg>
        <pc:spChg chg="add mod">
          <ac:chgData name="Lei Wu" userId="f083b2a8aea23a2f" providerId="LiveId" clId="{186CAEAE-26E6-4AA9-8B4B-C18A4EA2E2BE}" dt="2021-03-01T14:57:50.135" v="1769" actId="1036"/>
          <ac:spMkLst>
            <pc:docMk/>
            <pc:sldMk cId="3285750829" sldId="644"/>
            <ac:spMk id="48" creationId="{28622E70-C8A9-41F8-8BDF-D1168086462F}"/>
          </ac:spMkLst>
        </pc:spChg>
        <pc:spChg chg="del">
          <ac:chgData name="Lei Wu" userId="f083b2a8aea23a2f" providerId="LiveId" clId="{186CAEAE-26E6-4AA9-8B4B-C18A4EA2E2BE}" dt="2021-03-01T13:54:47.605" v="1604" actId="478"/>
          <ac:spMkLst>
            <pc:docMk/>
            <pc:sldMk cId="3285750829" sldId="644"/>
            <ac:spMk id="17412" creationId="{5DC98553-9093-4D77-88A8-0A87DD2BD669}"/>
          </ac:spMkLst>
        </pc:spChg>
        <pc:spChg chg="mod">
          <ac:chgData name="Lei Wu" userId="f083b2a8aea23a2f" providerId="LiveId" clId="{186CAEAE-26E6-4AA9-8B4B-C18A4EA2E2BE}" dt="2021-03-01T15:00:30.362" v="1818" actId="20577"/>
          <ac:spMkLst>
            <pc:docMk/>
            <pc:sldMk cId="3285750829" sldId="644"/>
            <ac:spMk id="25603" creationId="{FFF6FDAF-4319-46D1-B14D-62635D3067BE}"/>
          </ac:spMkLst>
        </pc:spChg>
        <pc:grpChg chg="mod">
          <ac:chgData name="Lei Wu" userId="f083b2a8aea23a2f" providerId="LiveId" clId="{186CAEAE-26E6-4AA9-8B4B-C18A4EA2E2BE}" dt="2021-03-01T14:57:21.001" v="1760" actId="1076"/>
          <ac:grpSpMkLst>
            <pc:docMk/>
            <pc:sldMk cId="3285750829" sldId="644"/>
            <ac:grpSpMk id="10" creationId="{E9441199-8A11-4591-B968-EF8D2DC831AB}"/>
          </ac:grpSpMkLst>
        </pc:grpChg>
      </pc:sldChg>
      <pc:sldChg chg="new del">
        <pc:chgData name="Lei Wu" userId="f083b2a8aea23a2f" providerId="LiveId" clId="{186CAEAE-26E6-4AA9-8B4B-C18A4EA2E2BE}" dt="2021-03-01T08:58:49.147" v="1268" actId="680"/>
        <pc:sldMkLst>
          <pc:docMk/>
          <pc:sldMk cId="3713979737" sldId="644"/>
        </pc:sldMkLst>
      </pc:sldChg>
      <pc:sldChg chg="addSp delSp modSp mod">
        <pc:chgData name="Lei Wu" userId="f083b2a8aea23a2f" providerId="LiveId" clId="{186CAEAE-26E6-4AA9-8B4B-C18A4EA2E2BE}" dt="2021-03-01T15:11:20.963" v="1838" actId="26606"/>
        <pc:sldMkLst>
          <pc:docMk/>
          <pc:sldMk cId="2157337207" sldId="645"/>
        </pc:sldMkLst>
        <pc:spChg chg="add del">
          <ac:chgData name="Lei Wu" userId="f083b2a8aea23a2f" providerId="LiveId" clId="{186CAEAE-26E6-4AA9-8B4B-C18A4EA2E2BE}" dt="2021-03-01T15:11:20.963" v="1838" actId="26606"/>
          <ac:spMkLst>
            <pc:docMk/>
            <pc:sldMk cId="2157337207" sldId="645"/>
            <ac:spMk id="14" creationId="{F101B3CC-B49F-4CE0-B198-228D1D4285B1}"/>
          </ac:spMkLst>
        </pc:spChg>
        <pc:spChg chg="add del">
          <ac:chgData name="Lei Wu" userId="f083b2a8aea23a2f" providerId="LiveId" clId="{186CAEAE-26E6-4AA9-8B4B-C18A4EA2E2BE}" dt="2021-03-01T15:11:20.959" v="1837" actId="26606"/>
          <ac:spMkLst>
            <pc:docMk/>
            <pc:sldMk cId="2157337207" sldId="645"/>
            <ac:spMk id="19" creationId="{E97C36FC-DEAA-4DCA-B0AB-7F9357FA4016}"/>
          </ac:spMkLst>
        </pc:spChg>
        <pc:spChg chg="add del">
          <ac:chgData name="Lei Wu" userId="f083b2a8aea23a2f" providerId="LiveId" clId="{186CAEAE-26E6-4AA9-8B4B-C18A4EA2E2BE}" dt="2021-03-01T15:11:20.959" v="1837" actId="26606"/>
          <ac:spMkLst>
            <pc:docMk/>
            <pc:sldMk cId="2157337207" sldId="645"/>
            <ac:spMk id="21" creationId="{278C38CD-A630-49FF-8417-6792A2B13FCA}"/>
          </ac:spMkLst>
        </pc:spChg>
        <pc:spChg chg="add">
          <ac:chgData name="Lei Wu" userId="f083b2a8aea23a2f" providerId="LiveId" clId="{186CAEAE-26E6-4AA9-8B4B-C18A4EA2E2BE}" dt="2021-03-01T15:11:20.963" v="1838" actId="26606"/>
          <ac:spMkLst>
            <pc:docMk/>
            <pc:sldMk cId="2157337207" sldId="645"/>
            <ac:spMk id="23" creationId="{3DC4C688-715E-4A31-AB90-6A5752887D8A}"/>
          </ac:spMkLst>
        </pc:spChg>
        <pc:spChg chg="add">
          <ac:chgData name="Lei Wu" userId="f083b2a8aea23a2f" providerId="LiveId" clId="{186CAEAE-26E6-4AA9-8B4B-C18A4EA2E2BE}" dt="2021-03-01T15:11:20.963" v="1838" actId="26606"/>
          <ac:spMkLst>
            <pc:docMk/>
            <pc:sldMk cId="2157337207" sldId="645"/>
            <ac:spMk id="24" creationId="{B527B32F-07F3-4C94-B09B-8C8F310F0D56}"/>
          </ac:spMkLst>
        </pc:spChg>
        <pc:spChg chg="add">
          <ac:chgData name="Lei Wu" userId="f083b2a8aea23a2f" providerId="LiveId" clId="{186CAEAE-26E6-4AA9-8B4B-C18A4EA2E2BE}" dt="2021-03-01T15:11:20.963" v="1838" actId="26606"/>
          <ac:spMkLst>
            <pc:docMk/>
            <pc:sldMk cId="2157337207" sldId="645"/>
            <ac:spMk id="25" creationId="{7F41D4CC-403D-465E-9223-3277868A5D9E}"/>
          </ac:spMkLst>
        </pc:spChg>
        <pc:picChg chg="mod ord">
          <ac:chgData name="Lei Wu" userId="f083b2a8aea23a2f" providerId="LiveId" clId="{186CAEAE-26E6-4AA9-8B4B-C18A4EA2E2BE}" dt="2021-03-01T15:11:20.963" v="1838" actId="26606"/>
          <ac:picMkLst>
            <pc:docMk/>
            <pc:sldMk cId="2157337207" sldId="645"/>
            <ac:picMk id="3" creationId="{09B05B63-29F8-4295-8389-422137485398}"/>
          </ac:picMkLst>
        </pc:picChg>
        <pc:picChg chg="mod">
          <ac:chgData name="Lei Wu" userId="f083b2a8aea23a2f" providerId="LiveId" clId="{186CAEAE-26E6-4AA9-8B4B-C18A4EA2E2BE}" dt="2021-03-01T15:11:20.963" v="1838" actId="26606"/>
          <ac:picMkLst>
            <pc:docMk/>
            <pc:sldMk cId="2157337207" sldId="645"/>
            <ac:picMk id="5" creationId="{57A2C07F-10F1-4527-B103-A3625F481318}"/>
          </ac:picMkLst>
        </pc:picChg>
      </pc:sldChg>
      <pc:sldChg chg="addSp modSp new mod">
        <pc:chgData name="Lei Wu" userId="f083b2a8aea23a2f" providerId="LiveId" clId="{186CAEAE-26E6-4AA9-8B4B-C18A4EA2E2BE}" dt="2021-03-01T15:20:37.036" v="1861" actId="403"/>
        <pc:sldMkLst>
          <pc:docMk/>
          <pc:sldMk cId="1503553792" sldId="646"/>
        </pc:sldMkLst>
        <pc:spChg chg="add mod">
          <ac:chgData name="Lei Wu" userId="f083b2a8aea23a2f" providerId="LiveId" clId="{186CAEAE-26E6-4AA9-8B4B-C18A4EA2E2BE}" dt="2021-03-01T15:20:37.036" v="1861" actId="403"/>
          <ac:spMkLst>
            <pc:docMk/>
            <pc:sldMk cId="1503553792" sldId="646"/>
            <ac:spMk id="2" creationId="{41D2FD0B-FD2F-4DA7-BFFC-88CDF6178861}"/>
          </ac:spMkLst>
        </pc:spChg>
      </pc:sldChg>
      <pc:sldChg chg="modSp add mod">
        <pc:chgData name="Lei Wu" userId="f083b2a8aea23a2f" providerId="LiveId" clId="{186CAEAE-26E6-4AA9-8B4B-C18A4EA2E2BE}" dt="2021-03-01T16:49:25.914" v="1931" actId="404"/>
        <pc:sldMkLst>
          <pc:docMk/>
          <pc:sldMk cId="1056630189" sldId="647"/>
        </pc:sldMkLst>
        <pc:spChg chg="mod">
          <ac:chgData name="Lei Wu" userId="f083b2a8aea23a2f" providerId="LiveId" clId="{186CAEAE-26E6-4AA9-8B4B-C18A4EA2E2BE}" dt="2021-03-01T16:49:25.914" v="1931" actId="404"/>
          <ac:spMkLst>
            <pc:docMk/>
            <pc:sldMk cId="1056630189" sldId="647"/>
            <ac:spMk id="7" creationId="{0B32A123-57BA-6446-B448-A015CFB2FB3D}"/>
          </ac:spMkLst>
        </pc:spChg>
      </pc:sldChg>
      <pc:sldChg chg="modSp add mod modTransition modAnim">
        <pc:chgData name="Lei Wu" userId="f083b2a8aea23a2f" providerId="LiveId" clId="{186CAEAE-26E6-4AA9-8B4B-C18A4EA2E2BE}" dt="2021-03-02T05:00:44.144" v="2031" actId="1036"/>
        <pc:sldMkLst>
          <pc:docMk/>
          <pc:sldMk cId="2243715795" sldId="648"/>
        </pc:sldMkLst>
        <pc:spChg chg="mod">
          <ac:chgData name="Lei Wu" userId="f083b2a8aea23a2f" providerId="LiveId" clId="{186CAEAE-26E6-4AA9-8B4B-C18A4EA2E2BE}" dt="2021-03-02T05:00:44.144" v="2031" actId="1036"/>
          <ac:spMkLst>
            <pc:docMk/>
            <pc:sldMk cId="2243715795" sldId="648"/>
            <ac:spMk id="24" creationId="{6127E412-D8BC-4CB5-9B51-383D28DD996C}"/>
          </ac:spMkLst>
        </pc:spChg>
      </pc:sldChg>
    </pc:docChg>
  </pc:docChgLst>
  <pc:docChgLst>
    <pc:chgData name="Lei Wu" userId="f083b2a8aea23a2f" providerId="LiveId" clId="{C6ADE416-F8F1-4C9E-8FAB-E709C584D883}"/>
    <pc:docChg chg="undo custSel addSld delSld modSld sldOrd addMainMaster delMainMaster modMainMaster">
      <pc:chgData name="Lei Wu" userId="f083b2a8aea23a2f" providerId="LiveId" clId="{C6ADE416-F8F1-4C9E-8FAB-E709C584D883}" dt="2021-01-14T04:13:55.911" v="5993"/>
      <pc:docMkLst>
        <pc:docMk/>
      </pc:docMkLst>
      <pc:sldChg chg="add del">
        <pc:chgData name="Lei Wu" userId="f083b2a8aea23a2f" providerId="LiveId" clId="{C6ADE416-F8F1-4C9E-8FAB-E709C584D883}" dt="2020-12-13T13:28:05.796" v="40" actId="47"/>
        <pc:sldMkLst>
          <pc:docMk/>
          <pc:sldMk cId="0" sldId="256"/>
        </pc:sldMkLst>
      </pc:sldChg>
      <pc:sldChg chg="del">
        <pc:chgData name="Lei Wu" userId="f083b2a8aea23a2f" providerId="LiveId" clId="{C6ADE416-F8F1-4C9E-8FAB-E709C584D883}" dt="2020-12-13T17:49:49.180" v="1566" actId="47"/>
        <pc:sldMkLst>
          <pc:docMk/>
          <pc:sldMk cId="0" sldId="283"/>
        </pc:sldMkLst>
      </pc:sldChg>
      <pc:sldChg chg="del">
        <pc:chgData name="Lei Wu" userId="f083b2a8aea23a2f" providerId="LiveId" clId="{C6ADE416-F8F1-4C9E-8FAB-E709C584D883}" dt="2020-12-13T17:49:49.180" v="1566" actId="47"/>
        <pc:sldMkLst>
          <pc:docMk/>
          <pc:sldMk cId="0" sldId="297"/>
        </pc:sldMkLst>
      </pc:sldChg>
      <pc:sldChg chg="del">
        <pc:chgData name="Lei Wu" userId="f083b2a8aea23a2f" providerId="LiveId" clId="{C6ADE416-F8F1-4C9E-8FAB-E709C584D883}" dt="2020-12-13T17:49:49.180" v="1566" actId="47"/>
        <pc:sldMkLst>
          <pc:docMk/>
          <pc:sldMk cId="0" sldId="298"/>
        </pc:sldMkLst>
      </pc:sldChg>
      <pc:sldChg chg="del">
        <pc:chgData name="Lei Wu" userId="f083b2a8aea23a2f" providerId="LiveId" clId="{C6ADE416-F8F1-4C9E-8FAB-E709C584D883}" dt="2020-12-13T17:49:49.180" v="1566" actId="47"/>
        <pc:sldMkLst>
          <pc:docMk/>
          <pc:sldMk cId="0" sldId="301"/>
        </pc:sldMkLst>
      </pc:sldChg>
      <pc:sldChg chg="del">
        <pc:chgData name="Lei Wu" userId="f083b2a8aea23a2f" providerId="LiveId" clId="{C6ADE416-F8F1-4C9E-8FAB-E709C584D883}" dt="2020-12-13T17:49:49.180" v="1566" actId="47"/>
        <pc:sldMkLst>
          <pc:docMk/>
          <pc:sldMk cId="0" sldId="302"/>
        </pc:sldMkLst>
      </pc:sldChg>
      <pc:sldChg chg="del">
        <pc:chgData name="Lei Wu" userId="f083b2a8aea23a2f" providerId="LiveId" clId="{C6ADE416-F8F1-4C9E-8FAB-E709C584D883}" dt="2020-12-13T17:49:49.180" v="1566" actId="47"/>
        <pc:sldMkLst>
          <pc:docMk/>
          <pc:sldMk cId="0" sldId="303"/>
        </pc:sldMkLst>
      </pc:sldChg>
      <pc:sldChg chg="del">
        <pc:chgData name="Lei Wu" userId="f083b2a8aea23a2f" providerId="LiveId" clId="{C6ADE416-F8F1-4C9E-8FAB-E709C584D883}" dt="2020-12-13T17:49:49.180" v="1566" actId="47"/>
        <pc:sldMkLst>
          <pc:docMk/>
          <pc:sldMk cId="0" sldId="306"/>
        </pc:sldMkLst>
      </pc:sldChg>
      <pc:sldChg chg="del">
        <pc:chgData name="Lei Wu" userId="f083b2a8aea23a2f" providerId="LiveId" clId="{C6ADE416-F8F1-4C9E-8FAB-E709C584D883}" dt="2020-12-13T17:49:49.180" v="1566" actId="47"/>
        <pc:sldMkLst>
          <pc:docMk/>
          <pc:sldMk cId="0" sldId="307"/>
        </pc:sldMkLst>
      </pc:sldChg>
      <pc:sldChg chg="del">
        <pc:chgData name="Lei Wu" userId="f083b2a8aea23a2f" providerId="LiveId" clId="{C6ADE416-F8F1-4C9E-8FAB-E709C584D883}" dt="2020-12-13T17:49:49.180" v="1566" actId="47"/>
        <pc:sldMkLst>
          <pc:docMk/>
          <pc:sldMk cId="0" sldId="308"/>
        </pc:sldMkLst>
      </pc:sldChg>
      <pc:sldChg chg="del">
        <pc:chgData name="Lei Wu" userId="f083b2a8aea23a2f" providerId="LiveId" clId="{C6ADE416-F8F1-4C9E-8FAB-E709C584D883}" dt="2020-12-13T17:49:49.180" v="1566" actId="47"/>
        <pc:sldMkLst>
          <pc:docMk/>
          <pc:sldMk cId="0" sldId="309"/>
        </pc:sldMkLst>
      </pc:sldChg>
      <pc:sldChg chg="del">
        <pc:chgData name="Lei Wu" userId="f083b2a8aea23a2f" providerId="LiveId" clId="{C6ADE416-F8F1-4C9E-8FAB-E709C584D883}" dt="2020-12-13T17:49:49.180" v="1566" actId="47"/>
        <pc:sldMkLst>
          <pc:docMk/>
          <pc:sldMk cId="0" sldId="317"/>
        </pc:sldMkLst>
      </pc:sldChg>
      <pc:sldChg chg="del">
        <pc:chgData name="Lei Wu" userId="f083b2a8aea23a2f" providerId="LiveId" clId="{C6ADE416-F8F1-4C9E-8FAB-E709C584D883}" dt="2020-12-13T17:49:49.180" v="1566" actId="47"/>
        <pc:sldMkLst>
          <pc:docMk/>
          <pc:sldMk cId="0" sldId="335"/>
        </pc:sldMkLst>
      </pc:sldChg>
      <pc:sldChg chg="del">
        <pc:chgData name="Lei Wu" userId="f083b2a8aea23a2f" providerId="LiveId" clId="{C6ADE416-F8F1-4C9E-8FAB-E709C584D883}" dt="2020-12-13T17:49:49.180" v="1566" actId="47"/>
        <pc:sldMkLst>
          <pc:docMk/>
          <pc:sldMk cId="0" sldId="345"/>
        </pc:sldMkLst>
      </pc:sldChg>
      <pc:sldChg chg="del">
        <pc:chgData name="Lei Wu" userId="f083b2a8aea23a2f" providerId="LiveId" clId="{C6ADE416-F8F1-4C9E-8FAB-E709C584D883}" dt="2020-12-13T17:49:49.180" v="1566" actId="47"/>
        <pc:sldMkLst>
          <pc:docMk/>
          <pc:sldMk cId="0" sldId="346"/>
        </pc:sldMkLst>
      </pc:sldChg>
      <pc:sldChg chg="del">
        <pc:chgData name="Lei Wu" userId="f083b2a8aea23a2f" providerId="LiveId" clId="{C6ADE416-F8F1-4C9E-8FAB-E709C584D883}" dt="2020-12-13T17:49:49.180" v="1566" actId="47"/>
        <pc:sldMkLst>
          <pc:docMk/>
          <pc:sldMk cId="0" sldId="350"/>
        </pc:sldMkLst>
      </pc:sldChg>
      <pc:sldChg chg="del">
        <pc:chgData name="Lei Wu" userId="f083b2a8aea23a2f" providerId="LiveId" clId="{C6ADE416-F8F1-4C9E-8FAB-E709C584D883}" dt="2020-12-13T17:49:49.180" v="1566" actId="47"/>
        <pc:sldMkLst>
          <pc:docMk/>
          <pc:sldMk cId="0" sldId="354"/>
        </pc:sldMkLst>
      </pc:sldChg>
      <pc:sldChg chg="del">
        <pc:chgData name="Lei Wu" userId="f083b2a8aea23a2f" providerId="LiveId" clId="{C6ADE416-F8F1-4C9E-8FAB-E709C584D883}" dt="2020-12-13T17:49:49.180" v="1566" actId="47"/>
        <pc:sldMkLst>
          <pc:docMk/>
          <pc:sldMk cId="0" sldId="357"/>
        </pc:sldMkLst>
      </pc:sldChg>
      <pc:sldChg chg="del">
        <pc:chgData name="Lei Wu" userId="f083b2a8aea23a2f" providerId="LiveId" clId="{C6ADE416-F8F1-4C9E-8FAB-E709C584D883}" dt="2020-12-13T17:49:49.180" v="1566" actId="47"/>
        <pc:sldMkLst>
          <pc:docMk/>
          <pc:sldMk cId="0" sldId="358"/>
        </pc:sldMkLst>
      </pc:sldChg>
      <pc:sldChg chg="del">
        <pc:chgData name="Lei Wu" userId="f083b2a8aea23a2f" providerId="LiveId" clId="{C6ADE416-F8F1-4C9E-8FAB-E709C584D883}" dt="2020-12-13T17:49:49.180" v="1566" actId="47"/>
        <pc:sldMkLst>
          <pc:docMk/>
          <pc:sldMk cId="0" sldId="359"/>
        </pc:sldMkLst>
      </pc:sldChg>
      <pc:sldChg chg="del">
        <pc:chgData name="Lei Wu" userId="f083b2a8aea23a2f" providerId="LiveId" clId="{C6ADE416-F8F1-4C9E-8FAB-E709C584D883}" dt="2020-12-13T17:49:49.180" v="1566" actId="47"/>
        <pc:sldMkLst>
          <pc:docMk/>
          <pc:sldMk cId="2051474962" sldId="360"/>
        </pc:sldMkLst>
      </pc:sldChg>
      <pc:sldChg chg="del">
        <pc:chgData name="Lei Wu" userId="f083b2a8aea23a2f" providerId="LiveId" clId="{C6ADE416-F8F1-4C9E-8FAB-E709C584D883}" dt="2020-12-13T17:49:49.180" v="1566" actId="47"/>
        <pc:sldMkLst>
          <pc:docMk/>
          <pc:sldMk cId="0" sldId="361"/>
        </pc:sldMkLst>
      </pc:sldChg>
      <pc:sldChg chg="del">
        <pc:chgData name="Lei Wu" userId="f083b2a8aea23a2f" providerId="LiveId" clId="{C6ADE416-F8F1-4C9E-8FAB-E709C584D883}" dt="2020-12-13T17:49:49.180" v="1566" actId="47"/>
        <pc:sldMkLst>
          <pc:docMk/>
          <pc:sldMk cId="0" sldId="363"/>
        </pc:sldMkLst>
      </pc:sldChg>
      <pc:sldChg chg="del">
        <pc:chgData name="Lei Wu" userId="f083b2a8aea23a2f" providerId="LiveId" clId="{C6ADE416-F8F1-4C9E-8FAB-E709C584D883}" dt="2020-12-13T17:49:49.180" v="1566" actId="47"/>
        <pc:sldMkLst>
          <pc:docMk/>
          <pc:sldMk cId="0" sldId="364"/>
        </pc:sldMkLst>
      </pc:sldChg>
      <pc:sldChg chg="del">
        <pc:chgData name="Lei Wu" userId="f083b2a8aea23a2f" providerId="LiveId" clId="{C6ADE416-F8F1-4C9E-8FAB-E709C584D883}" dt="2020-12-13T17:49:49.180" v="1566" actId="47"/>
        <pc:sldMkLst>
          <pc:docMk/>
          <pc:sldMk cId="0" sldId="369"/>
        </pc:sldMkLst>
      </pc:sldChg>
      <pc:sldChg chg="del">
        <pc:chgData name="Lei Wu" userId="f083b2a8aea23a2f" providerId="LiveId" clId="{C6ADE416-F8F1-4C9E-8FAB-E709C584D883}" dt="2020-12-13T17:49:49.180" v="1566" actId="47"/>
        <pc:sldMkLst>
          <pc:docMk/>
          <pc:sldMk cId="0" sldId="373"/>
        </pc:sldMkLst>
      </pc:sldChg>
      <pc:sldChg chg="modSp mod">
        <pc:chgData name="Lei Wu" userId="f083b2a8aea23a2f" providerId="LiveId" clId="{C6ADE416-F8F1-4C9E-8FAB-E709C584D883}" dt="2021-01-13T21:12:33.595" v="4512" actId="20577"/>
        <pc:sldMkLst>
          <pc:docMk/>
          <pc:sldMk cId="0" sldId="374"/>
        </pc:sldMkLst>
        <pc:spChg chg="mod">
          <ac:chgData name="Lei Wu" userId="f083b2a8aea23a2f" providerId="LiveId" clId="{C6ADE416-F8F1-4C9E-8FAB-E709C584D883}" dt="2021-01-13T21:12:33.595" v="4512" actId="20577"/>
          <ac:spMkLst>
            <pc:docMk/>
            <pc:sldMk cId="0" sldId="374"/>
            <ac:spMk id="3" creationId="{DAAE08E7-F397-4386-AD4A-9EA00DA8BA7C}"/>
          </ac:spMkLst>
        </pc:spChg>
        <pc:spChg chg="mod">
          <ac:chgData name="Lei Wu" userId="f083b2a8aea23a2f" providerId="LiveId" clId="{C6ADE416-F8F1-4C9E-8FAB-E709C584D883}" dt="2020-12-13T18:01:49.321" v="1897" actId="20577"/>
          <ac:spMkLst>
            <pc:docMk/>
            <pc:sldMk cId="0" sldId="374"/>
            <ac:spMk id="5" creationId="{42B9A988-6EF2-4BB9-87BB-A0C4668BFA55}"/>
          </ac:spMkLst>
        </pc:spChg>
      </pc:sldChg>
      <pc:sldChg chg="add del">
        <pc:chgData name="Lei Wu" userId="f083b2a8aea23a2f" providerId="LiveId" clId="{C6ADE416-F8F1-4C9E-8FAB-E709C584D883}" dt="2021-01-13T18:07:28.186" v="3084" actId="2696"/>
        <pc:sldMkLst>
          <pc:docMk/>
          <pc:sldMk cId="1028426636" sldId="376"/>
        </pc:sldMkLst>
      </pc:sldChg>
      <pc:sldChg chg="addSp delSp modSp add del mod">
        <pc:chgData name="Lei Wu" userId="f083b2a8aea23a2f" providerId="LiveId" clId="{C6ADE416-F8F1-4C9E-8FAB-E709C584D883}" dt="2021-01-14T03:57:34.388" v="5912" actId="20577"/>
        <pc:sldMkLst>
          <pc:docMk/>
          <pc:sldMk cId="1138569562" sldId="376"/>
        </pc:sldMkLst>
        <pc:spChg chg="add del mod">
          <ac:chgData name="Lei Wu" userId="f083b2a8aea23a2f" providerId="LiveId" clId="{C6ADE416-F8F1-4C9E-8FAB-E709C584D883}" dt="2021-01-13T18:08:05.712" v="3088" actId="478"/>
          <ac:spMkLst>
            <pc:docMk/>
            <pc:sldMk cId="1138569562" sldId="376"/>
            <ac:spMk id="2" creationId="{9B0F3962-917F-4BA5-BF96-57BF68987B4E}"/>
          </ac:spMkLst>
        </pc:spChg>
        <pc:spChg chg="add mod">
          <ac:chgData name="Lei Wu" userId="f083b2a8aea23a2f" providerId="LiveId" clId="{C6ADE416-F8F1-4C9E-8FAB-E709C584D883}" dt="2021-01-13T18:15:41.415" v="3209" actId="1076"/>
          <ac:spMkLst>
            <pc:docMk/>
            <pc:sldMk cId="1138569562" sldId="376"/>
            <ac:spMk id="3" creationId="{092AE80C-F400-4672-AEDD-1366366FD929}"/>
          </ac:spMkLst>
        </pc:spChg>
        <pc:spChg chg="mod">
          <ac:chgData name="Lei Wu" userId="f083b2a8aea23a2f" providerId="LiveId" clId="{C6ADE416-F8F1-4C9E-8FAB-E709C584D883}" dt="2021-01-14T01:30:17.551" v="4749" actId="20577"/>
          <ac:spMkLst>
            <pc:docMk/>
            <pc:sldMk cId="1138569562" sldId="376"/>
            <ac:spMk id="6" creationId="{9DA74013-E518-4560-A30E-31EF11EDC80A}"/>
          </ac:spMkLst>
        </pc:spChg>
        <pc:spChg chg="add mod">
          <ac:chgData name="Lei Wu" userId="f083b2a8aea23a2f" providerId="LiveId" clId="{C6ADE416-F8F1-4C9E-8FAB-E709C584D883}" dt="2021-01-14T03:57:34.388" v="5912" actId="20577"/>
          <ac:spMkLst>
            <pc:docMk/>
            <pc:sldMk cId="1138569562" sldId="376"/>
            <ac:spMk id="7" creationId="{F5A6B3C6-30E8-40B4-926B-9A5D59E91ADD}"/>
          </ac:spMkLst>
        </pc:spChg>
        <pc:spChg chg="mod">
          <ac:chgData name="Lei Wu" userId="f083b2a8aea23a2f" providerId="LiveId" clId="{C6ADE416-F8F1-4C9E-8FAB-E709C584D883}" dt="2020-12-13T14:29:13.255" v="232" actId="121"/>
          <ac:spMkLst>
            <pc:docMk/>
            <pc:sldMk cId="1138569562" sldId="376"/>
            <ac:spMk id="19458" creationId="{5FECD176-EAE6-47C4-BE45-133DA8B0EBF3}"/>
          </ac:spMkLst>
        </pc:spChg>
        <pc:spChg chg="del">
          <ac:chgData name="Lei Wu" userId="f083b2a8aea23a2f" providerId="LiveId" clId="{C6ADE416-F8F1-4C9E-8FAB-E709C584D883}" dt="2021-01-13T18:08:02.596" v="3087" actId="478"/>
          <ac:spMkLst>
            <pc:docMk/>
            <pc:sldMk cId="1138569562" sldId="376"/>
            <ac:spMk id="19459" creationId="{40E80B2B-7406-4707-A240-074812562E73}"/>
          </ac:spMkLst>
        </pc:spChg>
        <pc:spChg chg="del">
          <ac:chgData name="Lei Wu" userId="f083b2a8aea23a2f" providerId="LiveId" clId="{C6ADE416-F8F1-4C9E-8FAB-E709C584D883}" dt="2020-12-13T15:19:58.492" v="542" actId="478"/>
          <ac:spMkLst>
            <pc:docMk/>
            <pc:sldMk cId="1138569562" sldId="376"/>
            <ac:spMk id="19461" creationId="{1BA0634A-01DD-40F7-A000-8B5FB0340E9E}"/>
          </ac:spMkLst>
        </pc:spChg>
        <pc:picChg chg="del">
          <ac:chgData name="Lei Wu" userId="f083b2a8aea23a2f" providerId="LiveId" clId="{C6ADE416-F8F1-4C9E-8FAB-E709C584D883}" dt="2020-12-13T15:19:58.492" v="542" actId="478"/>
          <ac:picMkLst>
            <pc:docMk/>
            <pc:sldMk cId="1138569562" sldId="376"/>
            <ac:picMk id="19460" creationId="{2B28EFCD-5B75-4DEC-9044-42A146B03D41}"/>
          </ac:picMkLst>
        </pc:picChg>
      </pc:sldChg>
      <pc:sldChg chg="add del">
        <pc:chgData name="Lei Wu" userId="f083b2a8aea23a2f" providerId="LiveId" clId="{C6ADE416-F8F1-4C9E-8FAB-E709C584D883}" dt="2021-01-13T18:59:05.604" v="3631"/>
        <pc:sldMkLst>
          <pc:docMk/>
          <pc:sldMk cId="1814782343" sldId="376"/>
        </pc:sldMkLst>
      </pc:sldChg>
      <pc:sldChg chg="modSp add del">
        <pc:chgData name="Lei Wu" userId="f083b2a8aea23a2f" providerId="LiveId" clId="{C6ADE416-F8F1-4C9E-8FAB-E709C584D883}" dt="2021-01-13T17:11:18.187" v="2780"/>
        <pc:sldMkLst>
          <pc:docMk/>
          <pc:sldMk cId="3817172887" sldId="376"/>
        </pc:sldMkLst>
        <pc:spChg chg="mod">
          <ac:chgData name="Lei Wu" userId="f083b2a8aea23a2f" providerId="LiveId" clId="{C6ADE416-F8F1-4C9E-8FAB-E709C584D883}" dt="2021-01-13T17:11:16.279" v="2779" actId="1076"/>
          <ac:spMkLst>
            <pc:docMk/>
            <pc:sldMk cId="3817172887" sldId="376"/>
            <ac:spMk id="19459" creationId="{40E80B2B-7406-4707-A240-074812562E73}"/>
          </ac:spMkLst>
        </pc:spChg>
      </pc:sldChg>
      <pc:sldChg chg="del">
        <pc:chgData name="Lei Wu" userId="f083b2a8aea23a2f" providerId="LiveId" clId="{C6ADE416-F8F1-4C9E-8FAB-E709C584D883}" dt="2020-12-13T14:22:09.597" v="99" actId="47"/>
        <pc:sldMkLst>
          <pc:docMk/>
          <pc:sldMk cId="0" sldId="379"/>
        </pc:sldMkLst>
      </pc:sldChg>
      <pc:sldChg chg="del">
        <pc:chgData name="Lei Wu" userId="f083b2a8aea23a2f" providerId="LiveId" clId="{C6ADE416-F8F1-4C9E-8FAB-E709C584D883}" dt="2020-12-13T17:49:49.180" v="1566" actId="47"/>
        <pc:sldMkLst>
          <pc:docMk/>
          <pc:sldMk cId="0" sldId="380"/>
        </pc:sldMkLst>
      </pc:sldChg>
      <pc:sldChg chg="del">
        <pc:chgData name="Lei Wu" userId="f083b2a8aea23a2f" providerId="LiveId" clId="{C6ADE416-F8F1-4C9E-8FAB-E709C584D883}" dt="2020-12-13T17:49:49.180" v="1566" actId="47"/>
        <pc:sldMkLst>
          <pc:docMk/>
          <pc:sldMk cId="0" sldId="382"/>
        </pc:sldMkLst>
      </pc:sldChg>
      <pc:sldChg chg="del">
        <pc:chgData name="Lei Wu" userId="f083b2a8aea23a2f" providerId="LiveId" clId="{C6ADE416-F8F1-4C9E-8FAB-E709C584D883}" dt="2020-12-13T17:49:49.180" v="1566" actId="47"/>
        <pc:sldMkLst>
          <pc:docMk/>
          <pc:sldMk cId="0" sldId="383"/>
        </pc:sldMkLst>
      </pc:sldChg>
      <pc:sldChg chg="del">
        <pc:chgData name="Lei Wu" userId="f083b2a8aea23a2f" providerId="LiveId" clId="{C6ADE416-F8F1-4C9E-8FAB-E709C584D883}" dt="2020-12-13T17:49:51.937" v="1567" actId="47"/>
        <pc:sldMkLst>
          <pc:docMk/>
          <pc:sldMk cId="0" sldId="384"/>
        </pc:sldMkLst>
      </pc:sldChg>
      <pc:sldChg chg="del">
        <pc:chgData name="Lei Wu" userId="f083b2a8aea23a2f" providerId="LiveId" clId="{C6ADE416-F8F1-4C9E-8FAB-E709C584D883}" dt="2020-12-13T17:49:49.180" v="1566" actId="47"/>
        <pc:sldMkLst>
          <pc:docMk/>
          <pc:sldMk cId="952510165" sldId="387"/>
        </pc:sldMkLst>
      </pc:sldChg>
      <pc:sldChg chg="del">
        <pc:chgData name="Lei Wu" userId="f083b2a8aea23a2f" providerId="LiveId" clId="{C6ADE416-F8F1-4C9E-8FAB-E709C584D883}" dt="2020-12-13T17:49:49.180" v="1566" actId="47"/>
        <pc:sldMkLst>
          <pc:docMk/>
          <pc:sldMk cId="1141855576" sldId="388"/>
        </pc:sldMkLst>
      </pc:sldChg>
      <pc:sldChg chg="del">
        <pc:chgData name="Lei Wu" userId="f083b2a8aea23a2f" providerId="LiveId" clId="{C6ADE416-F8F1-4C9E-8FAB-E709C584D883}" dt="2020-12-13T17:49:49.180" v="1566" actId="47"/>
        <pc:sldMkLst>
          <pc:docMk/>
          <pc:sldMk cId="0" sldId="389"/>
        </pc:sldMkLst>
      </pc:sldChg>
      <pc:sldChg chg="del">
        <pc:chgData name="Lei Wu" userId="f083b2a8aea23a2f" providerId="LiveId" clId="{C6ADE416-F8F1-4C9E-8FAB-E709C584D883}" dt="2020-12-13T17:49:49.180" v="1566" actId="47"/>
        <pc:sldMkLst>
          <pc:docMk/>
          <pc:sldMk cId="0" sldId="390"/>
        </pc:sldMkLst>
      </pc:sldChg>
      <pc:sldChg chg="del">
        <pc:chgData name="Lei Wu" userId="f083b2a8aea23a2f" providerId="LiveId" clId="{C6ADE416-F8F1-4C9E-8FAB-E709C584D883}" dt="2020-12-13T17:49:49.180" v="1566" actId="47"/>
        <pc:sldMkLst>
          <pc:docMk/>
          <pc:sldMk cId="2650861674" sldId="391"/>
        </pc:sldMkLst>
      </pc:sldChg>
      <pc:sldChg chg="del">
        <pc:chgData name="Lei Wu" userId="f083b2a8aea23a2f" providerId="LiveId" clId="{C6ADE416-F8F1-4C9E-8FAB-E709C584D883}" dt="2020-12-13T17:49:49.180" v="1566" actId="47"/>
        <pc:sldMkLst>
          <pc:docMk/>
          <pc:sldMk cId="1161102112" sldId="393"/>
        </pc:sldMkLst>
      </pc:sldChg>
      <pc:sldChg chg="del">
        <pc:chgData name="Lei Wu" userId="f083b2a8aea23a2f" providerId="LiveId" clId="{C6ADE416-F8F1-4C9E-8FAB-E709C584D883}" dt="2020-12-13T17:49:49.180" v="1566" actId="47"/>
        <pc:sldMkLst>
          <pc:docMk/>
          <pc:sldMk cId="0" sldId="394"/>
        </pc:sldMkLst>
      </pc:sldChg>
      <pc:sldChg chg="del">
        <pc:chgData name="Lei Wu" userId="f083b2a8aea23a2f" providerId="LiveId" clId="{C6ADE416-F8F1-4C9E-8FAB-E709C584D883}" dt="2020-12-13T17:49:49.180" v="1566" actId="47"/>
        <pc:sldMkLst>
          <pc:docMk/>
          <pc:sldMk cId="0" sldId="395"/>
        </pc:sldMkLst>
      </pc:sldChg>
      <pc:sldChg chg="del">
        <pc:chgData name="Lei Wu" userId="f083b2a8aea23a2f" providerId="LiveId" clId="{C6ADE416-F8F1-4C9E-8FAB-E709C584D883}" dt="2020-12-13T17:49:49.180" v="1566" actId="47"/>
        <pc:sldMkLst>
          <pc:docMk/>
          <pc:sldMk cId="3414706876" sldId="396"/>
        </pc:sldMkLst>
      </pc:sldChg>
      <pc:sldChg chg="del">
        <pc:chgData name="Lei Wu" userId="f083b2a8aea23a2f" providerId="LiveId" clId="{C6ADE416-F8F1-4C9E-8FAB-E709C584D883}" dt="2020-12-13T17:49:49.180" v="1566" actId="47"/>
        <pc:sldMkLst>
          <pc:docMk/>
          <pc:sldMk cId="2552557360" sldId="397"/>
        </pc:sldMkLst>
      </pc:sldChg>
      <pc:sldChg chg="del">
        <pc:chgData name="Lei Wu" userId="f083b2a8aea23a2f" providerId="LiveId" clId="{C6ADE416-F8F1-4C9E-8FAB-E709C584D883}" dt="2020-12-13T17:49:49.180" v="1566" actId="47"/>
        <pc:sldMkLst>
          <pc:docMk/>
          <pc:sldMk cId="1908525249" sldId="398"/>
        </pc:sldMkLst>
      </pc:sldChg>
      <pc:sldChg chg="del">
        <pc:chgData name="Lei Wu" userId="f083b2a8aea23a2f" providerId="LiveId" clId="{C6ADE416-F8F1-4C9E-8FAB-E709C584D883}" dt="2020-12-13T17:49:49.180" v="1566" actId="47"/>
        <pc:sldMkLst>
          <pc:docMk/>
          <pc:sldMk cId="800323598" sldId="399"/>
        </pc:sldMkLst>
      </pc:sldChg>
      <pc:sldChg chg="del">
        <pc:chgData name="Lei Wu" userId="f083b2a8aea23a2f" providerId="LiveId" clId="{C6ADE416-F8F1-4C9E-8FAB-E709C584D883}" dt="2020-12-13T17:49:49.180" v="1566" actId="47"/>
        <pc:sldMkLst>
          <pc:docMk/>
          <pc:sldMk cId="0" sldId="404"/>
        </pc:sldMkLst>
      </pc:sldChg>
      <pc:sldChg chg="del">
        <pc:chgData name="Lei Wu" userId="f083b2a8aea23a2f" providerId="LiveId" clId="{C6ADE416-F8F1-4C9E-8FAB-E709C584D883}" dt="2020-12-13T17:49:49.180" v="1566" actId="47"/>
        <pc:sldMkLst>
          <pc:docMk/>
          <pc:sldMk cId="0" sldId="406"/>
        </pc:sldMkLst>
      </pc:sldChg>
      <pc:sldChg chg="del">
        <pc:chgData name="Lei Wu" userId="f083b2a8aea23a2f" providerId="LiveId" clId="{C6ADE416-F8F1-4C9E-8FAB-E709C584D883}" dt="2020-12-13T17:49:49.180" v="1566" actId="47"/>
        <pc:sldMkLst>
          <pc:docMk/>
          <pc:sldMk cId="0" sldId="407"/>
        </pc:sldMkLst>
      </pc:sldChg>
      <pc:sldChg chg="del">
        <pc:chgData name="Lei Wu" userId="f083b2a8aea23a2f" providerId="LiveId" clId="{C6ADE416-F8F1-4C9E-8FAB-E709C584D883}" dt="2020-12-13T17:49:49.180" v="1566" actId="47"/>
        <pc:sldMkLst>
          <pc:docMk/>
          <pc:sldMk cId="0" sldId="408"/>
        </pc:sldMkLst>
      </pc:sldChg>
      <pc:sldChg chg="add del">
        <pc:chgData name="Lei Wu" userId="f083b2a8aea23a2f" providerId="LiveId" clId="{C6ADE416-F8F1-4C9E-8FAB-E709C584D883}" dt="2020-12-13T17:50:09.740" v="1574" actId="47"/>
        <pc:sldMkLst>
          <pc:docMk/>
          <pc:sldMk cId="0" sldId="409"/>
        </pc:sldMkLst>
      </pc:sldChg>
      <pc:sldChg chg="del">
        <pc:chgData name="Lei Wu" userId="f083b2a8aea23a2f" providerId="LiveId" clId="{C6ADE416-F8F1-4C9E-8FAB-E709C584D883}" dt="2020-12-13T17:49:49.180" v="1566" actId="47"/>
        <pc:sldMkLst>
          <pc:docMk/>
          <pc:sldMk cId="0" sldId="413"/>
        </pc:sldMkLst>
      </pc:sldChg>
      <pc:sldChg chg="del">
        <pc:chgData name="Lei Wu" userId="f083b2a8aea23a2f" providerId="LiveId" clId="{C6ADE416-F8F1-4C9E-8FAB-E709C584D883}" dt="2020-12-13T17:49:49.180" v="1566" actId="47"/>
        <pc:sldMkLst>
          <pc:docMk/>
          <pc:sldMk cId="0" sldId="414"/>
        </pc:sldMkLst>
      </pc:sldChg>
      <pc:sldChg chg="del">
        <pc:chgData name="Lei Wu" userId="f083b2a8aea23a2f" providerId="LiveId" clId="{C6ADE416-F8F1-4C9E-8FAB-E709C584D883}" dt="2020-12-13T17:49:49.180" v="1566" actId="47"/>
        <pc:sldMkLst>
          <pc:docMk/>
          <pc:sldMk cId="0" sldId="415"/>
        </pc:sldMkLst>
      </pc:sldChg>
      <pc:sldChg chg="del">
        <pc:chgData name="Lei Wu" userId="f083b2a8aea23a2f" providerId="LiveId" clId="{C6ADE416-F8F1-4C9E-8FAB-E709C584D883}" dt="2020-12-13T17:49:49.180" v="1566" actId="47"/>
        <pc:sldMkLst>
          <pc:docMk/>
          <pc:sldMk cId="0" sldId="416"/>
        </pc:sldMkLst>
      </pc:sldChg>
      <pc:sldChg chg="modSp add modAnim">
        <pc:chgData name="Lei Wu" userId="f083b2a8aea23a2f" providerId="LiveId" clId="{C6ADE416-F8F1-4C9E-8FAB-E709C584D883}" dt="2021-01-14T04:13:55.911" v="5993"/>
        <pc:sldMkLst>
          <pc:docMk/>
          <pc:sldMk cId="3253529144" sldId="417"/>
        </pc:sldMkLst>
        <pc:spChg chg="mod">
          <ac:chgData name="Lei Wu" userId="f083b2a8aea23a2f" providerId="LiveId" clId="{C6ADE416-F8F1-4C9E-8FAB-E709C584D883}" dt="2021-01-14T04:13:43.838" v="5991" actId="1036"/>
          <ac:spMkLst>
            <pc:docMk/>
            <pc:sldMk cId="3253529144" sldId="417"/>
            <ac:spMk id="14" creationId="{065DB87F-654C-4EDB-9EE3-A1C86A9311CC}"/>
          </ac:spMkLst>
        </pc:spChg>
        <pc:spChg chg="add del mod">
          <ac:chgData name="Lei Wu" userId="f083b2a8aea23a2f" providerId="LiveId" clId="{C6ADE416-F8F1-4C9E-8FAB-E709C584D883}" dt="2020-12-13T15:41:28.735" v="785" actId="21"/>
          <ac:spMkLst>
            <pc:docMk/>
            <pc:sldMk cId="3253529144" sldId="417"/>
            <ac:spMk id="19" creationId="{4C51E0F7-BB28-47F9-905E-C392C7DCB3F1}"/>
          </ac:spMkLst>
        </pc:spChg>
        <pc:spChg chg="add del mod">
          <ac:chgData name="Lei Wu" userId="f083b2a8aea23a2f" providerId="LiveId" clId="{C6ADE416-F8F1-4C9E-8FAB-E709C584D883}" dt="2020-12-13T15:41:28.735" v="785" actId="21"/>
          <ac:spMkLst>
            <pc:docMk/>
            <pc:sldMk cId="3253529144" sldId="417"/>
            <ac:spMk id="20" creationId="{9BE87F0C-F9B5-4039-8F54-93D3EF920781}"/>
          </ac:spMkLst>
        </pc:spChg>
        <pc:spChg chg="add del mod">
          <ac:chgData name="Lei Wu" userId="f083b2a8aea23a2f" providerId="LiveId" clId="{C6ADE416-F8F1-4C9E-8FAB-E709C584D883}" dt="2020-12-13T15:41:28.735" v="785" actId="21"/>
          <ac:spMkLst>
            <pc:docMk/>
            <pc:sldMk cId="3253529144" sldId="417"/>
            <ac:spMk id="21" creationId="{3756E832-EFA2-48CA-A31C-875DEE90668B}"/>
          </ac:spMkLst>
        </pc:spChg>
        <pc:spChg chg="add del mod">
          <ac:chgData name="Lei Wu" userId="f083b2a8aea23a2f" providerId="LiveId" clId="{C6ADE416-F8F1-4C9E-8FAB-E709C584D883}" dt="2020-12-13T15:41:28.735" v="785" actId="21"/>
          <ac:spMkLst>
            <pc:docMk/>
            <pc:sldMk cId="3253529144" sldId="417"/>
            <ac:spMk id="22" creationId="{E2118090-4DFD-41DE-8780-B3F0B47D4439}"/>
          </ac:spMkLst>
        </pc:spChg>
        <pc:spChg chg="add mod">
          <ac:chgData name="Lei Wu" userId="f083b2a8aea23a2f" providerId="LiveId" clId="{C6ADE416-F8F1-4C9E-8FAB-E709C584D883}" dt="2020-12-13T15:44:17.421" v="847" actId="207"/>
          <ac:spMkLst>
            <pc:docMk/>
            <pc:sldMk cId="3253529144" sldId="417"/>
            <ac:spMk id="28" creationId="{4C279E39-380E-45AC-9D8B-A07A1C5BD516}"/>
          </ac:spMkLst>
        </pc:spChg>
        <pc:spChg chg="add mod">
          <ac:chgData name="Lei Wu" userId="f083b2a8aea23a2f" providerId="LiveId" clId="{C6ADE416-F8F1-4C9E-8FAB-E709C584D883}" dt="2020-12-13T15:44:19.982" v="848" actId="207"/>
          <ac:spMkLst>
            <pc:docMk/>
            <pc:sldMk cId="3253529144" sldId="417"/>
            <ac:spMk id="29" creationId="{1A3E57FA-AE58-4596-A792-C91803B05CED}"/>
          </ac:spMkLst>
        </pc:spChg>
        <pc:spChg chg="add mod">
          <ac:chgData name="Lei Wu" userId="f083b2a8aea23a2f" providerId="LiveId" clId="{C6ADE416-F8F1-4C9E-8FAB-E709C584D883}" dt="2020-12-13T15:44:22.219" v="849" actId="207"/>
          <ac:spMkLst>
            <pc:docMk/>
            <pc:sldMk cId="3253529144" sldId="417"/>
            <ac:spMk id="30" creationId="{7D1C4AB4-46C9-4727-9E97-AF11A044B111}"/>
          </ac:spMkLst>
        </pc:spChg>
        <pc:spChg chg="add mod">
          <ac:chgData name="Lei Wu" userId="f083b2a8aea23a2f" providerId="LiveId" clId="{C6ADE416-F8F1-4C9E-8FAB-E709C584D883}" dt="2020-12-13T15:44:25.450" v="850" actId="207"/>
          <ac:spMkLst>
            <pc:docMk/>
            <pc:sldMk cId="3253529144" sldId="417"/>
            <ac:spMk id="31" creationId="{F46DCFE7-4D3D-464B-B6BA-44A81A7BB8D3}"/>
          </ac:spMkLst>
        </pc:spChg>
        <pc:spChg chg="mod">
          <ac:chgData name="Lei Wu" userId="f083b2a8aea23a2f" providerId="LiveId" clId="{C6ADE416-F8F1-4C9E-8FAB-E709C584D883}" dt="2020-12-13T15:20:49.892" v="604" actId="121"/>
          <ac:spMkLst>
            <pc:docMk/>
            <pc:sldMk cId="3253529144" sldId="417"/>
            <ac:spMk id="23554" creationId="{EE63D379-41C9-490A-AEF6-653C4153FECE}"/>
          </ac:spMkLst>
        </pc:spChg>
        <pc:spChg chg="mod">
          <ac:chgData name="Lei Wu" userId="f083b2a8aea23a2f" providerId="LiveId" clId="{C6ADE416-F8F1-4C9E-8FAB-E709C584D883}" dt="2020-12-13T17:59:28.979" v="1881" actId="2711"/>
          <ac:spMkLst>
            <pc:docMk/>
            <pc:sldMk cId="3253529144" sldId="417"/>
            <ac:spMk id="23555" creationId="{BA6A276F-F231-4E98-8652-194564629D7D}"/>
          </ac:spMkLst>
        </pc:spChg>
        <pc:spChg chg="mod">
          <ac:chgData name="Lei Wu" userId="f083b2a8aea23a2f" providerId="LiveId" clId="{C6ADE416-F8F1-4C9E-8FAB-E709C584D883}" dt="2020-12-13T15:41:34.798" v="830" actId="1038"/>
          <ac:spMkLst>
            <pc:docMk/>
            <pc:sldMk cId="3253529144" sldId="417"/>
            <ac:spMk id="23556" creationId="{64A8F0C8-2982-4F74-B02D-EAC63437413A}"/>
          </ac:spMkLst>
        </pc:spChg>
        <pc:spChg chg="mod">
          <ac:chgData name="Lei Wu" userId="f083b2a8aea23a2f" providerId="LiveId" clId="{C6ADE416-F8F1-4C9E-8FAB-E709C584D883}" dt="2020-12-13T15:41:34.798" v="830" actId="1038"/>
          <ac:spMkLst>
            <pc:docMk/>
            <pc:sldMk cId="3253529144" sldId="417"/>
            <ac:spMk id="23557" creationId="{C17A853B-332C-465D-B012-57DC5FA17E38}"/>
          </ac:spMkLst>
        </pc:spChg>
        <pc:spChg chg="mod">
          <ac:chgData name="Lei Wu" userId="f083b2a8aea23a2f" providerId="LiveId" clId="{C6ADE416-F8F1-4C9E-8FAB-E709C584D883}" dt="2020-12-13T15:41:34.798" v="830" actId="1038"/>
          <ac:spMkLst>
            <pc:docMk/>
            <pc:sldMk cId="3253529144" sldId="417"/>
            <ac:spMk id="23558" creationId="{C37EBA5F-4038-4206-B5C6-05C780F5CB24}"/>
          </ac:spMkLst>
        </pc:spChg>
        <pc:spChg chg="mod">
          <ac:chgData name="Lei Wu" userId="f083b2a8aea23a2f" providerId="LiveId" clId="{C6ADE416-F8F1-4C9E-8FAB-E709C584D883}" dt="2020-12-13T15:41:34.798" v="830" actId="1038"/>
          <ac:spMkLst>
            <pc:docMk/>
            <pc:sldMk cId="3253529144" sldId="417"/>
            <ac:spMk id="23559" creationId="{7AE854BA-0EFC-43EF-8C17-863B883BEE3E}"/>
          </ac:spMkLst>
        </pc:spChg>
        <pc:spChg chg="mod">
          <ac:chgData name="Lei Wu" userId="f083b2a8aea23a2f" providerId="LiveId" clId="{C6ADE416-F8F1-4C9E-8FAB-E709C584D883}" dt="2020-12-13T15:41:34.798" v="830" actId="1038"/>
          <ac:spMkLst>
            <pc:docMk/>
            <pc:sldMk cId="3253529144" sldId="417"/>
            <ac:spMk id="23560" creationId="{950B2AD6-BBE3-45FF-BA76-EA8B12E28BB7}"/>
          </ac:spMkLst>
        </pc:spChg>
        <pc:spChg chg="mod">
          <ac:chgData name="Lei Wu" userId="f083b2a8aea23a2f" providerId="LiveId" clId="{C6ADE416-F8F1-4C9E-8FAB-E709C584D883}" dt="2020-12-13T15:41:34.798" v="830" actId="1038"/>
          <ac:spMkLst>
            <pc:docMk/>
            <pc:sldMk cId="3253529144" sldId="417"/>
            <ac:spMk id="23561" creationId="{71E484BA-8974-4683-BA4C-79D420E25BDD}"/>
          </ac:spMkLst>
        </pc:spChg>
        <pc:spChg chg="mod">
          <ac:chgData name="Lei Wu" userId="f083b2a8aea23a2f" providerId="LiveId" clId="{C6ADE416-F8F1-4C9E-8FAB-E709C584D883}" dt="2020-12-13T15:41:34.798" v="830" actId="1038"/>
          <ac:spMkLst>
            <pc:docMk/>
            <pc:sldMk cId="3253529144" sldId="417"/>
            <ac:spMk id="23562" creationId="{079E4372-201A-4365-A13D-91F808A7C697}"/>
          </ac:spMkLst>
        </pc:spChg>
        <pc:spChg chg="mod">
          <ac:chgData name="Lei Wu" userId="f083b2a8aea23a2f" providerId="LiveId" clId="{C6ADE416-F8F1-4C9E-8FAB-E709C584D883}" dt="2020-12-13T15:41:34.798" v="830" actId="1038"/>
          <ac:spMkLst>
            <pc:docMk/>
            <pc:sldMk cId="3253529144" sldId="417"/>
            <ac:spMk id="23563" creationId="{5904A25E-7545-4996-B79F-5304F4C00237}"/>
          </ac:spMkLst>
        </pc:spChg>
        <pc:spChg chg="mod">
          <ac:chgData name="Lei Wu" userId="f083b2a8aea23a2f" providerId="LiveId" clId="{C6ADE416-F8F1-4C9E-8FAB-E709C584D883}" dt="2020-12-13T15:41:34.798" v="830" actId="1038"/>
          <ac:spMkLst>
            <pc:docMk/>
            <pc:sldMk cId="3253529144" sldId="417"/>
            <ac:spMk id="23568" creationId="{3B3F787C-5121-451F-8D01-58E55673A630}"/>
          </ac:spMkLst>
        </pc:spChg>
        <pc:spChg chg="mod">
          <ac:chgData name="Lei Wu" userId="f083b2a8aea23a2f" providerId="LiveId" clId="{C6ADE416-F8F1-4C9E-8FAB-E709C584D883}" dt="2020-12-13T15:41:34.798" v="830" actId="1038"/>
          <ac:spMkLst>
            <pc:docMk/>
            <pc:sldMk cId="3253529144" sldId="417"/>
            <ac:spMk id="23569" creationId="{647D4BFD-2B92-4FFF-B953-5F00D4859CBF}"/>
          </ac:spMkLst>
        </pc:spChg>
        <pc:cxnChg chg="mod">
          <ac:chgData name="Lei Wu" userId="f083b2a8aea23a2f" providerId="LiveId" clId="{C6ADE416-F8F1-4C9E-8FAB-E709C584D883}" dt="2020-12-13T15:41:34.798" v="830" actId="1038"/>
          <ac:cxnSpMkLst>
            <pc:docMk/>
            <pc:sldMk cId="3253529144" sldId="417"/>
            <ac:cxnSpMk id="6" creationId="{29739217-189D-4D1F-8EC5-64CBC1255D7F}"/>
          </ac:cxnSpMkLst>
        </pc:cxnChg>
        <pc:cxnChg chg="mod">
          <ac:chgData name="Lei Wu" userId="f083b2a8aea23a2f" providerId="LiveId" clId="{C6ADE416-F8F1-4C9E-8FAB-E709C584D883}" dt="2020-12-13T15:41:34.798" v="830" actId="1038"/>
          <ac:cxnSpMkLst>
            <pc:docMk/>
            <pc:sldMk cId="3253529144" sldId="417"/>
            <ac:cxnSpMk id="9" creationId="{84B8CB15-94D0-4F36-AB49-17A9C3F475D9}"/>
          </ac:cxnSpMkLst>
        </pc:cxnChg>
        <pc:cxnChg chg="add del mod">
          <ac:chgData name="Lei Wu" userId="f083b2a8aea23a2f" providerId="LiveId" clId="{C6ADE416-F8F1-4C9E-8FAB-E709C584D883}" dt="2020-12-13T15:41:28.735" v="785" actId="21"/>
          <ac:cxnSpMkLst>
            <pc:docMk/>
            <pc:sldMk cId="3253529144" sldId="417"/>
            <ac:cxnSpMk id="23" creationId="{C3C3E8AF-FC41-463D-8169-06806B25EAF1}"/>
          </ac:cxnSpMkLst>
        </pc:cxnChg>
        <pc:cxnChg chg="add del mod">
          <ac:chgData name="Lei Wu" userId="f083b2a8aea23a2f" providerId="LiveId" clId="{C6ADE416-F8F1-4C9E-8FAB-E709C584D883}" dt="2020-12-13T15:41:28.735" v="785" actId="21"/>
          <ac:cxnSpMkLst>
            <pc:docMk/>
            <pc:sldMk cId="3253529144" sldId="417"/>
            <ac:cxnSpMk id="25" creationId="{1157C137-4472-4954-8DFD-044663BD17CB}"/>
          </ac:cxnSpMkLst>
        </pc:cxnChg>
        <pc:cxnChg chg="add del mod">
          <ac:chgData name="Lei Wu" userId="f083b2a8aea23a2f" providerId="LiveId" clId="{C6ADE416-F8F1-4C9E-8FAB-E709C584D883}" dt="2020-12-13T15:41:28.735" v="785" actId="21"/>
          <ac:cxnSpMkLst>
            <pc:docMk/>
            <pc:sldMk cId="3253529144" sldId="417"/>
            <ac:cxnSpMk id="26" creationId="{F34777CE-3647-4901-83FC-92C9306B8929}"/>
          </ac:cxnSpMkLst>
        </pc:cxnChg>
        <pc:cxnChg chg="add del mod">
          <ac:chgData name="Lei Wu" userId="f083b2a8aea23a2f" providerId="LiveId" clId="{C6ADE416-F8F1-4C9E-8FAB-E709C584D883}" dt="2020-12-13T15:41:28.735" v="785" actId="21"/>
          <ac:cxnSpMkLst>
            <pc:docMk/>
            <pc:sldMk cId="3253529144" sldId="417"/>
            <ac:cxnSpMk id="27" creationId="{006B7F40-B894-4C12-AF09-69E399CB51E2}"/>
          </ac:cxnSpMkLst>
        </pc:cxnChg>
        <pc:cxnChg chg="add mod">
          <ac:chgData name="Lei Wu" userId="f083b2a8aea23a2f" providerId="LiveId" clId="{C6ADE416-F8F1-4C9E-8FAB-E709C584D883}" dt="2020-12-13T15:44:46.940" v="851" actId="208"/>
          <ac:cxnSpMkLst>
            <pc:docMk/>
            <pc:sldMk cId="3253529144" sldId="417"/>
            <ac:cxnSpMk id="32" creationId="{3A874A48-DF95-4866-B0D5-8E8640583BA5}"/>
          </ac:cxnSpMkLst>
        </pc:cxnChg>
        <pc:cxnChg chg="add del mod">
          <ac:chgData name="Lei Wu" userId="f083b2a8aea23a2f" providerId="LiveId" clId="{C6ADE416-F8F1-4C9E-8FAB-E709C584D883}" dt="2020-12-13T15:41:48.389" v="834" actId="478"/>
          <ac:cxnSpMkLst>
            <pc:docMk/>
            <pc:sldMk cId="3253529144" sldId="417"/>
            <ac:cxnSpMk id="33" creationId="{BBE4EFEA-4252-402A-A1D0-909396D5135A}"/>
          </ac:cxnSpMkLst>
        </pc:cxnChg>
        <pc:cxnChg chg="add del mod">
          <ac:chgData name="Lei Wu" userId="f083b2a8aea23a2f" providerId="LiveId" clId="{C6ADE416-F8F1-4C9E-8FAB-E709C584D883}" dt="2020-12-13T15:41:49.843" v="835" actId="478"/>
          <ac:cxnSpMkLst>
            <pc:docMk/>
            <pc:sldMk cId="3253529144" sldId="417"/>
            <ac:cxnSpMk id="34" creationId="{779A6E40-8EC2-4F03-91E0-9EBC93804AE6}"/>
          </ac:cxnSpMkLst>
        </pc:cxnChg>
        <pc:cxnChg chg="add del mod">
          <ac:chgData name="Lei Wu" userId="f083b2a8aea23a2f" providerId="LiveId" clId="{C6ADE416-F8F1-4C9E-8FAB-E709C584D883}" dt="2020-12-13T15:41:51.540" v="836" actId="478"/>
          <ac:cxnSpMkLst>
            <pc:docMk/>
            <pc:sldMk cId="3253529144" sldId="417"/>
            <ac:cxnSpMk id="35" creationId="{DE48AB7C-7FD7-4F63-A840-EBF124ECB801}"/>
          </ac:cxnSpMkLst>
        </pc:cxnChg>
        <pc:cxnChg chg="add mod">
          <ac:chgData name="Lei Wu" userId="f083b2a8aea23a2f" providerId="LiveId" clId="{C6ADE416-F8F1-4C9E-8FAB-E709C584D883}" dt="2020-12-13T15:44:50.574" v="852" actId="208"/>
          <ac:cxnSpMkLst>
            <pc:docMk/>
            <pc:sldMk cId="3253529144" sldId="417"/>
            <ac:cxnSpMk id="37" creationId="{42E01EBE-6590-4888-ACE9-9DC47431A099}"/>
          </ac:cxnSpMkLst>
        </pc:cxnChg>
        <pc:cxnChg chg="add mod">
          <ac:chgData name="Lei Wu" userId="f083b2a8aea23a2f" providerId="LiveId" clId="{C6ADE416-F8F1-4C9E-8FAB-E709C584D883}" dt="2020-12-13T15:44:53.345" v="853" actId="208"/>
          <ac:cxnSpMkLst>
            <pc:docMk/>
            <pc:sldMk cId="3253529144" sldId="417"/>
            <ac:cxnSpMk id="38" creationId="{72182D27-30E6-46BA-AEA3-CCEB97913DF9}"/>
          </ac:cxnSpMkLst>
        </pc:cxnChg>
        <pc:cxnChg chg="add mod">
          <ac:chgData name="Lei Wu" userId="f083b2a8aea23a2f" providerId="LiveId" clId="{C6ADE416-F8F1-4C9E-8FAB-E709C584D883}" dt="2020-12-13T15:44:55.601" v="854" actId="208"/>
          <ac:cxnSpMkLst>
            <pc:docMk/>
            <pc:sldMk cId="3253529144" sldId="417"/>
            <ac:cxnSpMk id="39" creationId="{DB914981-2616-4044-9813-0EFF1F28CA34}"/>
          </ac:cxnSpMkLst>
        </pc:cxnChg>
        <pc:cxnChg chg="mod">
          <ac:chgData name="Lei Wu" userId="f083b2a8aea23a2f" providerId="LiveId" clId="{C6ADE416-F8F1-4C9E-8FAB-E709C584D883}" dt="2020-12-13T15:41:34.798" v="830" actId="1038"/>
          <ac:cxnSpMkLst>
            <pc:docMk/>
            <pc:sldMk cId="3253529144" sldId="417"/>
            <ac:cxnSpMk id="268" creationId="{5975CC23-95EC-40D3-9F16-04CD34C3EF43}"/>
          </ac:cxnSpMkLst>
        </pc:cxnChg>
        <pc:cxnChg chg="mod">
          <ac:chgData name="Lei Wu" userId="f083b2a8aea23a2f" providerId="LiveId" clId="{C6ADE416-F8F1-4C9E-8FAB-E709C584D883}" dt="2020-12-13T15:41:34.798" v="830" actId="1038"/>
          <ac:cxnSpMkLst>
            <pc:docMk/>
            <pc:sldMk cId="3253529144" sldId="417"/>
            <ac:cxnSpMk id="269" creationId="{D2E28FE9-91E5-4E90-AA58-ED38BD45B2B4}"/>
          </ac:cxnSpMkLst>
        </pc:cxnChg>
      </pc:sldChg>
      <pc:sldChg chg="modSp del mod">
        <pc:chgData name="Lei Wu" userId="f083b2a8aea23a2f" providerId="LiveId" clId="{C6ADE416-F8F1-4C9E-8FAB-E709C584D883}" dt="2020-12-13T18:03:56.588" v="1904" actId="47"/>
        <pc:sldMkLst>
          <pc:docMk/>
          <pc:sldMk cId="0" sldId="418"/>
        </pc:sldMkLst>
        <pc:spChg chg="mod">
          <ac:chgData name="Lei Wu" userId="f083b2a8aea23a2f" providerId="LiveId" clId="{C6ADE416-F8F1-4C9E-8FAB-E709C584D883}" dt="2020-12-13T17:59:47.313" v="1884" actId="2711"/>
          <ac:spMkLst>
            <pc:docMk/>
            <pc:sldMk cId="0" sldId="418"/>
            <ac:spMk id="21507" creationId="{7B394A47-F7E3-4636-84A3-5B963ECFB32B}"/>
          </ac:spMkLst>
        </pc:spChg>
      </pc:sldChg>
      <pc:sldChg chg="modSp add del mod">
        <pc:chgData name="Lei Wu" userId="f083b2a8aea23a2f" providerId="LiveId" clId="{C6ADE416-F8F1-4C9E-8FAB-E709C584D883}" dt="2021-01-13T21:05:02.599" v="4206" actId="2696"/>
        <pc:sldMkLst>
          <pc:docMk/>
          <pc:sldMk cId="269435906" sldId="419"/>
        </pc:sldMkLst>
        <pc:spChg chg="mod">
          <ac:chgData name="Lei Wu" userId="f083b2a8aea23a2f" providerId="LiveId" clId="{C6ADE416-F8F1-4C9E-8FAB-E709C584D883}" dt="2021-01-13T20:08:20.950" v="3829" actId="20577"/>
          <ac:spMkLst>
            <pc:docMk/>
            <pc:sldMk cId="269435906" sldId="419"/>
            <ac:spMk id="17412" creationId="{5DC98553-9093-4D77-88A8-0A87DD2BD669}"/>
          </ac:spMkLst>
        </pc:spChg>
      </pc:sldChg>
      <pc:sldChg chg="add del">
        <pc:chgData name="Lei Wu" userId="f083b2a8aea23a2f" providerId="LiveId" clId="{C6ADE416-F8F1-4C9E-8FAB-E709C584D883}" dt="2021-01-13T18:59:05.604" v="3631"/>
        <pc:sldMkLst>
          <pc:docMk/>
          <pc:sldMk cId="351195145" sldId="419"/>
        </pc:sldMkLst>
      </pc:sldChg>
      <pc:sldChg chg="modSp add mod">
        <pc:chgData name="Lei Wu" userId="f083b2a8aea23a2f" providerId="LiveId" clId="{C6ADE416-F8F1-4C9E-8FAB-E709C584D883}" dt="2021-01-14T03:21:09.881" v="5766" actId="20577"/>
        <pc:sldMkLst>
          <pc:docMk/>
          <pc:sldMk cId="441666046" sldId="419"/>
        </pc:sldMkLst>
        <pc:spChg chg="mod">
          <ac:chgData name="Lei Wu" userId="f083b2a8aea23a2f" providerId="LiveId" clId="{C6ADE416-F8F1-4C9E-8FAB-E709C584D883}" dt="2021-01-14T03:21:09.881" v="5766" actId="20577"/>
          <ac:spMkLst>
            <pc:docMk/>
            <pc:sldMk cId="441666046" sldId="419"/>
            <ac:spMk id="17412" creationId="{5DC98553-9093-4D77-88A8-0A87DD2BD669}"/>
          </ac:spMkLst>
        </pc:spChg>
        <pc:spChg chg="mod">
          <ac:chgData name="Lei Wu" userId="f083b2a8aea23a2f" providerId="LiveId" clId="{C6ADE416-F8F1-4C9E-8FAB-E709C584D883}" dt="2020-12-13T18:23:59.642" v="2430" actId="121"/>
          <ac:spMkLst>
            <pc:docMk/>
            <pc:sldMk cId="441666046" sldId="419"/>
            <ac:spMk id="25602" creationId="{A611ED0F-992A-4B35-B508-AD516973EBBE}"/>
          </ac:spMkLst>
        </pc:spChg>
        <pc:spChg chg="mod">
          <ac:chgData name="Lei Wu" userId="f083b2a8aea23a2f" providerId="LiveId" clId="{C6ADE416-F8F1-4C9E-8FAB-E709C584D883}" dt="2020-12-13T17:59:51.065" v="1885" actId="2711"/>
          <ac:spMkLst>
            <pc:docMk/>
            <pc:sldMk cId="441666046" sldId="419"/>
            <ac:spMk id="25603" creationId="{FFF6FDAF-4319-46D1-B14D-62635D3067BE}"/>
          </ac:spMkLst>
        </pc:spChg>
        <pc:picChg chg="add del">
          <ac:chgData name="Lei Wu" userId="f083b2a8aea23a2f" providerId="LiveId" clId="{C6ADE416-F8F1-4C9E-8FAB-E709C584D883}" dt="2020-12-13T17:50:06.784" v="1572"/>
          <ac:picMkLst>
            <pc:docMk/>
            <pc:sldMk cId="441666046" sldId="419"/>
            <ac:picMk id="2" creationId="{7CF0857C-1926-4F48-8134-4FC093E13EB1}"/>
          </ac:picMkLst>
        </pc:picChg>
      </pc:sldChg>
      <pc:sldChg chg="add del">
        <pc:chgData name="Lei Wu" userId="f083b2a8aea23a2f" providerId="LiveId" clId="{C6ADE416-F8F1-4C9E-8FAB-E709C584D883}" dt="2021-01-13T17:11:18.187" v="2780"/>
        <pc:sldMkLst>
          <pc:docMk/>
          <pc:sldMk cId="4157539360" sldId="419"/>
        </pc:sldMkLst>
      </pc:sldChg>
      <pc:sldChg chg="del">
        <pc:chgData name="Lei Wu" userId="f083b2a8aea23a2f" providerId="LiveId" clId="{C6ADE416-F8F1-4C9E-8FAB-E709C584D883}" dt="2020-12-13T17:49:49.180" v="1566" actId="47"/>
        <pc:sldMkLst>
          <pc:docMk/>
          <pc:sldMk cId="0" sldId="420"/>
        </pc:sldMkLst>
      </pc:sldChg>
      <pc:sldChg chg="del">
        <pc:chgData name="Lei Wu" userId="f083b2a8aea23a2f" providerId="LiveId" clId="{C6ADE416-F8F1-4C9E-8FAB-E709C584D883}" dt="2020-12-13T17:49:49.180" v="1566" actId="47"/>
        <pc:sldMkLst>
          <pc:docMk/>
          <pc:sldMk cId="0" sldId="421"/>
        </pc:sldMkLst>
      </pc:sldChg>
      <pc:sldChg chg="del">
        <pc:chgData name="Lei Wu" userId="f083b2a8aea23a2f" providerId="LiveId" clId="{C6ADE416-F8F1-4C9E-8FAB-E709C584D883}" dt="2020-12-13T17:49:49.180" v="1566" actId="47"/>
        <pc:sldMkLst>
          <pc:docMk/>
          <pc:sldMk cId="0" sldId="422"/>
        </pc:sldMkLst>
      </pc:sldChg>
      <pc:sldChg chg="del">
        <pc:chgData name="Lei Wu" userId="f083b2a8aea23a2f" providerId="LiveId" clId="{C6ADE416-F8F1-4C9E-8FAB-E709C584D883}" dt="2020-12-13T17:49:49.180" v="1566" actId="47"/>
        <pc:sldMkLst>
          <pc:docMk/>
          <pc:sldMk cId="0" sldId="423"/>
        </pc:sldMkLst>
      </pc:sldChg>
      <pc:sldChg chg="del">
        <pc:chgData name="Lei Wu" userId="f083b2a8aea23a2f" providerId="LiveId" clId="{C6ADE416-F8F1-4C9E-8FAB-E709C584D883}" dt="2020-12-13T17:49:49.180" v="1566" actId="47"/>
        <pc:sldMkLst>
          <pc:docMk/>
          <pc:sldMk cId="0" sldId="591"/>
        </pc:sldMkLst>
      </pc:sldChg>
      <pc:sldChg chg="del">
        <pc:chgData name="Lei Wu" userId="f083b2a8aea23a2f" providerId="LiveId" clId="{C6ADE416-F8F1-4C9E-8FAB-E709C584D883}" dt="2020-12-13T17:49:49.180" v="1566" actId="47"/>
        <pc:sldMkLst>
          <pc:docMk/>
          <pc:sldMk cId="0" sldId="592"/>
        </pc:sldMkLst>
      </pc:sldChg>
      <pc:sldChg chg="del">
        <pc:chgData name="Lei Wu" userId="f083b2a8aea23a2f" providerId="LiveId" clId="{C6ADE416-F8F1-4C9E-8FAB-E709C584D883}" dt="2020-12-13T17:49:49.180" v="1566" actId="47"/>
        <pc:sldMkLst>
          <pc:docMk/>
          <pc:sldMk cId="0" sldId="593"/>
        </pc:sldMkLst>
      </pc:sldChg>
      <pc:sldChg chg="del">
        <pc:chgData name="Lei Wu" userId="f083b2a8aea23a2f" providerId="LiveId" clId="{C6ADE416-F8F1-4C9E-8FAB-E709C584D883}" dt="2020-12-13T17:49:49.180" v="1566" actId="47"/>
        <pc:sldMkLst>
          <pc:docMk/>
          <pc:sldMk cId="0" sldId="594"/>
        </pc:sldMkLst>
      </pc:sldChg>
      <pc:sldChg chg="del">
        <pc:chgData name="Lei Wu" userId="f083b2a8aea23a2f" providerId="LiveId" clId="{C6ADE416-F8F1-4C9E-8FAB-E709C584D883}" dt="2020-12-13T17:49:49.180" v="1566" actId="47"/>
        <pc:sldMkLst>
          <pc:docMk/>
          <pc:sldMk cId="0" sldId="595"/>
        </pc:sldMkLst>
      </pc:sldChg>
      <pc:sldChg chg="addSp delSp modSp add del mod">
        <pc:chgData name="Lei Wu" userId="f083b2a8aea23a2f" providerId="LiveId" clId="{C6ADE416-F8F1-4C9E-8FAB-E709C584D883}" dt="2021-01-13T17:31:34.076" v="2878" actId="2696"/>
        <pc:sldMkLst>
          <pc:docMk/>
          <pc:sldMk cId="1229967834" sldId="596"/>
        </pc:sldMkLst>
        <pc:spChg chg="add del mod">
          <ac:chgData name="Lei Wu" userId="f083b2a8aea23a2f" providerId="LiveId" clId="{C6ADE416-F8F1-4C9E-8FAB-E709C584D883}" dt="2020-12-13T14:22:41.512" v="138" actId="478"/>
          <ac:spMkLst>
            <pc:docMk/>
            <pc:sldMk cId="1229967834" sldId="596"/>
            <ac:spMk id="2" creationId="{BDE72BF3-1B5B-469A-BF3F-726E67C20689}"/>
          </ac:spMkLst>
        </pc:spChg>
        <pc:spChg chg="add del mod">
          <ac:chgData name="Lei Wu" userId="f083b2a8aea23a2f" providerId="LiveId" clId="{C6ADE416-F8F1-4C9E-8FAB-E709C584D883}" dt="2020-12-13T14:51:05.464" v="326" actId="478"/>
          <ac:spMkLst>
            <pc:docMk/>
            <pc:sldMk cId="1229967834" sldId="596"/>
            <ac:spMk id="4" creationId="{108283A4-F88B-4348-8546-AB30E41415E3}"/>
          </ac:spMkLst>
        </pc:spChg>
        <pc:spChg chg="add del mod">
          <ac:chgData name="Lei Wu" userId="f083b2a8aea23a2f" providerId="LiveId" clId="{C6ADE416-F8F1-4C9E-8FAB-E709C584D883}" dt="2020-12-13T14:51:07.196" v="327" actId="478"/>
          <ac:spMkLst>
            <pc:docMk/>
            <pc:sldMk cId="1229967834" sldId="596"/>
            <ac:spMk id="5" creationId="{FE69792E-5AB6-4781-87D1-A251AED818A6}"/>
          </ac:spMkLst>
        </pc:spChg>
        <pc:spChg chg="add del mod">
          <ac:chgData name="Lei Wu" userId="f083b2a8aea23a2f" providerId="LiveId" clId="{C6ADE416-F8F1-4C9E-8FAB-E709C584D883}" dt="2020-12-13T14:51:03.990" v="325" actId="478"/>
          <ac:spMkLst>
            <pc:docMk/>
            <pc:sldMk cId="1229967834" sldId="596"/>
            <ac:spMk id="9" creationId="{1E2D2FEC-A78C-4FF3-B44C-FE5F3C0D4FD8}"/>
          </ac:spMkLst>
        </pc:spChg>
        <pc:spChg chg="add mod">
          <ac:chgData name="Lei Wu" userId="f083b2a8aea23a2f" providerId="LiveId" clId="{C6ADE416-F8F1-4C9E-8FAB-E709C584D883}" dt="2020-12-13T15:45:16.052" v="856" actId="207"/>
          <ac:spMkLst>
            <pc:docMk/>
            <pc:sldMk cId="1229967834" sldId="596"/>
            <ac:spMk id="10" creationId="{5E3B2CF5-B39C-4B26-A8FD-421E9B1888D9}"/>
          </ac:spMkLst>
        </pc:spChg>
        <pc:spChg chg="add mod">
          <ac:chgData name="Lei Wu" userId="f083b2a8aea23a2f" providerId="LiveId" clId="{C6ADE416-F8F1-4C9E-8FAB-E709C584D883}" dt="2020-12-13T15:45:13.115" v="855" actId="207"/>
          <ac:spMkLst>
            <pc:docMk/>
            <pc:sldMk cId="1229967834" sldId="596"/>
            <ac:spMk id="11" creationId="{1C59DCEA-0461-4FE3-A258-C44DA234D791}"/>
          </ac:spMkLst>
        </pc:spChg>
        <pc:spChg chg="add del mod">
          <ac:chgData name="Lei Wu" userId="f083b2a8aea23a2f" providerId="LiveId" clId="{C6ADE416-F8F1-4C9E-8FAB-E709C584D883}" dt="2020-12-13T14:52:05.950" v="378" actId="478"/>
          <ac:spMkLst>
            <pc:docMk/>
            <pc:sldMk cId="1229967834" sldId="596"/>
            <ac:spMk id="12" creationId="{5F8BBC2F-8172-456A-892A-EC300A419EC2}"/>
          </ac:spMkLst>
        </pc:spChg>
        <pc:spChg chg="add mod">
          <ac:chgData name="Lei Wu" userId="f083b2a8aea23a2f" providerId="LiveId" clId="{C6ADE416-F8F1-4C9E-8FAB-E709C584D883}" dt="2020-12-13T15:45:18.378" v="857" actId="207"/>
          <ac:spMkLst>
            <pc:docMk/>
            <pc:sldMk cId="1229967834" sldId="596"/>
            <ac:spMk id="13" creationId="{2700067A-0D3D-4FAE-8807-053D5BF0E84A}"/>
          </ac:spMkLst>
        </pc:spChg>
        <pc:spChg chg="add mod">
          <ac:chgData name="Lei Wu" userId="f083b2a8aea23a2f" providerId="LiveId" clId="{C6ADE416-F8F1-4C9E-8FAB-E709C584D883}" dt="2020-12-13T15:45:21.069" v="858" actId="207"/>
          <ac:spMkLst>
            <pc:docMk/>
            <pc:sldMk cId="1229967834" sldId="596"/>
            <ac:spMk id="14" creationId="{4167232B-165F-4907-8BB5-3A0E37623E52}"/>
          </ac:spMkLst>
        </pc:spChg>
        <pc:spChg chg="add mod">
          <ac:chgData name="Lei Wu" userId="f083b2a8aea23a2f" providerId="LiveId" clId="{C6ADE416-F8F1-4C9E-8FAB-E709C584D883}" dt="2020-12-13T15:09:19.994" v="536" actId="1036"/>
          <ac:spMkLst>
            <pc:docMk/>
            <pc:sldMk cId="1229967834" sldId="596"/>
            <ac:spMk id="15" creationId="{6553006E-E8AE-4EB6-9FD1-4555B0AD302C}"/>
          </ac:spMkLst>
        </pc:spChg>
        <pc:spChg chg="add mod">
          <ac:chgData name="Lei Wu" userId="f083b2a8aea23a2f" providerId="LiveId" clId="{C6ADE416-F8F1-4C9E-8FAB-E709C584D883}" dt="2020-12-13T15:09:03.513" v="515" actId="1035"/>
          <ac:spMkLst>
            <pc:docMk/>
            <pc:sldMk cId="1229967834" sldId="596"/>
            <ac:spMk id="16" creationId="{2C36EAF5-D1F2-40AE-AFF0-201498BF8005}"/>
          </ac:spMkLst>
        </pc:spChg>
        <pc:spChg chg="mod">
          <ac:chgData name="Lei Wu" userId="f083b2a8aea23a2f" providerId="LiveId" clId="{C6ADE416-F8F1-4C9E-8FAB-E709C584D883}" dt="2020-12-13T14:28:36.940" v="230" actId="121"/>
          <ac:spMkLst>
            <pc:docMk/>
            <pc:sldMk cId="1229967834" sldId="596"/>
            <ac:spMk id="21506" creationId="{23D002C9-7F0B-4042-AEF1-645EDD404DB1}"/>
          </ac:spMkLst>
        </pc:spChg>
        <pc:spChg chg="mod">
          <ac:chgData name="Lei Wu" userId="f083b2a8aea23a2f" providerId="LiveId" clId="{C6ADE416-F8F1-4C9E-8FAB-E709C584D883}" dt="2020-12-13T17:59:35.751" v="1882" actId="2711"/>
          <ac:spMkLst>
            <pc:docMk/>
            <pc:sldMk cId="1229967834" sldId="596"/>
            <ac:spMk id="21507" creationId="{7B394A47-F7E3-4636-84A3-5B963ECFB32B}"/>
          </ac:spMkLst>
        </pc:spChg>
        <pc:spChg chg="del">
          <ac:chgData name="Lei Wu" userId="f083b2a8aea23a2f" providerId="LiveId" clId="{C6ADE416-F8F1-4C9E-8FAB-E709C584D883}" dt="2020-12-13T14:22:38.385" v="137" actId="478"/>
          <ac:spMkLst>
            <pc:docMk/>
            <pc:sldMk cId="1229967834" sldId="596"/>
            <ac:spMk id="21508" creationId="{20453BC4-1C15-49DA-A236-D404131CF40F}"/>
          </ac:spMkLst>
        </pc:spChg>
        <pc:graphicFrameChg chg="add mod modGraphic">
          <ac:chgData name="Lei Wu" userId="f083b2a8aea23a2f" providerId="LiveId" clId="{C6ADE416-F8F1-4C9E-8FAB-E709C584D883}" dt="2020-12-13T14:56:21.810" v="441" actId="13822"/>
          <ac:graphicFrameMkLst>
            <pc:docMk/>
            <pc:sldMk cId="1229967834" sldId="596"/>
            <ac:graphicFrameMk id="3" creationId="{89A5AAE7-D5BB-47AD-8818-42992C6700F3}"/>
          </ac:graphicFrameMkLst>
        </pc:graphicFrameChg>
      </pc:sldChg>
      <pc:sldChg chg="modSp add">
        <pc:chgData name="Lei Wu" userId="f083b2a8aea23a2f" providerId="LiveId" clId="{C6ADE416-F8F1-4C9E-8FAB-E709C584D883}" dt="2021-01-13T18:42:09.941" v="3443" actId="1076"/>
        <pc:sldMkLst>
          <pc:docMk/>
          <pc:sldMk cId="3298819288" sldId="596"/>
        </pc:sldMkLst>
        <pc:spChg chg="mod">
          <ac:chgData name="Lei Wu" userId="f083b2a8aea23a2f" providerId="LiveId" clId="{C6ADE416-F8F1-4C9E-8FAB-E709C584D883}" dt="2021-01-13T18:42:09.941" v="3443" actId="1076"/>
          <ac:spMkLst>
            <pc:docMk/>
            <pc:sldMk cId="3298819288" sldId="596"/>
            <ac:spMk id="21507" creationId="{7B394A47-F7E3-4636-84A3-5B963ECFB32B}"/>
          </ac:spMkLst>
        </pc:spChg>
      </pc:sldChg>
      <pc:sldChg chg="modSp add del mod ord">
        <pc:chgData name="Lei Wu" userId="f083b2a8aea23a2f" providerId="LiveId" clId="{C6ADE416-F8F1-4C9E-8FAB-E709C584D883}" dt="2021-01-13T17:07:00.823" v="2774"/>
        <pc:sldMkLst>
          <pc:docMk/>
          <pc:sldMk cId="2426070471" sldId="597"/>
        </pc:sldMkLst>
        <pc:spChg chg="mod">
          <ac:chgData name="Lei Wu" userId="f083b2a8aea23a2f" providerId="LiveId" clId="{C6ADE416-F8F1-4C9E-8FAB-E709C584D883}" dt="2020-12-23T15:52:44.305" v="2597" actId="20577"/>
          <ac:spMkLst>
            <pc:docMk/>
            <pc:sldMk cId="2426070471" sldId="597"/>
            <ac:spMk id="6" creationId="{9DA74013-E518-4560-A30E-31EF11EDC80A}"/>
          </ac:spMkLst>
        </pc:spChg>
        <pc:spChg chg="mod">
          <ac:chgData name="Lei Wu" userId="f083b2a8aea23a2f" providerId="LiveId" clId="{C6ADE416-F8F1-4C9E-8FAB-E709C584D883}" dt="2020-12-13T17:59:19.903" v="1880" actId="2711"/>
          <ac:spMkLst>
            <pc:docMk/>
            <pc:sldMk cId="2426070471" sldId="597"/>
            <ac:spMk id="19459" creationId="{40E80B2B-7406-4707-A240-074812562E73}"/>
          </ac:spMkLst>
        </pc:spChg>
      </pc:sldChg>
      <pc:sldChg chg="add del">
        <pc:chgData name="Lei Wu" userId="f083b2a8aea23a2f" providerId="LiveId" clId="{C6ADE416-F8F1-4C9E-8FAB-E709C584D883}" dt="2020-12-13T17:50:04.670" v="1570"/>
        <pc:sldMkLst>
          <pc:docMk/>
          <pc:sldMk cId="2322683617" sldId="598"/>
        </pc:sldMkLst>
      </pc:sldChg>
      <pc:sldChg chg="add">
        <pc:chgData name="Lei Wu" userId="f083b2a8aea23a2f" providerId="LiveId" clId="{C6ADE416-F8F1-4C9E-8FAB-E709C584D883}" dt="2021-01-13T21:05:06.918" v="4207"/>
        <pc:sldMkLst>
          <pc:docMk/>
          <pc:sldMk cId="2460924751" sldId="598"/>
        </pc:sldMkLst>
      </pc:sldChg>
      <pc:sldChg chg="modSp add del mod">
        <pc:chgData name="Lei Wu" userId="f083b2a8aea23a2f" providerId="LiveId" clId="{C6ADE416-F8F1-4C9E-8FAB-E709C584D883}" dt="2021-01-13T21:05:02.599" v="4206" actId="2696"/>
        <pc:sldMkLst>
          <pc:docMk/>
          <pc:sldMk cId="3233325453" sldId="598"/>
        </pc:sldMkLst>
        <pc:spChg chg="mod">
          <ac:chgData name="Lei Wu" userId="f083b2a8aea23a2f" providerId="LiveId" clId="{C6ADE416-F8F1-4C9E-8FAB-E709C584D883}" dt="2021-01-13T19:59:34.577" v="3827" actId="20577"/>
          <ac:spMkLst>
            <pc:docMk/>
            <pc:sldMk cId="3233325453" sldId="598"/>
            <ac:spMk id="17412" creationId="{5DC98553-9093-4D77-88A8-0A87DD2BD669}"/>
          </ac:spMkLst>
        </pc:spChg>
        <pc:spChg chg="mod">
          <ac:chgData name="Lei Wu" userId="f083b2a8aea23a2f" providerId="LiveId" clId="{C6ADE416-F8F1-4C9E-8FAB-E709C584D883}" dt="2021-01-13T19:00:52.354" v="3645" actId="1076"/>
          <ac:spMkLst>
            <pc:docMk/>
            <pc:sldMk cId="3233325453" sldId="598"/>
            <ac:spMk id="25603" creationId="{FFF6FDAF-4319-46D1-B14D-62635D3067BE}"/>
          </ac:spMkLst>
        </pc:spChg>
      </pc:sldChg>
      <pc:sldChg chg="add del">
        <pc:chgData name="Lei Wu" userId="f083b2a8aea23a2f" providerId="LiveId" clId="{C6ADE416-F8F1-4C9E-8FAB-E709C584D883}" dt="2021-01-13T17:11:18.187" v="2780"/>
        <pc:sldMkLst>
          <pc:docMk/>
          <pc:sldMk cId="3531390024" sldId="598"/>
        </pc:sldMkLst>
      </pc:sldChg>
      <pc:sldChg chg="add del">
        <pc:chgData name="Lei Wu" userId="f083b2a8aea23a2f" providerId="LiveId" clId="{C6ADE416-F8F1-4C9E-8FAB-E709C584D883}" dt="2021-01-13T18:59:05.604" v="3631"/>
        <pc:sldMkLst>
          <pc:docMk/>
          <pc:sldMk cId="4164638007" sldId="598"/>
        </pc:sldMkLst>
      </pc:sldChg>
      <pc:sldChg chg="modSp add del mod ord">
        <pc:chgData name="Lei Wu" userId="f083b2a8aea23a2f" providerId="LiveId" clId="{C6ADE416-F8F1-4C9E-8FAB-E709C584D883}" dt="2021-01-13T18:59:24.832" v="3633" actId="2696"/>
        <pc:sldMkLst>
          <pc:docMk/>
          <pc:sldMk cId="4201822858" sldId="598"/>
        </pc:sldMkLst>
        <pc:spChg chg="mod">
          <ac:chgData name="Lei Wu" userId="f083b2a8aea23a2f" providerId="LiveId" clId="{C6ADE416-F8F1-4C9E-8FAB-E709C584D883}" dt="2020-12-13T18:04:06.736" v="1912" actId="20577"/>
          <ac:spMkLst>
            <pc:docMk/>
            <pc:sldMk cId="4201822858" sldId="598"/>
            <ac:spMk id="17412" creationId="{5DC98553-9093-4D77-88A8-0A87DD2BD669}"/>
          </ac:spMkLst>
        </pc:spChg>
        <pc:spChg chg="mod">
          <ac:chgData name="Lei Wu" userId="f083b2a8aea23a2f" providerId="LiveId" clId="{C6ADE416-F8F1-4C9E-8FAB-E709C584D883}" dt="2020-12-13T18:24:05.535" v="2432" actId="121"/>
          <ac:spMkLst>
            <pc:docMk/>
            <pc:sldMk cId="4201822858" sldId="598"/>
            <ac:spMk id="25602" creationId="{A611ED0F-992A-4B35-B508-AD516973EBBE}"/>
          </ac:spMkLst>
        </pc:spChg>
        <pc:spChg chg="mod">
          <ac:chgData name="Lei Wu" userId="f083b2a8aea23a2f" providerId="LiveId" clId="{C6ADE416-F8F1-4C9E-8FAB-E709C584D883}" dt="2020-12-13T17:59:59.364" v="1890" actId="2711"/>
          <ac:spMkLst>
            <pc:docMk/>
            <pc:sldMk cId="4201822858" sldId="598"/>
            <ac:spMk id="25603" creationId="{FFF6FDAF-4319-46D1-B14D-62635D3067BE}"/>
          </ac:spMkLst>
        </pc:spChg>
      </pc:sldChg>
      <pc:sldChg chg="modSp add del mod">
        <pc:chgData name="Lei Wu" userId="f083b2a8aea23a2f" providerId="LiveId" clId="{C6ADE416-F8F1-4C9E-8FAB-E709C584D883}" dt="2021-01-13T18:59:24.832" v="3633" actId="2696"/>
        <pc:sldMkLst>
          <pc:docMk/>
          <pc:sldMk cId="2475470712" sldId="599"/>
        </pc:sldMkLst>
        <pc:spChg chg="mod">
          <ac:chgData name="Lei Wu" userId="f083b2a8aea23a2f" providerId="LiveId" clId="{C6ADE416-F8F1-4C9E-8FAB-E709C584D883}" dt="2020-12-13T17:55:02.165" v="1827" actId="207"/>
          <ac:spMkLst>
            <pc:docMk/>
            <pc:sldMk cId="2475470712" sldId="599"/>
            <ac:spMk id="17412" creationId="{5DC98553-9093-4D77-88A8-0A87DD2BD669}"/>
          </ac:spMkLst>
        </pc:spChg>
        <pc:spChg chg="mod">
          <ac:chgData name="Lei Wu" userId="f083b2a8aea23a2f" providerId="LiveId" clId="{C6ADE416-F8F1-4C9E-8FAB-E709C584D883}" dt="2020-12-13T17:55:09.472" v="1829" actId="121"/>
          <ac:spMkLst>
            <pc:docMk/>
            <pc:sldMk cId="2475470712" sldId="599"/>
            <ac:spMk id="25602" creationId="{A611ED0F-992A-4B35-B508-AD516973EBBE}"/>
          </ac:spMkLst>
        </pc:spChg>
        <pc:spChg chg="mod">
          <ac:chgData name="Lei Wu" userId="f083b2a8aea23a2f" providerId="LiveId" clId="{C6ADE416-F8F1-4C9E-8FAB-E709C584D883}" dt="2020-12-13T18:22:43.022" v="2384" actId="20577"/>
          <ac:spMkLst>
            <pc:docMk/>
            <pc:sldMk cId="2475470712" sldId="599"/>
            <ac:spMk id="25603" creationId="{FFF6FDAF-4319-46D1-B14D-62635D3067BE}"/>
          </ac:spMkLst>
        </pc:spChg>
      </pc:sldChg>
      <pc:sldChg chg="modSp add del mod">
        <pc:chgData name="Lei Wu" userId="f083b2a8aea23a2f" providerId="LiveId" clId="{C6ADE416-F8F1-4C9E-8FAB-E709C584D883}" dt="2021-01-13T21:05:02.599" v="4206" actId="2696"/>
        <pc:sldMkLst>
          <pc:docMk/>
          <pc:sldMk cId="3110328070" sldId="599"/>
        </pc:sldMkLst>
        <pc:spChg chg="mod">
          <ac:chgData name="Lei Wu" userId="f083b2a8aea23a2f" providerId="LiveId" clId="{C6ADE416-F8F1-4C9E-8FAB-E709C584D883}" dt="2021-01-13T20:31:03.242" v="4148" actId="20577"/>
          <ac:spMkLst>
            <pc:docMk/>
            <pc:sldMk cId="3110328070" sldId="599"/>
            <ac:spMk id="17412" creationId="{5DC98553-9093-4D77-88A8-0A87DD2BD669}"/>
          </ac:spMkLst>
        </pc:spChg>
      </pc:sldChg>
      <pc:sldChg chg="add">
        <pc:chgData name="Lei Wu" userId="f083b2a8aea23a2f" providerId="LiveId" clId="{C6ADE416-F8F1-4C9E-8FAB-E709C584D883}" dt="2021-01-13T21:05:06.918" v="4207"/>
        <pc:sldMkLst>
          <pc:docMk/>
          <pc:sldMk cId="3431113726" sldId="599"/>
        </pc:sldMkLst>
      </pc:sldChg>
      <pc:sldChg chg="add del">
        <pc:chgData name="Lei Wu" userId="f083b2a8aea23a2f" providerId="LiveId" clId="{C6ADE416-F8F1-4C9E-8FAB-E709C584D883}" dt="2021-01-13T18:59:05.604" v="3631"/>
        <pc:sldMkLst>
          <pc:docMk/>
          <pc:sldMk cId="3728803392" sldId="599"/>
        </pc:sldMkLst>
      </pc:sldChg>
      <pc:sldChg chg="add del">
        <pc:chgData name="Lei Wu" userId="f083b2a8aea23a2f" providerId="LiveId" clId="{C6ADE416-F8F1-4C9E-8FAB-E709C584D883}" dt="2021-01-13T17:11:18.187" v="2780"/>
        <pc:sldMkLst>
          <pc:docMk/>
          <pc:sldMk cId="4118718854" sldId="599"/>
        </pc:sldMkLst>
      </pc:sldChg>
      <pc:sldChg chg="modSp add del mod">
        <pc:chgData name="Lei Wu" userId="f083b2a8aea23a2f" providerId="LiveId" clId="{C6ADE416-F8F1-4C9E-8FAB-E709C584D883}" dt="2021-01-13T18:59:24.832" v="3633" actId="2696"/>
        <pc:sldMkLst>
          <pc:docMk/>
          <pc:sldMk cId="263362614" sldId="600"/>
        </pc:sldMkLst>
        <pc:spChg chg="mod">
          <ac:chgData name="Lei Wu" userId="f083b2a8aea23a2f" providerId="LiveId" clId="{C6ADE416-F8F1-4C9E-8FAB-E709C584D883}" dt="2020-12-13T18:03:30.326" v="1903" actId="255"/>
          <ac:spMkLst>
            <pc:docMk/>
            <pc:sldMk cId="263362614" sldId="600"/>
            <ac:spMk id="17412" creationId="{5DC98553-9093-4D77-88A8-0A87DD2BD669}"/>
          </ac:spMkLst>
        </pc:spChg>
        <pc:spChg chg="mod">
          <ac:chgData name="Lei Wu" userId="f083b2a8aea23a2f" providerId="LiveId" clId="{C6ADE416-F8F1-4C9E-8FAB-E709C584D883}" dt="2020-12-13T18:00:12.789" v="1894" actId="2711"/>
          <ac:spMkLst>
            <pc:docMk/>
            <pc:sldMk cId="263362614" sldId="600"/>
            <ac:spMk id="25603" creationId="{FFF6FDAF-4319-46D1-B14D-62635D3067BE}"/>
          </ac:spMkLst>
        </pc:spChg>
      </pc:sldChg>
      <pc:sldChg chg="add del">
        <pc:chgData name="Lei Wu" userId="f083b2a8aea23a2f" providerId="LiveId" clId="{C6ADE416-F8F1-4C9E-8FAB-E709C584D883}" dt="2021-01-13T18:59:05.604" v="3631"/>
        <pc:sldMkLst>
          <pc:docMk/>
          <pc:sldMk cId="937219157" sldId="600"/>
        </pc:sldMkLst>
      </pc:sldChg>
      <pc:sldChg chg="modSp add del mod">
        <pc:chgData name="Lei Wu" userId="f083b2a8aea23a2f" providerId="LiveId" clId="{C6ADE416-F8F1-4C9E-8FAB-E709C584D883}" dt="2021-01-13T21:05:02.599" v="4206" actId="2696"/>
        <pc:sldMkLst>
          <pc:docMk/>
          <pc:sldMk cId="1771198866" sldId="600"/>
        </pc:sldMkLst>
        <pc:spChg chg="mod">
          <ac:chgData name="Lei Wu" userId="f083b2a8aea23a2f" providerId="LiveId" clId="{C6ADE416-F8F1-4C9E-8FAB-E709C584D883}" dt="2021-01-13T20:34:00.225" v="4178" actId="207"/>
          <ac:spMkLst>
            <pc:docMk/>
            <pc:sldMk cId="1771198866" sldId="600"/>
            <ac:spMk id="17412" creationId="{5DC98553-9093-4D77-88A8-0A87DD2BD669}"/>
          </ac:spMkLst>
        </pc:spChg>
      </pc:sldChg>
      <pc:sldChg chg="add">
        <pc:chgData name="Lei Wu" userId="f083b2a8aea23a2f" providerId="LiveId" clId="{C6ADE416-F8F1-4C9E-8FAB-E709C584D883}" dt="2021-01-13T21:05:06.918" v="4207"/>
        <pc:sldMkLst>
          <pc:docMk/>
          <pc:sldMk cId="3857369020" sldId="600"/>
        </pc:sldMkLst>
      </pc:sldChg>
      <pc:sldChg chg="add del">
        <pc:chgData name="Lei Wu" userId="f083b2a8aea23a2f" providerId="LiveId" clId="{C6ADE416-F8F1-4C9E-8FAB-E709C584D883}" dt="2021-01-13T17:11:18.187" v="2780"/>
        <pc:sldMkLst>
          <pc:docMk/>
          <pc:sldMk cId="4054085384" sldId="600"/>
        </pc:sldMkLst>
      </pc:sldChg>
      <pc:sldChg chg="add del">
        <pc:chgData name="Lei Wu" userId="f083b2a8aea23a2f" providerId="LiveId" clId="{C6ADE416-F8F1-4C9E-8FAB-E709C584D883}" dt="2021-01-13T20:34:57.904" v="4181"/>
        <pc:sldMkLst>
          <pc:docMk/>
          <pc:sldMk cId="4136104404" sldId="600"/>
        </pc:sldMkLst>
      </pc:sldChg>
      <pc:sldChg chg="modSp add del mod">
        <pc:chgData name="Lei Wu" userId="f083b2a8aea23a2f" providerId="LiveId" clId="{C6ADE416-F8F1-4C9E-8FAB-E709C584D883}" dt="2021-01-13T18:59:24.832" v="3633" actId="2696"/>
        <pc:sldMkLst>
          <pc:docMk/>
          <pc:sldMk cId="656945330" sldId="601"/>
        </pc:sldMkLst>
        <pc:spChg chg="mod">
          <ac:chgData name="Lei Wu" userId="f083b2a8aea23a2f" providerId="LiveId" clId="{C6ADE416-F8F1-4C9E-8FAB-E709C584D883}" dt="2020-12-13T18:20:20.323" v="2374" actId="20577"/>
          <ac:spMkLst>
            <pc:docMk/>
            <pc:sldMk cId="656945330" sldId="601"/>
            <ac:spMk id="6" creationId="{9DA74013-E518-4560-A30E-31EF11EDC80A}"/>
          </ac:spMkLst>
        </pc:spChg>
        <pc:spChg chg="mod">
          <ac:chgData name="Lei Wu" userId="f083b2a8aea23a2f" providerId="LiveId" clId="{C6ADE416-F8F1-4C9E-8FAB-E709C584D883}" dt="2020-12-13T18:17:01.605" v="2198" actId="20577"/>
          <ac:spMkLst>
            <pc:docMk/>
            <pc:sldMk cId="656945330" sldId="601"/>
            <ac:spMk id="19459" creationId="{40E80B2B-7406-4707-A240-074812562E73}"/>
          </ac:spMkLst>
        </pc:spChg>
      </pc:sldChg>
      <pc:sldChg chg="modSp add del mod">
        <pc:chgData name="Lei Wu" userId="f083b2a8aea23a2f" providerId="LiveId" clId="{C6ADE416-F8F1-4C9E-8FAB-E709C584D883}" dt="2021-01-13T21:05:02.599" v="4206" actId="2696"/>
        <pc:sldMkLst>
          <pc:docMk/>
          <pc:sldMk cId="2661760131" sldId="601"/>
        </pc:sldMkLst>
        <pc:spChg chg="mod">
          <ac:chgData name="Lei Wu" userId="f083b2a8aea23a2f" providerId="LiveId" clId="{C6ADE416-F8F1-4C9E-8FAB-E709C584D883}" dt="2021-01-13T19:00:25.402" v="3643" actId="20577"/>
          <ac:spMkLst>
            <pc:docMk/>
            <pc:sldMk cId="2661760131" sldId="601"/>
            <ac:spMk id="6" creationId="{9DA74013-E518-4560-A30E-31EF11EDC80A}"/>
          </ac:spMkLst>
        </pc:spChg>
        <pc:spChg chg="mod">
          <ac:chgData name="Lei Wu" userId="f083b2a8aea23a2f" providerId="LiveId" clId="{C6ADE416-F8F1-4C9E-8FAB-E709C584D883}" dt="2021-01-13T19:00:37.981" v="3644" actId="1076"/>
          <ac:spMkLst>
            <pc:docMk/>
            <pc:sldMk cId="2661760131" sldId="601"/>
            <ac:spMk id="19459" creationId="{40E80B2B-7406-4707-A240-074812562E73}"/>
          </ac:spMkLst>
        </pc:spChg>
      </pc:sldChg>
      <pc:sldChg chg="add del">
        <pc:chgData name="Lei Wu" userId="f083b2a8aea23a2f" providerId="LiveId" clId="{C6ADE416-F8F1-4C9E-8FAB-E709C584D883}" dt="2021-01-13T17:11:18.187" v="2780"/>
        <pc:sldMkLst>
          <pc:docMk/>
          <pc:sldMk cId="2779643306" sldId="601"/>
        </pc:sldMkLst>
      </pc:sldChg>
      <pc:sldChg chg="add del">
        <pc:chgData name="Lei Wu" userId="f083b2a8aea23a2f" providerId="LiveId" clId="{C6ADE416-F8F1-4C9E-8FAB-E709C584D883}" dt="2021-01-13T18:59:05.604" v="3631"/>
        <pc:sldMkLst>
          <pc:docMk/>
          <pc:sldMk cId="3159644960" sldId="601"/>
        </pc:sldMkLst>
      </pc:sldChg>
      <pc:sldChg chg="add">
        <pc:chgData name="Lei Wu" userId="f083b2a8aea23a2f" providerId="LiveId" clId="{C6ADE416-F8F1-4C9E-8FAB-E709C584D883}" dt="2021-01-13T21:05:06.918" v="4207"/>
        <pc:sldMkLst>
          <pc:docMk/>
          <pc:sldMk cId="3732109439" sldId="601"/>
        </pc:sldMkLst>
      </pc:sldChg>
      <pc:sldChg chg="add">
        <pc:chgData name="Lei Wu" userId="f083b2a8aea23a2f" providerId="LiveId" clId="{C6ADE416-F8F1-4C9E-8FAB-E709C584D883}" dt="2021-01-13T21:05:06.918" v="4207"/>
        <pc:sldMkLst>
          <pc:docMk/>
          <pc:sldMk cId="473034175" sldId="602"/>
        </pc:sldMkLst>
      </pc:sldChg>
      <pc:sldChg chg="modSp add del mod">
        <pc:chgData name="Lei Wu" userId="f083b2a8aea23a2f" providerId="LiveId" clId="{C6ADE416-F8F1-4C9E-8FAB-E709C584D883}" dt="2021-01-13T18:59:24.832" v="3633" actId="2696"/>
        <pc:sldMkLst>
          <pc:docMk/>
          <pc:sldMk cId="2041166603" sldId="602"/>
        </pc:sldMkLst>
        <pc:spChg chg="mod">
          <ac:chgData name="Lei Wu" userId="f083b2a8aea23a2f" providerId="LiveId" clId="{C6ADE416-F8F1-4C9E-8FAB-E709C584D883}" dt="2020-12-13T18:29:05.303" v="2595" actId="20577"/>
          <ac:spMkLst>
            <pc:docMk/>
            <pc:sldMk cId="2041166603" sldId="602"/>
            <ac:spMk id="17412" creationId="{5DC98553-9093-4D77-88A8-0A87DD2BD669}"/>
          </ac:spMkLst>
        </pc:spChg>
        <pc:spChg chg="mod">
          <ac:chgData name="Lei Wu" userId="f083b2a8aea23a2f" providerId="LiveId" clId="{C6ADE416-F8F1-4C9E-8FAB-E709C584D883}" dt="2020-12-13T18:24:11.047" v="2434" actId="121"/>
          <ac:spMkLst>
            <pc:docMk/>
            <pc:sldMk cId="2041166603" sldId="602"/>
            <ac:spMk id="25602" creationId="{A611ED0F-992A-4B35-B508-AD516973EBBE}"/>
          </ac:spMkLst>
        </pc:spChg>
        <pc:spChg chg="mod">
          <ac:chgData name="Lei Wu" userId="f083b2a8aea23a2f" providerId="LiveId" clId="{C6ADE416-F8F1-4C9E-8FAB-E709C584D883}" dt="2020-12-13T18:23:20.106" v="2400" actId="20577"/>
          <ac:spMkLst>
            <pc:docMk/>
            <pc:sldMk cId="2041166603" sldId="602"/>
            <ac:spMk id="25603" creationId="{FFF6FDAF-4319-46D1-B14D-62635D3067BE}"/>
          </ac:spMkLst>
        </pc:spChg>
      </pc:sldChg>
      <pc:sldChg chg="addSp modSp add del mod">
        <pc:chgData name="Lei Wu" userId="f083b2a8aea23a2f" providerId="LiveId" clId="{C6ADE416-F8F1-4C9E-8FAB-E709C584D883}" dt="2021-01-13T21:05:02.599" v="4206" actId="2696"/>
        <pc:sldMkLst>
          <pc:docMk/>
          <pc:sldMk cId="2706092051" sldId="602"/>
        </pc:sldMkLst>
        <pc:spChg chg="mod">
          <ac:chgData name="Lei Wu" userId="f083b2a8aea23a2f" providerId="LiveId" clId="{C6ADE416-F8F1-4C9E-8FAB-E709C584D883}" dt="2021-01-13T20:13:05.227" v="3856" actId="15"/>
          <ac:spMkLst>
            <pc:docMk/>
            <pc:sldMk cId="2706092051" sldId="602"/>
            <ac:spMk id="17412" creationId="{5DC98553-9093-4D77-88A8-0A87DD2BD669}"/>
          </ac:spMkLst>
        </pc:spChg>
        <pc:picChg chg="add mod">
          <ac:chgData name="Lei Wu" userId="f083b2a8aea23a2f" providerId="LiveId" clId="{C6ADE416-F8F1-4C9E-8FAB-E709C584D883}" dt="2021-01-13T20:14:08.923" v="3865" actId="1076"/>
          <ac:picMkLst>
            <pc:docMk/>
            <pc:sldMk cId="2706092051" sldId="602"/>
            <ac:picMk id="5" creationId="{C4B6F20B-AFCA-4715-B86B-E81FC299EBB7}"/>
          </ac:picMkLst>
        </pc:picChg>
        <pc:picChg chg="add mod">
          <ac:chgData name="Lei Wu" userId="f083b2a8aea23a2f" providerId="LiveId" clId="{C6ADE416-F8F1-4C9E-8FAB-E709C584D883}" dt="2021-01-13T20:14:10.715" v="3866" actId="1076"/>
          <ac:picMkLst>
            <pc:docMk/>
            <pc:sldMk cId="2706092051" sldId="602"/>
            <ac:picMk id="2050" creationId="{7003B1F3-0645-4574-BAC1-D8F68D30EAC8}"/>
          </ac:picMkLst>
        </pc:picChg>
      </pc:sldChg>
      <pc:sldChg chg="add del">
        <pc:chgData name="Lei Wu" userId="f083b2a8aea23a2f" providerId="LiveId" clId="{C6ADE416-F8F1-4C9E-8FAB-E709C584D883}" dt="2021-01-13T18:59:05.604" v="3631"/>
        <pc:sldMkLst>
          <pc:docMk/>
          <pc:sldMk cId="3018500668" sldId="602"/>
        </pc:sldMkLst>
      </pc:sldChg>
      <pc:sldChg chg="add del">
        <pc:chgData name="Lei Wu" userId="f083b2a8aea23a2f" providerId="LiveId" clId="{C6ADE416-F8F1-4C9E-8FAB-E709C584D883}" dt="2021-01-13T17:11:18.187" v="2780"/>
        <pc:sldMkLst>
          <pc:docMk/>
          <pc:sldMk cId="3771710106" sldId="602"/>
        </pc:sldMkLst>
      </pc:sldChg>
      <pc:sldChg chg="addSp delSp modSp add mod">
        <pc:chgData name="Lei Wu" userId="f083b2a8aea23a2f" providerId="LiveId" clId="{C6ADE416-F8F1-4C9E-8FAB-E709C584D883}" dt="2020-12-23T16:19:56.706" v="2622" actId="1076"/>
        <pc:sldMkLst>
          <pc:docMk/>
          <pc:sldMk cId="2370401612" sldId="603"/>
        </pc:sldMkLst>
        <pc:spChg chg="del">
          <ac:chgData name="Lei Wu" userId="f083b2a8aea23a2f" providerId="LiveId" clId="{C6ADE416-F8F1-4C9E-8FAB-E709C584D883}" dt="2020-12-23T15:54:38.081" v="2611" actId="478"/>
          <ac:spMkLst>
            <pc:docMk/>
            <pc:sldMk cId="2370401612" sldId="603"/>
            <ac:spMk id="6" creationId="{9DA74013-E518-4560-A30E-31EF11EDC80A}"/>
          </ac:spMkLst>
        </pc:spChg>
        <pc:spChg chg="mod">
          <ac:chgData name="Lei Wu" userId="f083b2a8aea23a2f" providerId="LiveId" clId="{C6ADE416-F8F1-4C9E-8FAB-E709C584D883}" dt="2020-12-23T15:54:25.930" v="2610" actId="20577"/>
          <ac:spMkLst>
            <pc:docMk/>
            <pc:sldMk cId="2370401612" sldId="603"/>
            <ac:spMk id="19459" creationId="{40E80B2B-7406-4707-A240-074812562E73}"/>
          </ac:spMkLst>
        </pc:spChg>
        <pc:picChg chg="add mod">
          <ac:chgData name="Lei Wu" userId="f083b2a8aea23a2f" providerId="LiveId" clId="{C6ADE416-F8F1-4C9E-8FAB-E709C584D883}" dt="2020-12-23T15:55:20.516" v="2615" actId="962"/>
          <ac:picMkLst>
            <pc:docMk/>
            <pc:sldMk cId="2370401612" sldId="603"/>
            <ac:picMk id="3" creationId="{AC419390-5C88-4B57-8D2F-C8458B8CAE3C}"/>
          </ac:picMkLst>
        </pc:picChg>
        <pc:picChg chg="add del mod">
          <ac:chgData name="Lei Wu" userId="f083b2a8aea23a2f" providerId="LiveId" clId="{C6ADE416-F8F1-4C9E-8FAB-E709C584D883}" dt="2020-12-23T16:19:50.235" v="2620" actId="478"/>
          <ac:picMkLst>
            <pc:docMk/>
            <pc:sldMk cId="2370401612" sldId="603"/>
            <ac:picMk id="1026" creationId="{7B6CB71C-E363-4A28-9678-BC3814DE9991}"/>
          </ac:picMkLst>
        </pc:picChg>
        <pc:picChg chg="add mod">
          <ac:chgData name="Lei Wu" userId="f083b2a8aea23a2f" providerId="LiveId" clId="{C6ADE416-F8F1-4C9E-8FAB-E709C584D883}" dt="2020-12-23T16:19:56.706" v="2622" actId="1076"/>
          <ac:picMkLst>
            <pc:docMk/>
            <pc:sldMk cId="2370401612" sldId="603"/>
            <ac:picMk id="1028" creationId="{02FFBB41-1EE3-4518-8B2D-534A5EE5CF65}"/>
          </ac:picMkLst>
        </pc:picChg>
      </pc:sldChg>
      <pc:sldChg chg="add del">
        <pc:chgData name="Lei Wu" userId="f083b2a8aea23a2f" providerId="LiveId" clId="{C6ADE416-F8F1-4C9E-8FAB-E709C584D883}" dt="2021-01-13T18:59:05.604" v="3631"/>
        <pc:sldMkLst>
          <pc:docMk/>
          <pc:sldMk cId="3246135517" sldId="604"/>
        </pc:sldMkLst>
      </pc:sldChg>
      <pc:sldChg chg="addSp delSp modSp add del mod">
        <pc:chgData name="Lei Wu" userId="f083b2a8aea23a2f" providerId="LiveId" clId="{C6ADE416-F8F1-4C9E-8FAB-E709C584D883}" dt="2021-01-14T02:05:08.398" v="5204" actId="20577"/>
        <pc:sldMkLst>
          <pc:docMk/>
          <pc:sldMk cId="4088437234" sldId="604"/>
        </pc:sldMkLst>
        <pc:spChg chg="del mod">
          <ac:chgData name="Lei Wu" userId="f083b2a8aea23a2f" providerId="LiveId" clId="{C6ADE416-F8F1-4C9E-8FAB-E709C584D883}" dt="2021-01-14T02:03:55.257" v="5073" actId="478"/>
          <ac:spMkLst>
            <pc:docMk/>
            <pc:sldMk cId="4088437234" sldId="604"/>
            <ac:spMk id="4" creationId="{ED6CA8F3-B689-492C-870E-4A141C71ECEC}"/>
          </ac:spMkLst>
        </pc:spChg>
        <pc:spChg chg="del mod">
          <ac:chgData name="Lei Wu" userId="f083b2a8aea23a2f" providerId="LiveId" clId="{C6ADE416-F8F1-4C9E-8FAB-E709C584D883}" dt="2021-01-14T02:03:57.024" v="5074" actId="478"/>
          <ac:spMkLst>
            <pc:docMk/>
            <pc:sldMk cId="4088437234" sldId="604"/>
            <ac:spMk id="7" creationId="{0B32A123-57BA-6446-B448-A015CFB2FB3D}"/>
          </ac:spMkLst>
        </pc:spChg>
        <pc:spChg chg="add del">
          <ac:chgData name="Lei Wu" userId="f083b2a8aea23a2f" providerId="LiveId" clId="{C6ADE416-F8F1-4C9E-8FAB-E709C584D883}" dt="2021-01-13T18:16:37.202" v="3212" actId="22"/>
          <ac:spMkLst>
            <pc:docMk/>
            <pc:sldMk cId="4088437234" sldId="604"/>
            <ac:spMk id="10" creationId="{BAABC86C-B9F9-4E51-ADE9-7B40A976FA3D}"/>
          </ac:spMkLst>
        </pc:spChg>
        <pc:spChg chg="mod">
          <ac:chgData name="Lei Wu" userId="f083b2a8aea23a2f" providerId="LiveId" clId="{C6ADE416-F8F1-4C9E-8FAB-E709C584D883}" dt="2021-01-14T02:05:08.398" v="5204" actId="20577"/>
          <ac:spMkLst>
            <pc:docMk/>
            <pc:sldMk cId="4088437234" sldId="604"/>
            <ac:spMk id="19459" creationId="{40E80B2B-7406-4707-A240-074812562E73}"/>
          </ac:spMkLst>
        </pc:spChg>
        <pc:picChg chg="del mod">
          <ac:chgData name="Lei Wu" userId="f083b2a8aea23a2f" providerId="LiveId" clId="{C6ADE416-F8F1-4C9E-8FAB-E709C584D883}" dt="2021-01-14T02:03:53.742" v="5071" actId="478"/>
          <ac:picMkLst>
            <pc:docMk/>
            <pc:sldMk cId="4088437234" sldId="604"/>
            <ac:picMk id="9" creationId="{C91B5776-9161-40E5-8EBB-F4A4ECC79311}"/>
          </ac:picMkLst>
        </pc:picChg>
        <pc:picChg chg="del mod">
          <ac:chgData name="Lei Wu" userId="f083b2a8aea23a2f" providerId="LiveId" clId="{C6ADE416-F8F1-4C9E-8FAB-E709C584D883}" dt="2021-01-14T02:03:54.387" v="5072" actId="478"/>
          <ac:picMkLst>
            <pc:docMk/>
            <pc:sldMk cId="4088437234" sldId="604"/>
            <ac:picMk id="11" creationId="{B463BD2C-5AAA-4BC7-A51D-8646077E0FAC}"/>
          </ac:picMkLst>
        </pc:picChg>
        <pc:picChg chg="add mod">
          <ac:chgData name="Lei Wu" userId="f083b2a8aea23a2f" providerId="LiveId" clId="{C6ADE416-F8F1-4C9E-8FAB-E709C584D883}" dt="2021-01-14T02:04:07.716" v="5079" actId="1076"/>
          <ac:picMkLst>
            <pc:docMk/>
            <pc:sldMk cId="4088437234" sldId="604"/>
            <ac:picMk id="8194" creationId="{FA212166-81B4-4489-BB89-02592E3883B3}"/>
          </ac:picMkLst>
        </pc:picChg>
      </pc:sldChg>
      <pc:sldChg chg="modSp add">
        <pc:chgData name="Lei Wu" userId="f083b2a8aea23a2f" providerId="LiveId" clId="{C6ADE416-F8F1-4C9E-8FAB-E709C584D883}" dt="2021-01-13T17:31:52.750" v="2880" actId="1076"/>
        <pc:sldMkLst>
          <pc:docMk/>
          <pc:sldMk cId="268441539" sldId="605"/>
        </pc:sldMkLst>
        <pc:spChg chg="mod">
          <ac:chgData name="Lei Wu" userId="f083b2a8aea23a2f" providerId="LiveId" clId="{C6ADE416-F8F1-4C9E-8FAB-E709C584D883}" dt="2021-01-13T17:31:52.750" v="2880" actId="1076"/>
          <ac:spMkLst>
            <pc:docMk/>
            <pc:sldMk cId="268441539" sldId="605"/>
            <ac:spMk id="19459" creationId="{40E80B2B-7406-4707-A240-074812562E73}"/>
          </ac:spMkLst>
        </pc:spChg>
      </pc:sldChg>
      <pc:sldChg chg="del">
        <pc:chgData name="Lei Wu" userId="f083b2a8aea23a2f" providerId="LiveId" clId="{C6ADE416-F8F1-4C9E-8FAB-E709C584D883}" dt="2021-01-13T17:31:34.076" v="2878" actId="2696"/>
        <pc:sldMkLst>
          <pc:docMk/>
          <pc:sldMk cId="1622710171" sldId="605"/>
        </pc:sldMkLst>
      </pc:sldChg>
      <pc:sldChg chg="add">
        <pc:chgData name="Lei Wu" userId="f083b2a8aea23a2f" providerId="LiveId" clId="{C6ADE416-F8F1-4C9E-8FAB-E709C584D883}" dt="2021-01-14T03:56:54.835" v="5908"/>
        <pc:sldMkLst>
          <pc:docMk/>
          <pc:sldMk cId="1980609852" sldId="607"/>
        </pc:sldMkLst>
      </pc:sldChg>
      <pc:sldChg chg="del">
        <pc:chgData name="Lei Wu" userId="f083b2a8aea23a2f" providerId="LiveId" clId="{C6ADE416-F8F1-4C9E-8FAB-E709C584D883}" dt="2021-01-14T02:23:26.948" v="5432" actId="2696"/>
        <pc:sldMkLst>
          <pc:docMk/>
          <pc:sldMk cId="2177466774" sldId="607"/>
        </pc:sldMkLst>
      </pc:sldChg>
      <pc:sldChg chg="add del">
        <pc:chgData name="Lei Wu" userId="f083b2a8aea23a2f" providerId="LiveId" clId="{C6ADE416-F8F1-4C9E-8FAB-E709C584D883}" dt="2021-01-14T03:56:51.741" v="5907" actId="2696"/>
        <pc:sldMkLst>
          <pc:docMk/>
          <pc:sldMk cId="2763138656" sldId="607"/>
        </pc:sldMkLst>
      </pc:sldChg>
      <pc:sldChg chg="del">
        <pc:chgData name="Lei Wu" userId="f083b2a8aea23a2f" providerId="LiveId" clId="{C6ADE416-F8F1-4C9E-8FAB-E709C584D883}" dt="2021-01-14T02:23:26.948" v="5432" actId="2696"/>
        <pc:sldMkLst>
          <pc:docMk/>
          <pc:sldMk cId="1582559232" sldId="608"/>
        </pc:sldMkLst>
      </pc:sldChg>
      <pc:sldChg chg="add del">
        <pc:chgData name="Lei Wu" userId="f083b2a8aea23a2f" providerId="LiveId" clId="{C6ADE416-F8F1-4C9E-8FAB-E709C584D883}" dt="2021-01-14T03:56:51.741" v="5907" actId="2696"/>
        <pc:sldMkLst>
          <pc:docMk/>
          <pc:sldMk cId="1881825549" sldId="608"/>
        </pc:sldMkLst>
      </pc:sldChg>
      <pc:sldChg chg="add">
        <pc:chgData name="Lei Wu" userId="f083b2a8aea23a2f" providerId="LiveId" clId="{C6ADE416-F8F1-4C9E-8FAB-E709C584D883}" dt="2021-01-14T03:56:54.835" v="5908"/>
        <pc:sldMkLst>
          <pc:docMk/>
          <pc:sldMk cId="3222994000" sldId="608"/>
        </pc:sldMkLst>
      </pc:sldChg>
      <pc:sldChg chg="add del">
        <pc:chgData name="Lei Wu" userId="f083b2a8aea23a2f" providerId="LiveId" clId="{C6ADE416-F8F1-4C9E-8FAB-E709C584D883}" dt="2021-01-14T03:56:51.741" v="5907" actId="2696"/>
        <pc:sldMkLst>
          <pc:docMk/>
          <pc:sldMk cId="1996596680" sldId="609"/>
        </pc:sldMkLst>
      </pc:sldChg>
      <pc:sldChg chg="add">
        <pc:chgData name="Lei Wu" userId="f083b2a8aea23a2f" providerId="LiveId" clId="{C6ADE416-F8F1-4C9E-8FAB-E709C584D883}" dt="2021-01-14T03:56:54.835" v="5908"/>
        <pc:sldMkLst>
          <pc:docMk/>
          <pc:sldMk cId="3970513077" sldId="609"/>
        </pc:sldMkLst>
      </pc:sldChg>
      <pc:sldChg chg="del">
        <pc:chgData name="Lei Wu" userId="f083b2a8aea23a2f" providerId="LiveId" clId="{C6ADE416-F8F1-4C9E-8FAB-E709C584D883}" dt="2021-01-14T02:23:26.948" v="5432" actId="2696"/>
        <pc:sldMkLst>
          <pc:docMk/>
          <pc:sldMk cId="4230865610" sldId="609"/>
        </pc:sldMkLst>
      </pc:sldChg>
      <pc:sldChg chg="add">
        <pc:chgData name="Lei Wu" userId="f083b2a8aea23a2f" providerId="LiveId" clId="{C6ADE416-F8F1-4C9E-8FAB-E709C584D883}" dt="2021-01-14T03:56:54.835" v="5908"/>
        <pc:sldMkLst>
          <pc:docMk/>
          <pc:sldMk cId="3223520074" sldId="610"/>
        </pc:sldMkLst>
      </pc:sldChg>
      <pc:sldChg chg="add del">
        <pc:chgData name="Lei Wu" userId="f083b2a8aea23a2f" providerId="LiveId" clId="{C6ADE416-F8F1-4C9E-8FAB-E709C584D883}" dt="2021-01-14T03:56:51.741" v="5907" actId="2696"/>
        <pc:sldMkLst>
          <pc:docMk/>
          <pc:sldMk cId="3679723548" sldId="610"/>
        </pc:sldMkLst>
      </pc:sldChg>
      <pc:sldChg chg="del">
        <pc:chgData name="Lei Wu" userId="f083b2a8aea23a2f" providerId="LiveId" clId="{C6ADE416-F8F1-4C9E-8FAB-E709C584D883}" dt="2021-01-14T02:23:26.948" v="5432" actId="2696"/>
        <pc:sldMkLst>
          <pc:docMk/>
          <pc:sldMk cId="3931089299" sldId="610"/>
        </pc:sldMkLst>
      </pc:sldChg>
      <pc:sldChg chg="modSp mod">
        <pc:chgData name="Lei Wu" userId="f083b2a8aea23a2f" providerId="LiveId" clId="{C6ADE416-F8F1-4C9E-8FAB-E709C584D883}" dt="2021-01-13T16:47:10.637" v="2734" actId="20577"/>
        <pc:sldMkLst>
          <pc:docMk/>
          <pc:sldMk cId="563828606" sldId="611"/>
        </pc:sldMkLst>
        <pc:spChg chg="mod">
          <ac:chgData name="Lei Wu" userId="f083b2a8aea23a2f" providerId="LiveId" clId="{C6ADE416-F8F1-4C9E-8FAB-E709C584D883}" dt="2021-01-13T16:47:10.637" v="2734" actId="20577"/>
          <ac:spMkLst>
            <pc:docMk/>
            <pc:sldMk cId="563828606" sldId="611"/>
            <ac:spMk id="6" creationId="{9DA74013-E518-4560-A30E-31EF11EDC80A}"/>
          </ac:spMkLst>
        </pc:spChg>
      </pc:sldChg>
      <pc:sldChg chg="add del">
        <pc:chgData name="Lei Wu" userId="f083b2a8aea23a2f" providerId="LiveId" clId="{C6ADE416-F8F1-4C9E-8FAB-E709C584D883}" dt="2021-01-13T16:51:06.816" v="2750" actId="47"/>
        <pc:sldMkLst>
          <pc:docMk/>
          <pc:sldMk cId="3244717184" sldId="612"/>
        </pc:sldMkLst>
      </pc:sldChg>
      <pc:sldChg chg="add del">
        <pc:chgData name="Lei Wu" userId="f083b2a8aea23a2f" providerId="LiveId" clId="{C6ADE416-F8F1-4C9E-8FAB-E709C584D883}" dt="2021-01-14T03:56:51.741" v="5907" actId="2696"/>
        <pc:sldMkLst>
          <pc:docMk/>
          <pc:sldMk cId="336310667" sldId="613"/>
        </pc:sldMkLst>
      </pc:sldChg>
      <pc:sldChg chg="add">
        <pc:chgData name="Lei Wu" userId="f083b2a8aea23a2f" providerId="LiveId" clId="{C6ADE416-F8F1-4C9E-8FAB-E709C584D883}" dt="2021-01-14T03:56:54.835" v="5908"/>
        <pc:sldMkLst>
          <pc:docMk/>
          <pc:sldMk cId="683546962" sldId="613"/>
        </pc:sldMkLst>
      </pc:sldChg>
      <pc:sldChg chg="del">
        <pc:chgData name="Lei Wu" userId="f083b2a8aea23a2f" providerId="LiveId" clId="{C6ADE416-F8F1-4C9E-8FAB-E709C584D883}" dt="2021-01-14T02:23:26.948" v="5432" actId="2696"/>
        <pc:sldMkLst>
          <pc:docMk/>
          <pc:sldMk cId="3120137712" sldId="613"/>
        </pc:sldMkLst>
      </pc:sldChg>
      <pc:sldChg chg="addSp modSp new del">
        <pc:chgData name="Lei Wu" userId="f083b2a8aea23a2f" providerId="LiveId" clId="{C6ADE416-F8F1-4C9E-8FAB-E709C584D883}" dt="2021-01-14T02:23:26.948" v="5432" actId="2696"/>
        <pc:sldMkLst>
          <pc:docMk/>
          <pc:sldMk cId="1029855562" sldId="614"/>
        </pc:sldMkLst>
        <pc:picChg chg="add mod">
          <ac:chgData name="Lei Wu" userId="f083b2a8aea23a2f" providerId="LiveId" clId="{C6ADE416-F8F1-4C9E-8FAB-E709C584D883}" dt="2021-01-13T16:51:26.622" v="2752" actId="1076"/>
          <ac:picMkLst>
            <pc:docMk/>
            <pc:sldMk cId="1029855562" sldId="614"/>
            <ac:picMk id="2" creationId="{CC06BC4C-767C-4EEF-A265-181DA5FE555D}"/>
          </ac:picMkLst>
        </pc:picChg>
      </pc:sldChg>
      <pc:sldChg chg="add">
        <pc:chgData name="Lei Wu" userId="f083b2a8aea23a2f" providerId="LiveId" clId="{C6ADE416-F8F1-4C9E-8FAB-E709C584D883}" dt="2021-01-14T03:56:54.835" v="5908"/>
        <pc:sldMkLst>
          <pc:docMk/>
          <pc:sldMk cId="2893051098" sldId="614"/>
        </pc:sldMkLst>
      </pc:sldChg>
      <pc:sldChg chg="addSp delSp modSp add del mod modTransition">
        <pc:chgData name="Lei Wu" userId="f083b2a8aea23a2f" providerId="LiveId" clId="{C6ADE416-F8F1-4C9E-8FAB-E709C584D883}" dt="2021-01-14T03:56:51.741" v="5907" actId="2696"/>
        <pc:sldMkLst>
          <pc:docMk/>
          <pc:sldMk cId="3016132583" sldId="614"/>
        </pc:sldMkLst>
        <pc:spChg chg="add mod">
          <ac:chgData name="Lei Wu" userId="f083b2a8aea23a2f" providerId="LiveId" clId="{C6ADE416-F8F1-4C9E-8FAB-E709C584D883}" dt="2021-01-14T02:36:49.226" v="5483" actId="20577"/>
          <ac:spMkLst>
            <pc:docMk/>
            <pc:sldMk cId="3016132583" sldId="614"/>
            <ac:spMk id="3" creationId="{87E73C9D-6F12-4281-AF9E-FD8369A7A0E5}"/>
          </ac:spMkLst>
        </pc:spChg>
        <pc:picChg chg="del">
          <ac:chgData name="Lei Wu" userId="f083b2a8aea23a2f" providerId="LiveId" clId="{C6ADE416-F8F1-4C9E-8FAB-E709C584D883}" dt="2021-01-14T03:17:40.089" v="5707" actId="478"/>
          <ac:picMkLst>
            <pc:docMk/>
            <pc:sldMk cId="3016132583" sldId="614"/>
            <ac:picMk id="2" creationId="{CC06BC4C-767C-4EEF-A265-181DA5FE555D}"/>
          </ac:picMkLst>
        </pc:picChg>
        <pc:picChg chg="add del mod">
          <ac:chgData name="Lei Wu" userId="f083b2a8aea23a2f" providerId="LiveId" clId="{C6ADE416-F8F1-4C9E-8FAB-E709C584D883}" dt="2021-01-14T02:41:50.125" v="5484" actId="478"/>
          <ac:picMkLst>
            <pc:docMk/>
            <pc:sldMk cId="3016132583" sldId="614"/>
            <ac:picMk id="5" creationId="{40D05A32-B706-4EB3-9801-87AF3E44EBF0}"/>
          </ac:picMkLst>
        </pc:picChg>
        <pc:picChg chg="add del mod">
          <ac:chgData name="Lei Wu" userId="f083b2a8aea23a2f" providerId="LiveId" clId="{C6ADE416-F8F1-4C9E-8FAB-E709C584D883}" dt="2021-01-14T03:15:30.487" v="5706" actId="478"/>
          <ac:picMkLst>
            <pc:docMk/>
            <pc:sldMk cId="3016132583" sldId="614"/>
            <ac:picMk id="14338" creationId="{E10B88A1-B3C0-4473-9E2C-DABA88A3AC9B}"/>
          </ac:picMkLst>
        </pc:picChg>
        <pc:picChg chg="add del">
          <ac:chgData name="Lei Wu" userId="f083b2a8aea23a2f" providerId="LiveId" clId="{C6ADE416-F8F1-4C9E-8FAB-E709C584D883}" dt="2021-01-14T03:17:46.909" v="5709"/>
          <ac:picMkLst>
            <pc:docMk/>
            <pc:sldMk cId="3016132583" sldId="614"/>
            <ac:picMk id="14340" creationId="{AA354E73-DEDD-44D3-A472-6211F2C83263}"/>
          </ac:picMkLst>
        </pc:picChg>
        <pc:picChg chg="add mod">
          <ac:chgData name="Lei Wu" userId="f083b2a8aea23a2f" providerId="LiveId" clId="{C6ADE416-F8F1-4C9E-8FAB-E709C584D883}" dt="2021-01-14T03:18:46.794" v="5712" actId="1076"/>
          <ac:picMkLst>
            <pc:docMk/>
            <pc:sldMk cId="3016132583" sldId="614"/>
            <ac:picMk id="14342" creationId="{75B7A777-176B-4BF0-8417-5DCE298BB53D}"/>
          </ac:picMkLst>
        </pc:picChg>
      </pc:sldChg>
      <pc:sldChg chg="new del">
        <pc:chgData name="Lei Wu" userId="f083b2a8aea23a2f" providerId="LiveId" clId="{C6ADE416-F8F1-4C9E-8FAB-E709C584D883}" dt="2021-01-13T17:06:33.691" v="2768" actId="680"/>
        <pc:sldMkLst>
          <pc:docMk/>
          <pc:sldMk cId="587456689" sldId="615"/>
        </pc:sldMkLst>
      </pc:sldChg>
      <pc:sldChg chg="modSp add del mod">
        <pc:chgData name="Lei Wu" userId="f083b2a8aea23a2f" providerId="LiveId" clId="{C6ADE416-F8F1-4C9E-8FAB-E709C584D883}" dt="2021-01-13T17:06:23.001" v="2766" actId="47"/>
        <pc:sldMkLst>
          <pc:docMk/>
          <pc:sldMk cId="1086798959" sldId="615"/>
        </pc:sldMkLst>
        <pc:spChg chg="mod">
          <ac:chgData name="Lei Wu" userId="f083b2a8aea23a2f" providerId="LiveId" clId="{C6ADE416-F8F1-4C9E-8FAB-E709C584D883}" dt="2021-01-13T17:06:00.315" v="2765" actId="20577"/>
          <ac:spMkLst>
            <pc:docMk/>
            <pc:sldMk cId="1086798959" sldId="615"/>
            <ac:spMk id="3" creationId="{DAAE08E7-F397-4386-AD4A-9EA00DA8BA7C}"/>
          </ac:spMkLst>
        </pc:spChg>
      </pc:sldChg>
      <pc:sldChg chg="modSp new del mod">
        <pc:chgData name="Lei Wu" userId="f083b2a8aea23a2f" providerId="LiveId" clId="{C6ADE416-F8F1-4C9E-8FAB-E709C584D883}" dt="2021-01-13T17:08:21.191" v="2775" actId="47"/>
        <pc:sldMkLst>
          <pc:docMk/>
          <pc:sldMk cId="2251570817" sldId="615"/>
        </pc:sldMkLst>
        <pc:spChg chg="mod">
          <ac:chgData name="Lei Wu" userId="f083b2a8aea23a2f" providerId="LiveId" clId="{C6ADE416-F8F1-4C9E-8FAB-E709C584D883}" dt="2021-01-13T17:06:54.057" v="2772" actId="20577"/>
          <ac:spMkLst>
            <pc:docMk/>
            <pc:sldMk cId="2251570817" sldId="615"/>
            <ac:spMk id="2" creationId="{D7ADE641-AAEB-4CC1-A6E4-FD7927CE8283}"/>
          </ac:spMkLst>
        </pc:spChg>
      </pc:sldChg>
      <pc:sldChg chg="modSp add del mod">
        <pc:chgData name="Lei Wu" userId="f083b2a8aea23a2f" providerId="LiveId" clId="{C6ADE416-F8F1-4C9E-8FAB-E709C584D883}" dt="2021-01-13T17:39:31.206" v="2951" actId="47"/>
        <pc:sldMkLst>
          <pc:docMk/>
          <pc:sldMk cId="3451360789" sldId="615"/>
        </pc:sldMkLst>
        <pc:spChg chg="mod">
          <ac:chgData name="Lei Wu" userId="f083b2a8aea23a2f" providerId="LiveId" clId="{C6ADE416-F8F1-4C9E-8FAB-E709C584D883}" dt="2021-01-13T17:16:28.875" v="2876" actId="20577"/>
          <ac:spMkLst>
            <pc:docMk/>
            <pc:sldMk cId="3451360789" sldId="615"/>
            <ac:spMk id="6" creationId="{9DA74013-E518-4560-A30E-31EF11EDC80A}"/>
          </ac:spMkLst>
        </pc:spChg>
        <pc:spChg chg="mod">
          <ac:chgData name="Lei Wu" userId="f083b2a8aea23a2f" providerId="LiveId" clId="{C6ADE416-F8F1-4C9E-8FAB-E709C584D883}" dt="2021-01-13T17:16:34.630" v="2877" actId="20577"/>
          <ac:spMkLst>
            <pc:docMk/>
            <pc:sldMk cId="3451360789" sldId="615"/>
            <ac:spMk id="7" creationId="{61613075-73BA-4468-B5E1-05BA35F281E1}"/>
          </ac:spMkLst>
        </pc:spChg>
      </pc:sldChg>
      <pc:sldChg chg="addSp delSp modSp add del mod ord">
        <pc:chgData name="Lei Wu" userId="f083b2a8aea23a2f" providerId="LiveId" clId="{C6ADE416-F8F1-4C9E-8FAB-E709C584D883}" dt="2021-01-13T18:56:14.016" v="3616" actId="47"/>
        <pc:sldMkLst>
          <pc:docMk/>
          <pc:sldMk cId="4019019686" sldId="615"/>
        </pc:sldMkLst>
        <pc:spChg chg="add del">
          <ac:chgData name="Lei Wu" userId="f083b2a8aea23a2f" providerId="LiveId" clId="{C6ADE416-F8F1-4C9E-8FAB-E709C584D883}" dt="2021-01-13T17:58:17.563" v="3003"/>
          <ac:spMkLst>
            <pc:docMk/>
            <pc:sldMk cId="4019019686" sldId="615"/>
            <ac:spMk id="2" creationId="{AC7DC4BE-2A2A-40C9-9C4F-957E46F79CB0}"/>
          </ac:spMkLst>
        </pc:spChg>
        <pc:spChg chg="add del">
          <ac:chgData name="Lei Wu" userId="f083b2a8aea23a2f" providerId="LiveId" clId="{C6ADE416-F8F1-4C9E-8FAB-E709C584D883}" dt="2021-01-13T17:58:38.011" v="3005"/>
          <ac:spMkLst>
            <pc:docMk/>
            <pc:sldMk cId="4019019686" sldId="615"/>
            <ac:spMk id="3" creationId="{D28E3F83-4E7C-4DEA-A0ED-714F31D04395}"/>
          </ac:spMkLst>
        </pc:spChg>
        <pc:spChg chg="del">
          <ac:chgData name="Lei Wu" userId="f083b2a8aea23a2f" providerId="LiveId" clId="{C6ADE416-F8F1-4C9E-8FAB-E709C584D883}" dt="2021-01-13T17:58:13.317" v="3001" actId="478"/>
          <ac:spMkLst>
            <pc:docMk/>
            <pc:sldMk cId="4019019686" sldId="615"/>
            <ac:spMk id="6" creationId="{9DA74013-E518-4560-A30E-31EF11EDC80A}"/>
          </ac:spMkLst>
        </pc:spChg>
        <pc:spChg chg="mod">
          <ac:chgData name="Lei Wu" userId="f083b2a8aea23a2f" providerId="LiveId" clId="{C6ADE416-F8F1-4C9E-8FAB-E709C584D883}" dt="2021-01-13T17:41:52.987" v="3000" actId="20577"/>
          <ac:spMkLst>
            <pc:docMk/>
            <pc:sldMk cId="4019019686" sldId="615"/>
            <ac:spMk id="7" creationId="{61613075-73BA-4468-B5E1-05BA35F281E1}"/>
          </ac:spMkLst>
        </pc:spChg>
        <pc:picChg chg="add del mod">
          <ac:chgData name="Lei Wu" userId="f083b2a8aea23a2f" providerId="LiveId" clId="{C6ADE416-F8F1-4C9E-8FAB-E709C584D883}" dt="2021-01-13T18:00:12.407" v="3011" actId="478"/>
          <ac:picMkLst>
            <pc:docMk/>
            <pc:sldMk cId="4019019686" sldId="615"/>
            <ac:picMk id="1030" creationId="{A550079C-C499-40EA-A8F6-20DA4CF8A121}"/>
          </ac:picMkLst>
        </pc:picChg>
        <pc:picChg chg="add del mod">
          <ac:chgData name="Lei Wu" userId="f083b2a8aea23a2f" providerId="LiveId" clId="{C6ADE416-F8F1-4C9E-8FAB-E709C584D883}" dt="2021-01-13T18:02:13.038" v="3016" actId="478"/>
          <ac:picMkLst>
            <pc:docMk/>
            <pc:sldMk cId="4019019686" sldId="615"/>
            <ac:picMk id="1032" creationId="{4D3D95A0-A953-427A-B471-8556D3330115}"/>
          </ac:picMkLst>
        </pc:picChg>
        <pc:picChg chg="add mod">
          <ac:chgData name="Lei Wu" userId="f083b2a8aea23a2f" providerId="LiveId" clId="{C6ADE416-F8F1-4C9E-8FAB-E709C584D883}" dt="2021-01-13T18:02:33.844" v="3020" actId="1076"/>
          <ac:picMkLst>
            <pc:docMk/>
            <pc:sldMk cId="4019019686" sldId="615"/>
            <ac:picMk id="1034" creationId="{D0D2422D-F2DE-4377-A5F5-C2FC8EFC9963}"/>
          </ac:picMkLst>
        </pc:picChg>
      </pc:sldChg>
      <pc:sldChg chg="addSp delSp modSp new del mod">
        <pc:chgData name="Lei Wu" userId="f083b2a8aea23a2f" providerId="LiveId" clId="{C6ADE416-F8F1-4C9E-8FAB-E709C584D883}" dt="2021-01-13T17:15:30.487" v="2802" actId="47"/>
        <pc:sldMkLst>
          <pc:docMk/>
          <pc:sldMk cId="4117930499" sldId="615"/>
        </pc:sldMkLst>
        <pc:spChg chg="del mod">
          <ac:chgData name="Lei Wu" userId="f083b2a8aea23a2f" providerId="LiveId" clId="{C6ADE416-F8F1-4C9E-8FAB-E709C584D883}" dt="2021-01-13T17:14:40.375" v="2786" actId="478"/>
          <ac:spMkLst>
            <pc:docMk/>
            <pc:sldMk cId="4117930499" sldId="615"/>
            <ac:spMk id="2" creationId="{08DEB20A-1CFC-4F72-A853-7FB347CA699A}"/>
          </ac:spMkLst>
        </pc:spChg>
        <pc:spChg chg="mod">
          <ac:chgData name="Lei Wu" userId="f083b2a8aea23a2f" providerId="LiveId" clId="{C6ADE416-F8F1-4C9E-8FAB-E709C584D883}" dt="2021-01-13T17:15:25.643" v="2801" actId="20577"/>
          <ac:spMkLst>
            <pc:docMk/>
            <pc:sldMk cId="4117930499" sldId="615"/>
            <ac:spMk id="3" creationId="{41E7CE6F-0ADA-4DB4-88ED-FEA475F33EDB}"/>
          </ac:spMkLst>
        </pc:spChg>
        <pc:spChg chg="add del mod">
          <ac:chgData name="Lei Wu" userId="f083b2a8aea23a2f" providerId="LiveId" clId="{C6ADE416-F8F1-4C9E-8FAB-E709C584D883}" dt="2021-01-13T17:14:44.030" v="2787" actId="478"/>
          <ac:spMkLst>
            <pc:docMk/>
            <pc:sldMk cId="4117930499" sldId="615"/>
            <ac:spMk id="5" creationId="{E79198D9-C049-4390-B0B8-E105E34E6332}"/>
          </ac:spMkLst>
        </pc:spChg>
      </pc:sldChg>
      <pc:sldChg chg="new del">
        <pc:chgData name="Lei Wu" userId="f083b2a8aea23a2f" providerId="LiveId" clId="{C6ADE416-F8F1-4C9E-8FAB-E709C584D883}" dt="2021-01-13T17:33:38.561" v="2886" actId="680"/>
        <pc:sldMkLst>
          <pc:docMk/>
          <pc:sldMk cId="462685910" sldId="616"/>
        </pc:sldMkLst>
      </pc:sldChg>
      <pc:sldChg chg="add del">
        <pc:chgData name="Lei Wu" userId="f083b2a8aea23a2f" providerId="LiveId" clId="{C6ADE416-F8F1-4C9E-8FAB-E709C584D883}" dt="2021-01-13T18:59:05.604" v="3631"/>
        <pc:sldMkLst>
          <pc:docMk/>
          <pc:sldMk cId="822667031" sldId="616"/>
        </pc:sldMkLst>
      </pc:sldChg>
      <pc:sldChg chg="modSp add del mod">
        <pc:chgData name="Lei Wu" userId="f083b2a8aea23a2f" providerId="LiveId" clId="{C6ADE416-F8F1-4C9E-8FAB-E709C584D883}" dt="2021-01-13T18:06:44.189" v="3083" actId="47"/>
        <pc:sldMkLst>
          <pc:docMk/>
          <pc:sldMk cId="929734553" sldId="616"/>
        </pc:sldMkLst>
        <pc:spChg chg="mod">
          <ac:chgData name="Lei Wu" userId="f083b2a8aea23a2f" providerId="LiveId" clId="{C6ADE416-F8F1-4C9E-8FAB-E709C584D883}" dt="2021-01-13T18:06:30.403" v="3082" actId="20577"/>
          <ac:spMkLst>
            <pc:docMk/>
            <pc:sldMk cId="929734553" sldId="616"/>
            <ac:spMk id="6" creationId="{9DA74013-E518-4560-A30E-31EF11EDC80A}"/>
          </ac:spMkLst>
        </pc:spChg>
        <pc:spChg chg="mod">
          <ac:chgData name="Lei Wu" userId="f083b2a8aea23a2f" providerId="LiveId" clId="{C6ADE416-F8F1-4C9E-8FAB-E709C584D883}" dt="2021-01-13T18:05:53.140" v="3030" actId="20577"/>
          <ac:spMkLst>
            <pc:docMk/>
            <pc:sldMk cId="929734553" sldId="616"/>
            <ac:spMk id="7" creationId="{61613075-73BA-4468-B5E1-05BA35F281E1}"/>
          </ac:spMkLst>
        </pc:spChg>
      </pc:sldChg>
      <pc:sldChg chg="new del">
        <pc:chgData name="Lei Wu" userId="f083b2a8aea23a2f" providerId="LiveId" clId="{C6ADE416-F8F1-4C9E-8FAB-E709C584D883}" dt="2021-01-13T17:33:20.401" v="2884" actId="680"/>
        <pc:sldMkLst>
          <pc:docMk/>
          <pc:sldMk cId="2174276716" sldId="616"/>
        </pc:sldMkLst>
      </pc:sldChg>
      <pc:sldChg chg="add del">
        <pc:chgData name="Lei Wu" userId="f083b2a8aea23a2f" providerId="LiveId" clId="{C6ADE416-F8F1-4C9E-8FAB-E709C584D883}" dt="2021-01-13T18:08:13.072" v="3090" actId="47"/>
        <pc:sldMkLst>
          <pc:docMk/>
          <pc:sldMk cId="3083023750" sldId="616"/>
        </pc:sldMkLst>
      </pc:sldChg>
      <pc:sldChg chg="modSp new del mod">
        <pc:chgData name="Lei Wu" userId="f083b2a8aea23a2f" providerId="LiveId" clId="{C6ADE416-F8F1-4C9E-8FAB-E709C584D883}" dt="2021-01-13T17:41:27.655" v="2952" actId="47"/>
        <pc:sldMkLst>
          <pc:docMk/>
          <pc:sldMk cId="3628426234" sldId="616"/>
        </pc:sldMkLst>
        <pc:spChg chg="mod">
          <ac:chgData name="Lei Wu" userId="f083b2a8aea23a2f" providerId="LiveId" clId="{C6ADE416-F8F1-4C9E-8FAB-E709C584D883}" dt="2021-01-13T17:34:35.219" v="2934" actId="1076"/>
          <ac:spMkLst>
            <pc:docMk/>
            <pc:sldMk cId="3628426234" sldId="616"/>
            <ac:spMk id="2" creationId="{8880E0E5-F7B0-4495-8666-B64472881E58}"/>
          </ac:spMkLst>
        </pc:spChg>
      </pc:sldChg>
      <pc:sldChg chg="add del">
        <pc:chgData name="Lei Wu" userId="f083b2a8aea23a2f" providerId="LiveId" clId="{C6ADE416-F8F1-4C9E-8FAB-E709C584D883}" dt="2021-01-13T21:02:19.060" v="4202" actId="2696"/>
        <pc:sldMkLst>
          <pc:docMk/>
          <pc:sldMk cId="3745669705" sldId="616"/>
        </pc:sldMkLst>
      </pc:sldChg>
      <pc:sldChg chg="add del">
        <pc:chgData name="Lei Wu" userId="f083b2a8aea23a2f" providerId="LiveId" clId="{C6ADE416-F8F1-4C9E-8FAB-E709C584D883}" dt="2021-01-13T18:59:05.604" v="3631"/>
        <pc:sldMkLst>
          <pc:docMk/>
          <pc:sldMk cId="287739830" sldId="617"/>
        </pc:sldMkLst>
      </pc:sldChg>
      <pc:sldChg chg="addSp delSp modSp add del mod modAnim">
        <pc:chgData name="Lei Wu" userId="f083b2a8aea23a2f" providerId="LiveId" clId="{C6ADE416-F8F1-4C9E-8FAB-E709C584D883}" dt="2021-01-14T02:07:26.243" v="5322" actId="20577"/>
        <pc:sldMkLst>
          <pc:docMk/>
          <pc:sldMk cId="3680832810" sldId="617"/>
        </pc:sldMkLst>
        <pc:spChg chg="del">
          <ac:chgData name="Lei Wu" userId="f083b2a8aea23a2f" providerId="LiveId" clId="{C6ADE416-F8F1-4C9E-8FAB-E709C584D883}" dt="2021-01-13T18:16:59.275" v="3216" actId="478"/>
          <ac:spMkLst>
            <pc:docMk/>
            <pc:sldMk cId="3680832810" sldId="617"/>
            <ac:spMk id="4" creationId="{ED6CA8F3-B689-492C-870E-4A141C71ECEC}"/>
          </ac:spMkLst>
        </pc:spChg>
        <pc:spChg chg="del">
          <ac:chgData name="Lei Wu" userId="f083b2a8aea23a2f" providerId="LiveId" clId="{C6ADE416-F8F1-4C9E-8FAB-E709C584D883}" dt="2021-01-13T18:17:03.733" v="3217" actId="478"/>
          <ac:spMkLst>
            <pc:docMk/>
            <pc:sldMk cId="3680832810" sldId="617"/>
            <ac:spMk id="7" creationId="{0B32A123-57BA-6446-B448-A015CFB2FB3D}"/>
          </ac:spMkLst>
        </pc:spChg>
        <pc:spChg chg="mod">
          <ac:chgData name="Lei Wu" userId="f083b2a8aea23a2f" providerId="LiveId" clId="{C6ADE416-F8F1-4C9E-8FAB-E709C584D883}" dt="2021-01-13T18:17:05.041" v="3218"/>
          <ac:spMkLst>
            <pc:docMk/>
            <pc:sldMk cId="3680832810" sldId="617"/>
            <ac:spMk id="10" creationId="{4B343373-BE50-4AA6-B9D8-6E0267BD2EB1}"/>
          </ac:spMkLst>
        </pc:spChg>
        <pc:spChg chg="mod">
          <ac:chgData name="Lei Wu" userId="f083b2a8aea23a2f" providerId="LiveId" clId="{C6ADE416-F8F1-4C9E-8FAB-E709C584D883}" dt="2021-01-13T18:17:05.041" v="3218"/>
          <ac:spMkLst>
            <pc:docMk/>
            <pc:sldMk cId="3680832810" sldId="617"/>
            <ac:spMk id="12" creationId="{0F9B12F9-11A0-45B7-8CDE-13280095BA4B}"/>
          </ac:spMkLst>
        </pc:spChg>
        <pc:spChg chg="mod">
          <ac:chgData name="Lei Wu" userId="f083b2a8aea23a2f" providerId="LiveId" clId="{C6ADE416-F8F1-4C9E-8FAB-E709C584D883}" dt="2021-01-13T18:17:05.041" v="3218"/>
          <ac:spMkLst>
            <pc:docMk/>
            <pc:sldMk cId="3680832810" sldId="617"/>
            <ac:spMk id="14" creationId="{2BDF16C2-14D3-4B51-8EE8-4AC0A3A9A436}"/>
          </ac:spMkLst>
        </pc:spChg>
        <pc:spChg chg="mod">
          <ac:chgData name="Lei Wu" userId="f083b2a8aea23a2f" providerId="LiveId" clId="{C6ADE416-F8F1-4C9E-8FAB-E709C584D883}" dt="2021-01-13T18:17:05.041" v="3218"/>
          <ac:spMkLst>
            <pc:docMk/>
            <pc:sldMk cId="3680832810" sldId="617"/>
            <ac:spMk id="15" creationId="{C53AB928-12BF-496C-9472-26170E5FF4B1}"/>
          </ac:spMkLst>
        </pc:spChg>
        <pc:spChg chg="mod">
          <ac:chgData name="Lei Wu" userId="f083b2a8aea23a2f" providerId="LiveId" clId="{C6ADE416-F8F1-4C9E-8FAB-E709C584D883}" dt="2021-01-13T18:17:05.041" v="3218"/>
          <ac:spMkLst>
            <pc:docMk/>
            <pc:sldMk cId="3680832810" sldId="617"/>
            <ac:spMk id="16" creationId="{91CE7404-F1B2-473D-958C-208A26A1D134}"/>
          </ac:spMkLst>
        </pc:spChg>
        <pc:spChg chg="mod">
          <ac:chgData name="Lei Wu" userId="f083b2a8aea23a2f" providerId="LiveId" clId="{C6ADE416-F8F1-4C9E-8FAB-E709C584D883}" dt="2021-01-13T18:17:05.041" v="3218"/>
          <ac:spMkLst>
            <pc:docMk/>
            <pc:sldMk cId="3680832810" sldId="617"/>
            <ac:spMk id="18" creationId="{9238DFE1-31EE-4FFD-A4EA-CCFCE3BD2344}"/>
          </ac:spMkLst>
        </pc:spChg>
        <pc:spChg chg="mod">
          <ac:chgData name="Lei Wu" userId="f083b2a8aea23a2f" providerId="LiveId" clId="{C6ADE416-F8F1-4C9E-8FAB-E709C584D883}" dt="2021-01-13T18:17:05.041" v="3218"/>
          <ac:spMkLst>
            <pc:docMk/>
            <pc:sldMk cId="3680832810" sldId="617"/>
            <ac:spMk id="19" creationId="{FA50E99E-C766-4EAB-8052-EC9740FC79FD}"/>
          </ac:spMkLst>
        </pc:spChg>
        <pc:spChg chg="add del mod">
          <ac:chgData name="Lei Wu" userId="f083b2a8aea23a2f" providerId="LiveId" clId="{C6ADE416-F8F1-4C9E-8FAB-E709C584D883}" dt="2021-01-13T18:17:17.868" v="3221"/>
          <ac:spMkLst>
            <pc:docMk/>
            <pc:sldMk cId="3680832810" sldId="617"/>
            <ac:spMk id="20" creationId="{FEDF383A-1E49-4F05-9970-3217C0A8FD69}"/>
          </ac:spMkLst>
        </pc:spChg>
        <pc:spChg chg="add del mod">
          <ac:chgData name="Lei Wu" userId="f083b2a8aea23a2f" providerId="LiveId" clId="{C6ADE416-F8F1-4C9E-8FAB-E709C584D883}" dt="2021-01-13T18:17:17.868" v="3221"/>
          <ac:spMkLst>
            <pc:docMk/>
            <pc:sldMk cId="3680832810" sldId="617"/>
            <ac:spMk id="24" creationId="{0E553A4D-B381-4DC9-B945-4E1E683941CC}"/>
          </ac:spMkLst>
        </pc:spChg>
        <pc:spChg chg="add del mod">
          <ac:chgData name="Lei Wu" userId="f083b2a8aea23a2f" providerId="LiveId" clId="{C6ADE416-F8F1-4C9E-8FAB-E709C584D883}" dt="2021-01-13T18:17:17.868" v="3221"/>
          <ac:spMkLst>
            <pc:docMk/>
            <pc:sldMk cId="3680832810" sldId="617"/>
            <ac:spMk id="25" creationId="{F768BDE8-ECAE-4170-B6BD-508406757F28}"/>
          </ac:spMkLst>
        </pc:spChg>
        <pc:spChg chg="add del mod">
          <ac:chgData name="Lei Wu" userId="f083b2a8aea23a2f" providerId="LiveId" clId="{C6ADE416-F8F1-4C9E-8FAB-E709C584D883}" dt="2021-01-13T18:17:17.868" v="3221"/>
          <ac:spMkLst>
            <pc:docMk/>
            <pc:sldMk cId="3680832810" sldId="617"/>
            <ac:spMk id="26" creationId="{03242245-088C-4195-BFF1-8A12C3C93FD9}"/>
          </ac:spMkLst>
        </pc:spChg>
        <pc:spChg chg="add del mod">
          <ac:chgData name="Lei Wu" userId="f083b2a8aea23a2f" providerId="LiveId" clId="{C6ADE416-F8F1-4C9E-8FAB-E709C584D883}" dt="2021-01-13T18:17:17.868" v="3221"/>
          <ac:spMkLst>
            <pc:docMk/>
            <pc:sldMk cId="3680832810" sldId="617"/>
            <ac:spMk id="27" creationId="{D63F2AF1-6AE0-428F-B79F-D1FE66E632B1}"/>
          </ac:spMkLst>
        </pc:spChg>
        <pc:spChg chg="add del mod">
          <ac:chgData name="Lei Wu" userId="f083b2a8aea23a2f" providerId="LiveId" clId="{C6ADE416-F8F1-4C9E-8FAB-E709C584D883}" dt="2021-01-13T18:17:17.868" v="3221"/>
          <ac:spMkLst>
            <pc:docMk/>
            <pc:sldMk cId="3680832810" sldId="617"/>
            <ac:spMk id="28" creationId="{B9C319CC-D62B-47B1-AFB7-0C56FD59CCA6}"/>
          </ac:spMkLst>
        </pc:spChg>
        <pc:spChg chg="add del mod">
          <ac:chgData name="Lei Wu" userId="f083b2a8aea23a2f" providerId="LiveId" clId="{C6ADE416-F8F1-4C9E-8FAB-E709C584D883}" dt="2021-01-13T18:17:17.868" v="3221"/>
          <ac:spMkLst>
            <pc:docMk/>
            <pc:sldMk cId="3680832810" sldId="617"/>
            <ac:spMk id="29" creationId="{A6263E43-78BC-487B-A4BA-3D76D3435D88}"/>
          </ac:spMkLst>
        </pc:spChg>
        <pc:spChg chg="add del mod">
          <ac:chgData name="Lei Wu" userId="f083b2a8aea23a2f" providerId="LiveId" clId="{C6ADE416-F8F1-4C9E-8FAB-E709C584D883}" dt="2021-01-13T18:17:17.868" v="3221"/>
          <ac:spMkLst>
            <pc:docMk/>
            <pc:sldMk cId="3680832810" sldId="617"/>
            <ac:spMk id="30" creationId="{6B74977A-CB52-4E2F-9B30-7C44E125CC14}"/>
          </ac:spMkLst>
        </pc:spChg>
        <pc:spChg chg="add del mod">
          <ac:chgData name="Lei Wu" userId="f083b2a8aea23a2f" providerId="LiveId" clId="{C6ADE416-F8F1-4C9E-8FAB-E709C584D883}" dt="2021-01-13T18:17:17.868" v="3221"/>
          <ac:spMkLst>
            <pc:docMk/>
            <pc:sldMk cId="3680832810" sldId="617"/>
            <ac:spMk id="31" creationId="{68E35596-0081-4C64-8A4C-647A06331345}"/>
          </ac:spMkLst>
        </pc:spChg>
        <pc:spChg chg="add del mod">
          <ac:chgData name="Lei Wu" userId="f083b2a8aea23a2f" providerId="LiveId" clId="{C6ADE416-F8F1-4C9E-8FAB-E709C584D883}" dt="2021-01-13T18:17:17.868" v="3221"/>
          <ac:spMkLst>
            <pc:docMk/>
            <pc:sldMk cId="3680832810" sldId="617"/>
            <ac:spMk id="32" creationId="{4D59B7F9-5199-4440-A3F9-70FA4230D559}"/>
          </ac:spMkLst>
        </pc:spChg>
        <pc:spChg chg="add del mod">
          <ac:chgData name="Lei Wu" userId="f083b2a8aea23a2f" providerId="LiveId" clId="{C6ADE416-F8F1-4C9E-8FAB-E709C584D883}" dt="2021-01-13T18:17:17.868" v="3221"/>
          <ac:spMkLst>
            <pc:docMk/>
            <pc:sldMk cId="3680832810" sldId="617"/>
            <ac:spMk id="33" creationId="{92649C8E-81E8-4C9B-AE42-0FB695E334E3}"/>
          </ac:spMkLst>
        </pc:spChg>
        <pc:spChg chg="add del mod">
          <ac:chgData name="Lei Wu" userId="f083b2a8aea23a2f" providerId="LiveId" clId="{C6ADE416-F8F1-4C9E-8FAB-E709C584D883}" dt="2021-01-13T18:17:17.868" v="3221"/>
          <ac:spMkLst>
            <pc:docMk/>
            <pc:sldMk cId="3680832810" sldId="617"/>
            <ac:spMk id="34" creationId="{36E9E6B5-061A-4394-B975-006D7B8035D3}"/>
          </ac:spMkLst>
        </pc:spChg>
        <pc:spChg chg="add del mod">
          <ac:chgData name="Lei Wu" userId="f083b2a8aea23a2f" providerId="LiveId" clId="{C6ADE416-F8F1-4C9E-8FAB-E709C584D883}" dt="2021-01-13T18:17:17.868" v="3221"/>
          <ac:spMkLst>
            <pc:docMk/>
            <pc:sldMk cId="3680832810" sldId="617"/>
            <ac:spMk id="35" creationId="{0C9E274C-F3E0-458B-9592-A33601F048FE}"/>
          </ac:spMkLst>
        </pc:spChg>
        <pc:spChg chg="add del mod">
          <ac:chgData name="Lei Wu" userId="f083b2a8aea23a2f" providerId="LiveId" clId="{C6ADE416-F8F1-4C9E-8FAB-E709C584D883}" dt="2021-01-13T18:17:17.868" v="3221"/>
          <ac:spMkLst>
            <pc:docMk/>
            <pc:sldMk cId="3680832810" sldId="617"/>
            <ac:spMk id="36" creationId="{5A211456-A8D4-4305-8336-FFA795FE355C}"/>
          </ac:spMkLst>
        </pc:spChg>
        <pc:spChg chg="mod">
          <ac:chgData name="Lei Wu" userId="f083b2a8aea23a2f" providerId="LiveId" clId="{C6ADE416-F8F1-4C9E-8FAB-E709C584D883}" dt="2021-01-13T18:17:23.924" v="3222"/>
          <ac:spMkLst>
            <pc:docMk/>
            <pc:sldMk cId="3680832810" sldId="617"/>
            <ac:spMk id="38" creationId="{CF870FA0-7404-4B29-9D21-C44C562F8718}"/>
          </ac:spMkLst>
        </pc:spChg>
        <pc:spChg chg="mod">
          <ac:chgData name="Lei Wu" userId="f083b2a8aea23a2f" providerId="LiveId" clId="{C6ADE416-F8F1-4C9E-8FAB-E709C584D883}" dt="2021-01-13T18:17:23.924" v="3222"/>
          <ac:spMkLst>
            <pc:docMk/>
            <pc:sldMk cId="3680832810" sldId="617"/>
            <ac:spMk id="39" creationId="{C042A55E-6B62-47EC-99A6-4FE07386CD4E}"/>
          </ac:spMkLst>
        </pc:spChg>
        <pc:spChg chg="mod">
          <ac:chgData name="Lei Wu" userId="f083b2a8aea23a2f" providerId="LiveId" clId="{C6ADE416-F8F1-4C9E-8FAB-E709C584D883}" dt="2021-01-13T18:17:23.924" v="3222"/>
          <ac:spMkLst>
            <pc:docMk/>
            <pc:sldMk cId="3680832810" sldId="617"/>
            <ac:spMk id="41" creationId="{32BA83CC-AE11-4D09-8E57-C6265686371B}"/>
          </ac:spMkLst>
        </pc:spChg>
        <pc:spChg chg="mod">
          <ac:chgData name="Lei Wu" userId="f083b2a8aea23a2f" providerId="LiveId" clId="{C6ADE416-F8F1-4C9E-8FAB-E709C584D883}" dt="2021-01-13T18:17:23.924" v="3222"/>
          <ac:spMkLst>
            <pc:docMk/>
            <pc:sldMk cId="3680832810" sldId="617"/>
            <ac:spMk id="42" creationId="{59F55EE5-E37C-416F-BACF-F88E32BE3D74}"/>
          </ac:spMkLst>
        </pc:spChg>
        <pc:spChg chg="mod">
          <ac:chgData name="Lei Wu" userId="f083b2a8aea23a2f" providerId="LiveId" clId="{C6ADE416-F8F1-4C9E-8FAB-E709C584D883}" dt="2021-01-13T18:17:34.021" v="3225" actId="404"/>
          <ac:spMkLst>
            <pc:docMk/>
            <pc:sldMk cId="3680832810" sldId="617"/>
            <ac:spMk id="43" creationId="{0721C2B2-BF24-4A1B-8872-DF300C1C238D}"/>
          </ac:spMkLst>
        </pc:spChg>
        <pc:spChg chg="mod">
          <ac:chgData name="Lei Wu" userId="f083b2a8aea23a2f" providerId="LiveId" clId="{C6ADE416-F8F1-4C9E-8FAB-E709C584D883}" dt="2021-01-13T18:17:37.127" v="3227" actId="404"/>
          <ac:spMkLst>
            <pc:docMk/>
            <pc:sldMk cId="3680832810" sldId="617"/>
            <ac:spMk id="45" creationId="{202E79DF-74A3-4B19-A8EB-085010F73A2E}"/>
          </ac:spMkLst>
        </pc:spChg>
        <pc:spChg chg="mod">
          <ac:chgData name="Lei Wu" userId="f083b2a8aea23a2f" providerId="LiveId" clId="{C6ADE416-F8F1-4C9E-8FAB-E709C584D883}" dt="2021-01-13T18:17:23.924" v="3222"/>
          <ac:spMkLst>
            <pc:docMk/>
            <pc:sldMk cId="3680832810" sldId="617"/>
            <ac:spMk id="46" creationId="{7E4EA890-54CD-4691-B2CA-3CDA3D304EED}"/>
          </ac:spMkLst>
        </pc:spChg>
        <pc:spChg chg="add mod">
          <ac:chgData name="Lei Wu" userId="f083b2a8aea23a2f" providerId="LiveId" clId="{C6ADE416-F8F1-4C9E-8FAB-E709C584D883}" dt="2021-01-13T18:30:09.619" v="3387" actId="2711"/>
          <ac:spMkLst>
            <pc:docMk/>
            <pc:sldMk cId="3680832810" sldId="617"/>
            <ac:spMk id="47" creationId="{428D8AD7-2045-4389-85E2-AB29F93890FE}"/>
          </ac:spMkLst>
        </pc:spChg>
        <pc:spChg chg="add mod">
          <ac:chgData name="Lei Wu" userId="f083b2a8aea23a2f" providerId="LiveId" clId="{C6ADE416-F8F1-4C9E-8FAB-E709C584D883}" dt="2021-01-13T18:17:28.450" v="3223" actId="1076"/>
          <ac:spMkLst>
            <pc:docMk/>
            <pc:sldMk cId="3680832810" sldId="617"/>
            <ac:spMk id="51" creationId="{27435721-5040-4AAF-8D31-4446E4021107}"/>
          </ac:spMkLst>
        </pc:spChg>
        <pc:spChg chg="add mod">
          <ac:chgData name="Lei Wu" userId="f083b2a8aea23a2f" providerId="LiveId" clId="{C6ADE416-F8F1-4C9E-8FAB-E709C584D883}" dt="2021-01-13T18:17:28.450" v="3223" actId="1076"/>
          <ac:spMkLst>
            <pc:docMk/>
            <pc:sldMk cId="3680832810" sldId="617"/>
            <ac:spMk id="52" creationId="{0904452E-D906-4CCE-AC22-BF61097FA636}"/>
          </ac:spMkLst>
        </pc:spChg>
        <pc:spChg chg="add mod">
          <ac:chgData name="Lei Wu" userId="f083b2a8aea23a2f" providerId="LiveId" clId="{C6ADE416-F8F1-4C9E-8FAB-E709C584D883}" dt="2021-01-13T18:30:09.619" v="3387" actId="2711"/>
          <ac:spMkLst>
            <pc:docMk/>
            <pc:sldMk cId="3680832810" sldId="617"/>
            <ac:spMk id="53" creationId="{AAEEB62F-A5E5-4F61-9644-39D6E2D319CE}"/>
          </ac:spMkLst>
        </pc:spChg>
        <pc:spChg chg="add mod">
          <ac:chgData name="Lei Wu" userId="f083b2a8aea23a2f" providerId="LiveId" clId="{C6ADE416-F8F1-4C9E-8FAB-E709C584D883}" dt="2021-01-13T18:30:09.619" v="3387" actId="2711"/>
          <ac:spMkLst>
            <pc:docMk/>
            <pc:sldMk cId="3680832810" sldId="617"/>
            <ac:spMk id="54" creationId="{C6C165F3-F668-438E-9C71-697997EB9A96}"/>
          </ac:spMkLst>
        </pc:spChg>
        <pc:spChg chg="add mod">
          <ac:chgData name="Lei Wu" userId="f083b2a8aea23a2f" providerId="LiveId" clId="{C6ADE416-F8F1-4C9E-8FAB-E709C584D883}" dt="2021-01-13T18:30:09.619" v="3387" actId="2711"/>
          <ac:spMkLst>
            <pc:docMk/>
            <pc:sldMk cId="3680832810" sldId="617"/>
            <ac:spMk id="55" creationId="{7432767F-F773-4E6A-AA27-A87A20F24258}"/>
          </ac:spMkLst>
        </pc:spChg>
        <pc:spChg chg="add mod">
          <ac:chgData name="Lei Wu" userId="f083b2a8aea23a2f" providerId="LiveId" clId="{C6ADE416-F8F1-4C9E-8FAB-E709C584D883}" dt="2021-01-13T18:30:09.619" v="3387" actId="2711"/>
          <ac:spMkLst>
            <pc:docMk/>
            <pc:sldMk cId="3680832810" sldId="617"/>
            <ac:spMk id="56" creationId="{D9F3F56F-8297-4E99-9EFA-120364FC04CB}"/>
          </ac:spMkLst>
        </pc:spChg>
        <pc:spChg chg="add mod">
          <ac:chgData name="Lei Wu" userId="f083b2a8aea23a2f" providerId="LiveId" clId="{C6ADE416-F8F1-4C9E-8FAB-E709C584D883}" dt="2021-01-13T18:30:09.619" v="3387" actId="2711"/>
          <ac:spMkLst>
            <pc:docMk/>
            <pc:sldMk cId="3680832810" sldId="617"/>
            <ac:spMk id="57" creationId="{3EC7B380-2D99-43CE-AC0F-1FB33832A63E}"/>
          </ac:spMkLst>
        </pc:spChg>
        <pc:spChg chg="add mod">
          <ac:chgData name="Lei Wu" userId="f083b2a8aea23a2f" providerId="LiveId" clId="{C6ADE416-F8F1-4C9E-8FAB-E709C584D883}" dt="2021-01-13T18:30:09.619" v="3387" actId="2711"/>
          <ac:spMkLst>
            <pc:docMk/>
            <pc:sldMk cId="3680832810" sldId="617"/>
            <ac:spMk id="58" creationId="{363B116C-2D02-418F-A5C8-B7E56BF8CDB2}"/>
          </ac:spMkLst>
        </pc:spChg>
        <pc:spChg chg="add mod">
          <ac:chgData name="Lei Wu" userId="f083b2a8aea23a2f" providerId="LiveId" clId="{C6ADE416-F8F1-4C9E-8FAB-E709C584D883}" dt="2021-01-13T18:30:09.619" v="3387" actId="2711"/>
          <ac:spMkLst>
            <pc:docMk/>
            <pc:sldMk cId="3680832810" sldId="617"/>
            <ac:spMk id="59" creationId="{5BE3C06F-5A9B-470C-AE1D-3DF0C1E2C7E1}"/>
          </ac:spMkLst>
        </pc:spChg>
        <pc:spChg chg="add mod">
          <ac:chgData name="Lei Wu" userId="f083b2a8aea23a2f" providerId="LiveId" clId="{C6ADE416-F8F1-4C9E-8FAB-E709C584D883}" dt="2021-01-13T18:30:09.619" v="3387" actId="2711"/>
          <ac:spMkLst>
            <pc:docMk/>
            <pc:sldMk cId="3680832810" sldId="617"/>
            <ac:spMk id="60" creationId="{46CC8673-1F24-4622-8FF8-ECB5BBB5F4A6}"/>
          </ac:spMkLst>
        </pc:spChg>
        <pc:spChg chg="add mod">
          <ac:chgData name="Lei Wu" userId="f083b2a8aea23a2f" providerId="LiveId" clId="{C6ADE416-F8F1-4C9E-8FAB-E709C584D883}" dt="2021-01-13T18:30:09.619" v="3387" actId="2711"/>
          <ac:spMkLst>
            <pc:docMk/>
            <pc:sldMk cId="3680832810" sldId="617"/>
            <ac:spMk id="61" creationId="{80854A5D-DA7D-49C4-8DE1-35ADFD55F789}"/>
          </ac:spMkLst>
        </pc:spChg>
        <pc:spChg chg="add mod">
          <ac:chgData name="Lei Wu" userId="f083b2a8aea23a2f" providerId="LiveId" clId="{C6ADE416-F8F1-4C9E-8FAB-E709C584D883}" dt="2021-01-13T18:30:09.619" v="3387" actId="2711"/>
          <ac:spMkLst>
            <pc:docMk/>
            <pc:sldMk cId="3680832810" sldId="617"/>
            <ac:spMk id="62" creationId="{0CE324CC-A6DD-4998-A406-3BC85C9A2CAB}"/>
          </ac:spMkLst>
        </pc:spChg>
        <pc:spChg chg="add mod">
          <ac:chgData name="Lei Wu" userId="f083b2a8aea23a2f" providerId="LiveId" clId="{C6ADE416-F8F1-4C9E-8FAB-E709C584D883}" dt="2021-01-13T18:30:09.619" v="3387" actId="2711"/>
          <ac:spMkLst>
            <pc:docMk/>
            <pc:sldMk cId="3680832810" sldId="617"/>
            <ac:spMk id="63" creationId="{B48CE118-DD00-40BA-97DA-630911A81760}"/>
          </ac:spMkLst>
        </pc:spChg>
        <pc:spChg chg="add mod">
          <ac:chgData name="Lei Wu" userId="f083b2a8aea23a2f" providerId="LiveId" clId="{C6ADE416-F8F1-4C9E-8FAB-E709C584D883}" dt="2021-01-13T18:19:51.309" v="3265" actId="403"/>
          <ac:spMkLst>
            <pc:docMk/>
            <pc:sldMk cId="3680832810" sldId="617"/>
            <ac:spMk id="64" creationId="{1CCA142A-E1D7-47CF-BF4F-3681649D66D1}"/>
          </ac:spMkLst>
        </pc:spChg>
        <pc:spChg chg="mod">
          <ac:chgData name="Lei Wu" userId="f083b2a8aea23a2f" providerId="LiveId" clId="{C6ADE416-F8F1-4C9E-8FAB-E709C584D883}" dt="2021-01-14T02:07:26.243" v="5322" actId="20577"/>
          <ac:spMkLst>
            <pc:docMk/>
            <pc:sldMk cId="3680832810" sldId="617"/>
            <ac:spMk id="19459" creationId="{40E80B2B-7406-4707-A240-074812562E73}"/>
          </ac:spMkLst>
        </pc:spChg>
        <pc:grpChg chg="add del mod">
          <ac:chgData name="Lei Wu" userId="f083b2a8aea23a2f" providerId="LiveId" clId="{C6ADE416-F8F1-4C9E-8FAB-E709C584D883}" dt="2021-01-13T18:17:17.868" v="3221"/>
          <ac:grpSpMkLst>
            <pc:docMk/>
            <pc:sldMk cId="3680832810" sldId="617"/>
            <ac:grpSpMk id="8" creationId="{5E731D3A-7AF3-45DA-8D30-E36F5C3BD20F}"/>
          </ac:grpSpMkLst>
        </pc:grpChg>
        <pc:grpChg chg="add del mod">
          <ac:chgData name="Lei Wu" userId="f083b2a8aea23a2f" providerId="LiveId" clId="{C6ADE416-F8F1-4C9E-8FAB-E709C584D883}" dt="2021-01-13T18:17:17.868" v="3221"/>
          <ac:grpSpMkLst>
            <pc:docMk/>
            <pc:sldMk cId="3680832810" sldId="617"/>
            <ac:grpSpMk id="13" creationId="{9161104D-F83F-48D0-A223-3419F9F90E51}"/>
          </ac:grpSpMkLst>
        </pc:grpChg>
        <pc:grpChg chg="add del mod">
          <ac:chgData name="Lei Wu" userId="f083b2a8aea23a2f" providerId="LiveId" clId="{C6ADE416-F8F1-4C9E-8FAB-E709C584D883}" dt="2021-01-13T18:17:17.868" v="3221"/>
          <ac:grpSpMkLst>
            <pc:docMk/>
            <pc:sldMk cId="3680832810" sldId="617"/>
            <ac:grpSpMk id="17" creationId="{8A9A6180-10FB-4583-AFF3-4623AA6FCEF2}"/>
          </ac:grpSpMkLst>
        </pc:grpChg>
        <pc:grpChg chg="add mod">
          <ac:chgData name="Lei Wu" userId="f083b2a8aea23a2f" providerId="LiveId" clId="{C6ADE416-F8F1-4C9E-8FAB-E709C584D883}" dt="2021-01-13T18:30:09.619" v="3387" actId="2711"/>
          <ac:grpSpMkLst>
            <pc:docMk/>
            <pc:sldMk cId="3680832810" sldId="617"/>
            <ac:grpSpMk id="37" creationId="{54B0FA73-A97E-48A2-B02D-8FE728E652BE}"/>
          </ac:grpSpMkLst>
        </pc:grpChg>
        <pc:grpChg chg="add mod">
          <ac:chgData name="Lei Wu" userId="f083b2a8aea23a2f" providerId="LiveId" clId="{C6ADE416-F8F1-4C9E-8FAB-E709C584D883}" dt="2021-01-13T18:30:09.619" v="3387" actId="2711"/>
          <ac:grpSpMkLst>
            <pc:docMk/>
            <pc:sldMk cId="3680832810" sldId="617"/>
            <ac:grpSpMk id="40" creationId="{DFEB2CF3-7275-48DF-BEDC-452FE12A0AD3}"/>
          </ac:grpSpMkLst>
        </pc:grpChg>
        <pc:grpChg chg="add mod">
          <ac:chgData name="Lei Wu" userId="f083b2a8aea23a2f" providerId="LiveId" clId="{C6ADE416-F8F1-4C9E-8FAB-E709C584D883}" dt="2021-01-13T18:30:09.619" v="3387" actId="2711"/>
          <ac:grpSpMkLst>
            <pc:docMk/>
            <pc:sldMk cId="3680832810" sldId="617"/>
            <ac:grpSpMk id="44" creationId="{45126F9B-5CF7-49EF-B821-87FE34321645}"/>
          </ac:grpSpMkLst>
        </pc:grpChg>
        <pc:picChg chg="del">
          <ac:chgData name="Lei Wu" userId="f083b2a8aea23a2f" providerId="LiveId" clId="{C6ADE416-F8F1-4C9E-8FAB-E709C584D883}" dt="2021-01-13T18:16:54.483" v="3214" actId="478"/>
          <ac:picMkLst>
            <pc:docMk/>
            <pc:sldMk cId="3680832810" sldId="617"/>
            <ac:picMk id="9" creationId="{C91B5776-9161-40E5-8EBB-F4A4ECC79311}"/>
          </ac:picMkLst>
        </pc:picChg>
        <pc:picChg chg="del">
          <ac:chgData name="Lei Wu" userId="f083b2a8aea23a2f" providerId="LiveId" clId="{C6ADE416-F8F1-4C9E-8FAB-E709C584D883}" dt="2021-01-13T18:16:56.198" v="3215" actId="478"/>
          <ac:picMkLst>
            <pc:docMk/>
            <pc:sldMk cId="3680832810" sldId="617"/>
            <ac:picMk id="11" creationId="{B463BD2C-5AAA-4BC7-A51D-8646077E0FAC}"/>
          </ac:picMkLst>
        </pc:picChg>
        <pc:cxnChg chg="add del mod">
          <ac:chgData name="Lei Wu" userId="f083b2a8aea23a2f" providerId="LiveId" clId="{C6ADE416-F8F1-4C9E-8FAB-E709C584D883}" dt="2021-01-13T18:17:17.868" v="3221"/>
          <ac:cxnSpMkLst>
            <pc:docMk/>
            <pc:sldMk cId="3680832810" sldId="617"/>
            <ac:cxnSpMk id="21" creationId="{52AB65AE-13CA-4F4B-BA5E-2B7D9217CC6B}"/>
          </ac:cxnSpMkLst>
        </pc:cxnChg>
        <pc:cxnChg chg="add del mod">
          <ac:chgData name="Lei Wu" userId="f083b2a8aea23a2f" providerId="LiveId" clId="{C6ADE416-F8F1-4C9E-8FAB-E709C584D883}" dt="2021-01-13T18:17:17.868" v="3221"/>
          <ac:cxnSpMkLst>
            <pc:docMk/>
            <pc:sldMk cId="3680832810" sldId="617"/>
            <ac:cxnSpMk id="22" creationId="{D5A9A15B-34D8-4228-ADCF-45E0CF697D1B}"/>
          </ac:cxnSpMkLst>
        </pc:cxnChg>
        <pc:cxnChg chg="add del mod">
          <ac:chgData name="Lei Wu" userId="f083b2a8aea23a2f" providerId="LiveId" clId="{C6ADE416-F8F1-4C9E-8FAB-E709C584D883}" dt="2021-01-13T18:17:17.868" v="3221"/>
          <ac:cxnSpMkLst>
            <pc:docMk/>
            <pc:sldMk cId="3680832810" sldId="617"/>
            <ac:cxnSpMk id="23" creationId="{5BE9FF78-5807-4C30-AD5D-956A07E494C6}"/>
          </ac:cxnSpMkLst>
        </pc:cxnChg>
        <pc:cxnChg chg="add mod">
          <ac:chgData name="Lei Wu" userId="f083b2a8aea23a2f" providerId="LiveId" clId="{C6ADE416-F8F1-4C9E-8FAB-E709C584D883}" dt="2021-01-13T18:30:09.619" v="3387" actId="2711"/>
          <ac:cxnSpMkLst>
            <pc:docMk/>
            <pc:sldMk cId="3680832810" sldId="617"/>
            <ac:cxnSpMk id="48" creationId="{A4637A81-581F-4F5B-BD7A-F0B5EF0AB33A}"/>
          </ac:cxnSpMkLst>
        </pc:cxnChg>
        <pc:cxnChg chg="add mod">
          <ac:chgData name="Lei Wu" userId="f083b2a8aea23a2f" providerId="LiveId" clId="{C6ADE416-F8F1-4C9E-8FAB-E709C584D883}" dt="2021-01-13T18:30:09.619" v="3387" actId="2711"/>
          <ac:cxnSpMkLst>
            <pc:docMk/>
            <pc:sldMk cId="3680832810" sldId="617"/>
            <ac:cxnSpMk id="49" creationId="{0A40F10D-F14E-4BDC-B5D3-08B83FDE07F3}"/>
          </ac:cxnSpMkLst>
        </pc:cxnChg>
        <pc:cxnChg chg="add mod">
          <ac:chgData name="Lei Wu" userId="f083b2a8aea23a2f" providerId="LiveId" clId="{C6ADE416-F8F1-4C9E-8FAB-E709C584D883}" dt="2021-01-13T18:30:09.619" v="3387" actId="2711"/>
          <ac:cxnSpMkLst>
            <pc:docMk/>
            <pc:sldMk cId="3680832810" sldId="617"/>
            <ac:cxnSpMk id="50" creationId="{D2421981-65A1-4A88-8FA4-F297DAD256D1}"/>
          </ac:cxnSpMkLst>
        </pc:cxnChg>
      </pc:sldChg>
      <pc:sldChg chg="add del">
        <pc:chgData name="Lei Wu" userId="f083b2a8aea23a2f" providerId="LiveId" clId="{C6ADE416-F8F1-4C9E-8FAB-E709C584D883}" dt="2021-01-13T18:59:05.604" v="3631"/>
        <pc:sldMkLst>
          <pc:docMk/>
          <pc:sldMk cId="1958202476" sldId="618"/>
        </pc:sldMkLst>
      </pc:sldChg>
      <pc:sldChg chg="addSp delSp modSp add del mod delAnim">
        <pc:chgData name="Lei Wu" userId="f083b2a8aea23a2f" providerId="LiveId" clId="{C6ADE416-F8F1-4C9E-8FAB-E709C584D883}" dt="2021-01-14T02:19:32.428" v="5431" actId="20577"/>
        <pc:sldMkLst>
          <pc:docMk/>
          <pc:sldMk cId="3291370463" sldId="618"/>
        </pc:sldMkLst>
        <pc:spChg chg="del">
          <ac:chgData name="Lei Wu" userId="f083b2a8aea23a2f" providerId="LiveId" clId="{C6ADE416-F8F1-4C9E-8FAB-E709C584D883}" dt="2021-01-13T18:30:22.161" v="3389" actId="478"/>
          <ac:spMkLst>
            <pc:docMk/>
            <pc:sldMk cId="3291370463" sldId="618"/>
            <ac:spMk id="47" creationId="{428D8AD7-2045-4389-85E2-AB29F93890FE}"/>
          </ac:spMkLst>
        </pc:spChg>
        <pc:spChg chg="del">
          <ac:chgData name="Lei Wu" userId="f083b2a8aea23a2f" providerId="LiveId" clId="{C6ADE416-F8F1-4C9E-8FAB-E709C584D883}" dt="2021-01-13T18:30:29.032" v="3391" actId="478"/>
          <ac:spMkLst>
            <pc:docMk/>
            <pc:sldMk cId="3291370463" sldId="618"/>
            <ac:spMk id="51" creationId="{27435721-5040-4AAF-8D31-4446E4021107}"/>
          </ac:spMkLst>
        </pc:spChg>
        <pc:spChg chg="del">
          <ac:chgData name="Lei Wu" userId="f083b2a8aea23a2f" providerId="LiveId" clId="{C6ADE416-F8F1-4C9E-8FAB-E709C584D883}" dt="2021-01-13T18:30:29.032" v="3391" actId="478"/>
          <ac:spMkLst>
            <pc:docMk/>
            <pc:sldMk cId="3291370463" sldId="618"/>
            <ac:spMk id="52" creationId="{0904452E-D906-4CCE-AC22-BF61097FA636}"/>
          </ac:spMkLst>
        </pc:spChg>
        <pc:spChg chg="del">
          <ac:chgData name="Lei Wu" userId="f083b2a8aea23a2f" providerId="LiveId" clId="{C6ADE416-F8F1-4C9E-8FAB-E709C584D883}" dt="2021-01-13T18:30:25.018" v="3390" actId="478"/>
          <ac:spMkLst>
            <pc:docMk/>
            <pc:sldMk cId="3291370463" sldId="618"/>
            <ac:spMk id="53" creationId="{AAEEB62F-A5E5-4F61-9644-39D6E2D319CE}"/>
          </ac:spMkLst>
        </pc:spChg>
        <pc:spChg chg="del">
          <ac:chgData name="Lei Wu" userId="f083b2a8aea23a2f" providerId="LiveId" clId="{C6ADE416-F8F1-4C9E-8FAB-E709C584D883}" dt="2021-01-13T18:30:22.161" v="3389" actId="478"/>
          <ac:spMkLst>
            <pc:docMk/>
            <pc:sldMk cId="3291370463" sldId="618"/>
            <ac:spMk id="54" creationId="{C6C165F3-F668-438E-9C71-697997EB9A96}"/>
          </ac:spMkLst>
        </pc:spChg>
        <pc:spChg chg="del">
          <ac:chgData name="Lei Wu" userId="f083b2a8aea23a2f" providerId="LiveId" clId="{C6ADE416-F8F1-4C9E-8FAB-E709C584D883}" dt="2021-01-13T18:30:22.161" v="3389" actId="478"/>
          <ac:spMkLst>
            <pc:docMk/>
            <pc:sldMk cId="3291370463" sldId="618"/>
            <ac:spMk id="55" creationId="{7432767F-F773-4E6A-AA27-A87A20F24258}"/>
          </ac:spMkLst>
        </pc:spChg>
        <pc:spChg chg="del">
          <ac:chgData name="Lei Wu" userId="f083b2a8aea23a2f" providerId="LiveId" clId="{C6ADE416-F8F1-4C9E-8FAB-E709C584D883}" dt="2021-01-13T18:30:22.161" v="3389" actId="478"/>
          <ac:spMkLst>
            <pc:docMk/>
            <pc:sldMk cId="3291370463" sldId="618"/>
            <ac:spMk id="56" creationId="{D9F3F56F-8297-4E99-9EFA-120364FC04CB}"/>
          </ac:spMkLst>
        </pc:spChg>
        <pc:spChg chg="del">
          <ac:chgData name="Lei Wu" userId="f083b2a8aea23a2f" providerId="LiveId" clId="{C6ADE416-F8F1-4C9E-8FAB-E709C584D883}" dt="2021-01-13T18:30:22.161" v="3389" actId="478"/>
          <ac:spMkLst>
            <pc:docMk/>
            <pc:sldMk cId="3291370463" sldId="618"/>
            <ac:spMk id="57" creationId="{3EC7B380-2D99-43CE-AC0F-1FB33832A63E}"/>
          </ac:spMkLst>
        </pc:spChg>
        <pc:spChg chg="del">
          <ac:chgData name="Lei Wu" userId="f083b2a8aea23a2f" providerId="LiveId" clId="{C6ADE416-F8F1-4C9E-8FAB-E709C584D883}" dt="2021-01-13T18:30:22.161" v="3389" actId="478"/>
          <ac:spMkLst>
            <pc:docMk/>
            <pc:sldMk cId="3291370463" sldId="618"/>
            <ac:spMk id="58" creationId="{363B116C-2D02-418F-A5C8-B7E56BF8CDB2}"/>
          </ac:spMkLst>
        </pc:spChg>
        <pc:spChg chg="del">
          <ac:chgData name="Lei Wu" userId="f083b2a8aea23a2f" providerId="LiveId" clId="{C6ADE416-F8F1-4C9E-8FAB-E709C584D883}" dt="2021-01-13T18:30:22.161" v="3389" actId="478"/>
          <ac:spMkLst>
            <pc:docMk/>
            <pc:sldMk cId="3291370463" sldId="618"/>
            <ac:spMk id="59" creationId="{5BE3C06F-5A9B-470C-AE1D-3DF0C1E2C7E1}"/>
          </ac:spMkLst>
        </pc:spChg>
        <pc:spChg chg="del">
          <ac:chgData name="Lei Wu" userId="f083b2a8aea23a2f" providerId="LiveId" clId="{C6ADE416-F8F1-4C9E-8FAB-E709C584D883}" dt="2021-01-13T18:30:22.161" v="3389" actId="478"/>
          <ac:spMkLst>
            <pc:docMk/>
            <pc:sldMk cId="3291370463" sldId="618"/>
            <ac:spMk id="60" creationId="{46CC8673-1F24-4622-8FF8-ECB5BBB5F4A6}"/>
          </ac:spMkLst>
        </pc:spChg>
        <pc:spChg chg="del">
          <ac:chgData name="Lei Wu" userId="f083b2a8aea23a2f" providerId="LiveId" clId="{C6ADE416-F8F1-4C9E-8FAB-E709C584D883}" dt="2021-01-13T18:30:22.161" v="3389" actId="478"/>
          <ac:spMkLst>
            <pc:docMk/>
            <pc:sldMk cId="3291370463" sldId="618"/>
            <ac:spMk id="61" creationId="{80854A5D-DA7D-49C4-8DE1-35ADFD55F789}"/>
          </ac:spMkLst>
        </pc:spChg>
        <pc:spChg chg="del">
          <ac:chgData name="Lei Wu" userId="f083b2a8aea23a2f" providerId="LiveId" clId="{C6ADE416-F8F1-4C9E-8FAB-E709C584D883}" dt="2021-01-13T18:30:22.161" v="3389" actId="478"/>
          <ac:spMkLst>
            <pc:docMk/>
            <pc:sldMk cId="3291370463" sldId="618"/>
            <ac:spMk id="62" creationId="{0CE324CC-A6DD-4998-A406-3BC85C9A2CAB}"/>
          </ac:spMkLst>
        </pc:spChg>
        <pc:spChg chg="del">
          <ac:chgData name="Lei Wu" userId="f083b2a8aea23a2f" providerId="LiveId" clId="{C6ADE416-F8F1-4C9E-8FAB-E709C584D883}" dt="2021-01-13T18:30:22.161" v="3389" actId="478"/>
          <ac:spMkLst>
            <pc:docMk/>
            <pc:sldMk cId="3291370463" sldId="618"/>
            <ac:spMk id="63" creationId="{B48CE118-DD00-40BA-97DA-630911A81760}"/>
          </ac:spMkLst>
        </pc:spChg>
        <pc:spChg chg="del">
          <ac:chgData name="Lei Wu" userId="f083b2a8aea23a2f" providerId="LiveId" clId="{C6ADE416-F8F1-4C9E-8FAB-E709C584D883}" dt="2021-01-13T18:30:29.032" v="3391" actId="478"/>
          <ac:spMkLst>
            <pc:docMk/>
            <pc:sldMk cId="3291370463" sldId="618"/>
            <ac:spMk id="64" creationId="{1CCA142A-E1D7-47CF-BF4F-3681649D66D1}"/>
          </ac:spMkLst>
        </pc:spChg>
        <pc:spChg chg="mod">
          <ac:chgData name="Lei Wu" userId="f083b2a8aea23a2f" providerId="LiveId" clId="{C6ADE416-F8F1-4C9E-8FAB-E709C584D883}" dt="2021-01-14T02:19:32.428" v="5431" actId="20577"/>
          <ac:spMkLst>
            <pc:docMk/>
            <pc:sldMk cId="3291370463" sldId="618"/>
            <ac:spMk id="19459" creationId="{40E80B2B-7406-4707-A240-074812562E73}"/>
          </ac:spMkLst>
        </pc:spChg>
        <pc:grpChg chg="del">
          <ac:chgData name="Lei Wu" userId="f083b2a8aea23a2f" providerId="LiveId" clId="{C6ADE416-F8F1-4C9E-8FAB-E709C584D883}" dt="2021-01-13T18:30:22.161" v="3389" actId="478"/>
          <ac:grpSpMkLst>
            <pc:docMk/>
            <pc:sldMk cId="3291370463" sldId="618"/>
            <ac:grpSpMk id="37" creationId="{54B0FA73-A97E-48A2-B02D-8FE728E652BE}"/>
          </ac:grpSpMkLst>
        </pc:grpChg>
        <pc:grpChg chg="del">
          <ac:chgData name="Lei Wu" userId="f083b2a8aea23a2f" providerId="LiveId" clId="{C6ADE416-F8F1-4C9E-8FAB-E709C584D883}" dt="2021-01-13T18:30:22.161" v="3389" actId="478"/>
          <ac:grpSpMkLst>
            <pc:docMk/>
            <pc:sldMk cId="3291370463" sldId="618"/>
            <ac:grpSpMk id="40" creationId="{DFEB2CF3-7275-48DF-BEDC-452FE12A0AD3}"/>
          </ac:grpSpMkLst>
        </pc:grpChg>
        <pc:grpChg chg="del">
          <ac:chgData name="Lei Wu" userId="f083b2a8aea23a2f" providerId="LiveId" clId="{C6ADE416-F8F1-4C9E-8FAB-E709C584D883}" dt="2021-01-13T18:30:22.161" v="3389" actId="478"/>
          <ac:grpSpMkLst>
            <pc:docMk/>
            <pc:sldMk cId="3291370463" sldId="618"/>
            <ac:grpSpMk id="44" creationId="{45126F9B-5CF7-49EF-B821-87FE34321645}"/>
          </ac:grpSpMkLst>
        </pc:grpChg>
        <pc:picChg chg="add mod">
          <ac:chgData name="Lei Wu" userId="f083b2a8aea23a2f" providerId="LiveId" clId="{C6ADE416-F8F1-4C9E-8FAB-E709C584D883}" dt="2021-01-13T18:31:06.120" v="3396" actId="1076"/>
          <ac:picMkLst>
            <pc:docMk/>
            <pc:sldMk cId="3291370463" sldId="618"/>
            <ac:picMk id="32" creationId="{B2586BF3-4E47-4C5C-909D-5ED17A9AB33E}"/>
          </ac:picMkLst>
        </pc:picChg>
        <pc:cxnChg chg="del mod">
          <ac:chgData name="Lei Wu" userId="f083b2a8aea23a2f" providerId="LiveId" clId="{C6ADE416-F8F1-4C9E-8FAB-E709C584D883}" dt="2021-01-13T18:30:22.161" v="3389" actId="478"/>
          <ac:cxnSpMkLst>
            <pc:docMk/>
            <pc:sldMk cId="3291370463" sldId="618"/>
            <ac:cxnSpMk id="48" creationId="{A4637A81-581F-4F5B-BD7A-F0B5EF0AB33A}"/>
          </ac:cxnSpMkLst>
        </pc:cxnChg>
        <pc:cxnChg chg="del">
          <ac:chgData name="Lei Wu" userId="f083b2a8aea23a2f" providerId="LiveId" clId="{C6ADE416-F8F1-4C9E-8FAB-E709C584D883}" dt="2021-01-13T18:30:22.161" v="3389" actId="478"/>
          <ac:cxnSpMkLst>
            <pc:docMk/>
            <pc:sldMk cId="3291370463" sldId="618"/>
            <ac:cxnSpMk id="49" creationId="{0A40F10D-F14E-4BDC-B5D3-08B83FDE07F3}"/>
          </ac:cxnSpMkLst>
        </pc:cxnChg>
        <pc:cxnChg chg="del">
          <ac:chgData name="Lei Wu" userId="f083b2a8aea23a2f" providerId="LiveId" clId="{C6ADE416-F8F1-4C9E-8FAB-E709C584D883}" dt="2021-01-13T18:30:22.161" v="3389" actId="478"/>
          <ac:cxnSpMkLst>
            <pc:docMk/>
            <pc:sldMk cId="3291370463" sldId="618"/>
            <ac:cxnSpMk id="50" creationId="{D2421981-65A1-4A88-8FA4-F297DAD256D1}"/>
          </ac:cxnSpMkLst>
        </pc:cxnChg>
      </pc:sldChg>
      <pc:sldChg chg="modSp add del mod">
        <pc:chgData name="Lei Wu" userId="f083b2a8aea23a2f" providerId="LiveId" clId="{C6ADE416-F8F1-4C9E-8FAB-E709C584D883}" dt="2021-01-13T21:01:55.207" v="4200" actId="2696"/>
        <pc:sldMkLst>
          <pc:docMk/>
          <pc:sldMk cId="2705570491" sldId="619"/>
        </pc:sldMkLst>
        <pc:spChg chg="mod">
          <ac:chgData name="Lei Wu" userId="f083b2a8aea23a2f" providerId="LiveId" clId="{C6ADE416-F8F1-4C9E-8FAB-E709C584D883}" dt="2021-01-13T20:37:08.540" v="4197" actId="20577"/>
          <ac:spMkLst>
            <pc:docMk/>
            <pc:sldMk cId="2705570491" sldId="619"/>
            <ac:spMk id="6" creationId="{9DA74013-E518-4560-A30E-31EF11EDC80A}"/>
          </ac:spMkLst>
        </pc:spChg>
        <pc:spChg chg="mod">
          <ac:chgData name="Lei Wu" userId="f083b2a8aea23a2f" providerId="LiveId" clId="{C6ADE416-F8F1-4C9E-8FAB-E709C584D883}" dt="2021-01-13T18:32:57.609" v="3432"/>
          <ac:spMkLst>
            <pc:docMk/>
            <pc:sldMk cId="2705570491" sldId="619"/>
            <ac:spMk id="7" creationId="{F5A6B3C6-30E8-40B4-926B-9A5D59E91ADD}"/>
          </ac:spMkLst>
        </pc:spChg>
      </pc:sldChg>
      <pc:sldChg chg="add del">
        <pc:chgData name="Lei Wu" userId="f083b2a8aea23a2f" providerId="LiveId" clId="{C6ADE416-F8F1-4C9E-8FAB-E709C584D883}" dt="2021-01-13T18:59:05.604" v="3631"/>
        <pc:sldMkLst>
          <pc:docMk/>
          <pc:sldMk cId="3201225657" sldId="619"/>
        </pc:sldMkLst>
      </pc:sldChg>
      <pc:sldChg chg="add del">
        <pc:chgData name="Lei Wu" userId="f083b2a8aea23a2f" providerId="LiveId" clId="{C6ADE416-F8F1-4C9E-8FAB-E709C584D883}" dt="2021-01-13T18:59:05.604" v="3631"/>
        <pc:sldMkLst>
          <pc:docMk/>
          <pc:sldMk cId="177201914" sldId="620"/>
        </pc:sldMkLst>
      </pc:sldChg>
      <pc:sldChg chg="addSp modSp add del mod">
        <pc:chgData name="Lei Wu" userId="f083b2a8aea23a2f" providerId="LiveId" clId="{C6ADE416-F8F1-4C9E-8FAB-E709C584D883}" dt="2021-01-13T18:59:10.633" v="3632" actId="2696"/>
        <pc:sldMkLst>
          <pc:docMk/>
          <pc:sldMk cId="4258734652" sldId="620"/>
        </pc:sldMkLst>
        <pc:spChg chg="mod">
          <ac:chgData name="Lei Wu" userId="f083b2a8aea23a2f" providerId="LiveId" clId="{C6ADE416-F8F1-4C9E-8FAB-E709C584D883}" dt="2021-01-13T18:33:56.796" v="3439" actId="14100"/>
          <ac:spMkLst>
            <pc:docMk/>
            <pc:sldMk cId="4258734652" sldId="620"/>
            <ac:spMk id="6" creationId="{9DA74013-E518-4560-A30E-31EF11EDC80A}"/>
          </ac:spMkLst>
        </pc:spChg>
        <pc:spChg chg="mod">
          <ac:chgData name="Lei Wu" userId="f083b2a8aea23a2f" providerId="LiveId" clId="{C6ADE416-F8F1-4C9E-8FAB-E709C584D883}" dt="2021-01-13T18:33:32.962" v="3435"/>
          <ac:spMkLst>
            <pc:docMk/>
            <pc:sldMk cId="4258734652" sldId="620"/>
            <ac:spMk id="7" creationId="{F5A6B3C6-30E8-40B4-926B-9A5D59E91ADD}"/>
          </ac:spMkLst>
        </pc:spChg>
        <pc:picChg chg="add mod">
          <ac:chgData name="Lei Wu" userId="f083b2a8aea23a2f" providerId="LiveId" clId="{C6ADE416-F8F1-4C9E-8FAB-E709C584D883}" dt="2021-01-13T18:34:03.778" v="3441" actId="1076"/>
          <ac:picMkLst>
            <pc:docMk/>
            <pc:sldMk cId="4258734652" sldId="620"/>
            <ac:picMk id="5" creationId="{FAEA75E3-358C-4ADC-8876-3F2D9C2B2F58}"/>
          </ac:picMkLst>
        </pc:picChg>
      </pc:sldChg>
      <pc:sldChg chg="add del">
        <pc:chgData name="Lei Wu" userId="f083b2a8aea23a2f" providerId="LiveId" clId="{C6ADE416-F8F1-4C9E-8FAB-E709C584D883}" dt="2021-01-13T18:59:05.604" v="3631"/>
        <pc:sldMkLst>
          <pc:docMk/>
          <pc:sldMk cId="1386878175" sldId="621"/>
        </pc:sldMkLst>
      </pc:sldChg>
      <pc:sldChg chg="add del">
        <pc:chgData name="Lei Wu" userId="f083b2a8aea23a2f" providerId="LiveId" clId="{C6ADE416-F8F1-4C9E-8FAB-E709C584D883}" dt="2021-01-13T21:02:00.979" v="4201" actId="2696"/>
        <pc:sldMkLst>
          <pc:docMk/>
          <pc:sldMk cId="2577796744" sldId="621"/>
        </pc:sldMkLst>
      </pc:sldChg>
      <pc:sldChg chg="modSp add mod">
        <pc:chgData name="Lei Wu" userId="f083b2a8aea23a2f" providerId="LiveId" clId="{C6ADE416-F8F1-4C9E-8FAB-E709C584D883}" dt="2021-01-14T03:58:45.665" v="5978" actId="20577"/>
        <pc:sldMkLst>
          <pc:docMk/>
          <pc:sldMk cId="327432052" sldId="622"/>
        </pc:sldMkLst>
        <pc:spChg chg="mod">
          <ac:chgData name="Lei Wu" userId="f083b2a8aea23a2f" providerId="LiveId" clId="{C6ADE416-F8F1-4C9E-8FAB-E709C584D883}" dt="2021-01-14T03:58:45.665" v="5978" actId="20577"/>
          <ac:spMkLst>
            <pc:docMk/>
            <pc:sldMk cId="327432052" sldId="622"/>
            <ac:spMk id="6" creationId="{9DA74013-E518-4560-A30E-31EF11EDC80A}"/>
          </ac:spMkLst>
        </pc:spChg>
        <pc:spChg chg="mod">
          <ac:chgData name="Lei Wu" userId="f083b2a8aea23a2f" providerId="LiveId" clId="{C6ADE416-F8F1-4C9E-8FAB-E709C584D883}" dt="2021-01-13T20:35:28.839" v="4193" actId="20577"/>
          <ac:spMkLst>
            <pc:docMk/>
            <pc:sldMk cId="327432052" sldId="622"/>
            <ac:spMk id="7" creationId="{61613075-73BA-4468-B5E1-05BA35F281E1}"/>
          </ac:spMkLst>
        </pc:spChg>
      </pc:sldChg>
      <pc:sldChg chg="modSp add del mod">
        <pc:chgData name="Lei Wu" userId="f083b2a8aea23a2f" providerId="LiveId" clId="{C6ADE416-F8F1-4C9E-8FAB-E709C584D883}" dt="2021-01-13T21:05:02.599" v="4206" actId="2696"/>
        <pc:sldMkLst>
          <pc:docMk/>
          <pc:sldMk cId="720818865" sldId="623"/>
        </pc:sldMkLst>
        <pc:spChg chg="mod">
          <ac:chgData name="Lei Wu" userId="f083b2a8aea23a2f" providerId="LiveId" clId="{C6ADE416-F8F1-4C9E-8FAB-E709C584D883}" dt="2021-01-13T18:55:36.019" v="3612" actId="207"/>
          <ac:spMkLst>
            <pc:docMk/>
            <pc:sldMk cId="720818865" sldId="623"/>
            <ac:spMk id="6" creationId="{9DA74013-E518-4560-A30E-31EF11EDC80A}"/>
          </ac:spMkLst>
        </pc:spChg>
        <pc:spChg chg="mod">
          <ac:chgData name="Lei Wu" userId="f083b2a8aea23a2f" providerId="LiveId" clId="{C6ADE416-F8F1-4C9E-8FAB-E709C584D883}" dt="2021-01-13T20:36:01.965" v="4196" actId="20577"/>
          <ac:spMkLst>
            <pc:docMk/>
            <pc:sldMk cId="720818865" sldId="623"/>
            <ac:spMk id="7" creationId="{61613075-73BA-4468-B5E1-05BA35F281E1}"/>
          </ac:spMkLst>
        </pc:spChg>
      </pc:sldChg>
      <pc:sldChg chg="add del">
        <pc:chgData name="Lei Wu" userId="f083b2a8aea23a2f" providerId="LiveId" clId="{C6ADE416-F8F1-4C9E-8FAB-E709C584D883}" dt="2021-01-13T21:10:52.677" v="4421" actId="47"/>
        <pc:sldMkLst>
          <pc:docMk/>
          <pc:sldMk cId="3207739584" sldId="623"/>
        </pc:sldMkLst>
      </pc:sldChg>
      <pc:sldChg chg="modSp add del mod">
        <pc:chgData name="Lei Wu" userId="f083b2a8aea23a2f" providerId="LiveId" clId="{C6ADE416-F8F1-4C9E-8FAB-E709C584D883}" dt="2021-01-13T21:10:23.118" v="4417" actId="47"/>
        <pc:sldMkLst>
          <pc:docMk/>
          <pc:sldMk cId="150805576" sldId="624"/>
        </pc:sldMkLst>
        <pc:spChg chg="mod">
          <ac:chgData name="Lei Wu" userId="f083b2a8aea23a2f" providerId="LiveId" clId="{C6ADE416-F8F1-4C9E-8FAB-E709C584D883}" dt="2021-01-13T20:35:43.785" v="4194"/>
          <ac:spMkLst>
            <pc:docMk/>
            <pc:sldMk cId="150805576" sldId="624"/>
            <ac:spMk id="7" creationId="{61613075-73BA-4468-B5E1-05BA35F281E1}"/>
          </ac:spMkLst>
        </pc:spChg>
      </pc:sldChg>
      <pc:sldChg chg="add del">
        <pc:chgData name="Lei Wu" userId="f083b2a8aea23a2f" providerId="LiveId" clId="{C6ADE416-F8F1-4C9E-8FAB-E709C584D883}" dt="2021-01-13T18:59:05.604" v="3631"/>
        <pc:sldMkLst>
          <pc:docMk/>
          <pc:sldMk cId="416871251" sldId="624"/>
        </pc:sldMkLst>
      </pc:sldChg>
      <pc:sldChg chg="modSp add del mod">
        <pc:chgData name="Lei Wu" userId="f083b2a8aea23a2f" providerId="LiveId" clId="{C6ADE416-F8F1-4C9E-8FAB-E709C584D883}" dt="2021-01-13T20:35:04.636" v="4183" actId="2696"/>
        <pc:sldMkLst>
          <pc:docMk/>
          <pc:sldMk cId="1401093376" sldId="624"/>
        </pc:sldMkLst>
        <pc:spChg chg="mod">
          <ac:chgData name="Lei Wu" userId="f083b2a8aea23a2f" providerId="LiveId" clId="{C6ADE416-F8F1-4C9E-8FAB-E709C584D883}" dt="2021-01-13T18:57:48.532" v="3628" actId="20577"/>
          <ac:spMkLst>
            <pc:docMk/>
            <pc:sldMk cId="1401093376" sldId="624"/>
            <ac:spMk id="6" creationId="{9DA74013-E518-4560-A30E-31EF11EDC80A}"/>
          </ac:spMkLst>
        </pc:spChg>
      </pc:sldChg>
      <pc:sldChg chg="modSp add del mod">
        <pc:chgData name="Lei Wu" userId="f083b2a8aea23a2f" providerId="LiveId" clId="{C6ADE416-F8F1-4C9E-8FAB-E709C584D883}" dt="2021-01-13T18:56:29.471" v="3617" actId="2696"/>
        <pc:sldMkLst>
          <pc:docMk/>
          <pc:sldMk cId="2195507066" sldId="624"/>
        </pc:sldMkLst>
        <pc:spChg chg="mod">
          <ac:chgData name="Lei Wu" userId="f083b2a8aea23a2f" providerId="LiveId" clId="{C6ADE416-F8F1-4C9E-8FAB-E709C584D883}" dt="2021-01-13T18:56:03.174" v="3615" actId="207"/>
          <ac:spMkLst>
            <pc:docMk/>
            <pc:sldMk cId="2195507066" sldId="624"/>
            <ac:spMk id="6" creationId="{9DA74013-E518-4560-A30E-31EF11EDC80A}"/>
          </ac:spMkLst>
        </pc:spChg>
      </pc:sldChg>
      <pc:sldChg chg="modSp add del mod">
        <pc:chgData name="Lei Wu" userId="f083b2a8aea23a2f" providerId="LiveId" clId="{C6ADE416-F8F1-4C9E-8FAB-E709C584D883}" dt="2021-01-13T20:19:58.450" v="3961" actId="47"/>
        <pc:sldMkLst>
          <pc:docMk/>
          <pc:sldMk cId="3946394011" sldId="625"/>
        </pc:sldMkLst>
        <pc:spChg chg="mod">
          <ac:chgData name="Lei Wu" userId="f083b2a8aea23a2f" providerId="LiveId" clId="{C6ADE416-F8F1-4C9E-8FAB-E709C584D883}" dt="2021-01-13T20:11:14.291" v="3840" actId="20577"/>
          <ac:spMkLst>
            <pc:docMk/>
            <pc:sldMk cId="3946394011" sldId="625"/>
            <ac:spMk id="6" creationId="{9DA74013-E518-4560-A30E-31EF11EDC80A}"/>
          </ac:spMkLst>
        </pc:spChg>
        <pc:spChg chg="mod">
          <ac:chgData name="Lei Wu" userId="f083b2a8aea23a2f" providerId="LiveId" clId="{C6ADE416-F8F1-4C9E-8FAB-E709C584D883}" dt="2021-01-13T20:10:50.628" v="3835"/>
          <ac:spMkLst>
            <pc:docMk/>
            <pc:sldMk cId="3946394011" sldId="625"/>
            <ac:spMk id="19459" creationId="{40E80B2B-7406-4707-A240-074812562E73}"/>
          </ac:spMkLst>
        </pc:spChg>
      </pc:sldChg>
      <pc:sldChg chg="add">
        <pc:chgData name="Lei Wu" userId="f083b2a8aea23a2f" providerId="LiveId" clId="{C6ADE416-F8F1-4C9E-8FAB-E709C584D883}" dt="2021-01-13T21:05:06.918" v="4207"/>
        <pc:sldMkLst>
          <pc:docMk/>
          <pc:sldMk cId="2933110515" sldId="626"/>
        </pc:sldMkLst>
      </pc:sldChg>
      <pc:sldChg chg="addSp delSp modSp add del mod">
        <pc:chgData name="Lei Wu" userId="f083b2a8aea23a2f" providerId="LiveId" clId="{C6ADE416-F8F1-4C9E-8FAB-E709C584D883}" dt="2021-01-13T21:05:02.599" v="4206" actId="2696"/>
        <pc:sldMkLst>
          <pc:docMk/>
          <pc:sldMk cId="3056369403" sldId="626"/>
        </pc:sldMkLst>
        <pc:spChg chg="add del mod">
          <ac:chgData name="Lei Wu" userId="f083b2a8aea23a2f" providerId="LiveId" clId="{C6ADE416-F8F1-4C9E-8FAB-E709C584D883}" dt="2021-01-13T20:15:12.469" v="3870" actId="478"/>
          <ac:spMkLst>
            <pc:docMk/>
            <pc:sldMk cId="3056369403" sldId="626"/>
            <ac:spMk id="2" creationId="{C0688823-139E-4E7B-918C-E23695FA1E42}"/>
          </ac:spMkLst>
        </pc:spChg>
        <pc:spChg chg="del">
          <ac:chgData name="Lei Wu" userId="f083b2a8aea23a2f" providerId="LiveId" clId="{C6ADE416-F8F1-4C9E-8FAB-E709C584D883}" dt="2021-01-13T20:15:10.030" v="3869" actId="478"/>
          <ac:spMkLst>
            <pc:docMk/>
            <pc:sldMk cId="3056369403" sldId="626"/>
            <ac:spMk id="17412" creationId="{5DC98553-9093-4D77-88A8-0A87DD2BD669}"/>
          </ac:spMkLst>
        </pc:spChg>
        <pc:spChg chg="mod">
          <ac:chgData name="Lei Wu" userId="f083b2a8aea23a2f" providerId="LiveId" clId="{C6ADE416-F8F1-4C9E-8FAB-E709C584D883}" dt="2021-01-13T20:14:51.111" v="3868"/>
          <ac:spMkLst>
            <pc:docMk/>
            <pc:sldMk cId="3056369403" sldId="626"/>
            <ac:spMk id="25603" creationId="{FFF6FDAF-4319-46D1-B14D-62635D3067BE}"/>
          </ac:spMkLst>
        </pc:spChg>
        <pc:picChg chg="del">
          <ac:chgData name="Lei Wu" userId="f083b2a8aea23a2f" providerId="LiveId" clId="{C6ADE416-F8F1-4C9E-8FAB-E709C584D883}" dt="2021-01-13T20:15:10.030" v="3869" actId="478"/>
          <ac:picMkLst>
            <pc:docMk/>
            <pc:sldMk cId="3056369403" sldId="626"/>
            <ac:picMk id="5" creationId="{C4B6F20B-AFCA-4715-B86B-E81FC299EBB7}"/>
          </ac:picMkLst>
        </pc:picChg>
        <pc:picChg chg="add mod">
          <ac:chgData name="Lei Wu" userId="f083b2a8aea23a2f" providerId="LiveId" clId="{C6ADE416-F8F1-4C9E-8FAB-E709C584D883}" dt="2021-01-13T20:15:13.248" v="3871"/>
          <ac:picMkLst>
            <pc:docMk/>
            <pc:sldMk cId="3056369403" sldId="626"/>
            <ac:picMk id="8" creationId="{245BE91A-5226-47B0-901C-536F22871A13}"/>
          </ac:picMkLst>
        </pc:picChg>
        <pc:picChg chg="add mod">
          <ac:chgData name="Lei Wu" userId="f083b2a8aea23a2f" providerId="LiveId" clId="{C6ADE416-F8F1-4C9E-8FAB-E709C584D883}" dt="2021-01-13T20:15:13.248" v="3871"/>
          <ac:picMkLst>
            <pc:docMk/>
            <pc:sldMk cId="3056369403" sldId="626"/>
            <ac:picMk id="9" creationId="{D665179E-7019-4611-95D1-E466ADDF1795}"/>
          </ac:picMkLst>
        </pc:picChg>
        <pc:picChg chg="add mod">
          <ac:chgData name="Lei Wu" userId="f083b2a8aea23a2f" providerId="LiveId" clId="{C6ADE416-F8F1-4C9E-8FAB-E709C584D883}" dt="2021-01-13T20:15:13.248" v="3871"/>
          <ac:picMkLst>
            <pc:docMk/>
            <pc:sldMk cId="3056369403" sldId="626"/>
            <ac:picMk id="10" creationId="{9A45DCAE-1955-4322-A29C-68DF561E3835}"/>
          </ac:picMkLst>
        </pc:picChg>
        <pc:picChg chg="del">
          <ac:chgData name="Lei Wu" userId="f083b2a8aea23a2f" providerId="LiveId" clId="{C6ADE416-F8F1-4C9E-8FAB-E709C584D883}" dt="2021-01-13T20:15:10.030" v="3869" actId="478"/>
          <ac:picMkLst>
            <pc:docMk/>
            <pc:sldMk cId="3056369403" sldId="626"/>
            <ac:picMk id="2050" creationId="{7003B1F3-0645-4574-BAC1-D8F68D30EAC8}"/>
          </ac:picMkLst>
        </pc:picChg>
      </pc:sldChg>
      <pc:sldChg chg="add">
        <pc:chgData name="Lei Wu" userId="f083b2a8aea23a2f" providerId="LiveId" clId="{C6ADE416-F8F1-4C9E-8FAB-E709C584D883}" dt="2021-01-13T21:05:06.918" v="4207"/>
        <pc:sldMkLst>
          <pc:docMk/>
          <pc:sldMk cId="1170840915" sldId="627"/>
        </pc:sldMkLst>
      </pc:sldChg>
      <pc:sldChg chg="delSp modSp add del mod ord">
        <pc:chgData name="Lei Wu" userId="f083b2a8aea23a2f" providerId="LiveId" clId="{C6ADE416-F8F1-4C9E-8FAB-E709C584D883}" dt="2021-01-13T20:27:53.238" v="4077" actId="2696"/>
        <pc:sldMkLst>
          <pc:docMk/>
          <pc:sldMk cId="1605832706" sldId="627"/>
        </pc:sldMkLst>
        <pc:spChg chg="mod">
          <ac:chgData name="Lei Wu" userId="f083b2a8aea23a2f" providerId="LiveId" clId="{C6ADE416-F8F1-4C9E-8FAB-E709C584D883}" dt="2021-01-13T20:26:09.520" v="4046" actId="20577"/>
          <ac:spMkLst>
            <pc:docMk/>
            <pc:sldMk cId="1605832706" sldId="627"/>
            <ac:spMk id="17412" creationId="{5DC98553-9093-4D77-88A8-0A87DD2BD669}"/>
          </ac:spMkLst>
        </pc:spChg>
        <pc:spChg chg="mod">
          <ac:chgData name="Lei Wu" userId="f083b2a8aea23a2f" providerId="LiveId" clId="{C6ADE416-F8F1-4C9E-8FAB-E709C584D883}" dt="2021-01-13T20:26:52.942" v="4074" actId="313"/>
          <ac:spMkLst>
            <pc:docMk/>
            <pc:sldMk cId="1605832706" sldId="627"/>
            <ac:spMk id="25603" creationId="{FFF6FDAF-4319-46D1-B14D-62635D3067BE}"/>
          </ac:spMkLst>
        </pc:spChg>
        <pc:picChg chg="del">
          <ac:chgData name="Lei Wu" userId="f083b2a8aea23a2f" providerId="LiveId" clId="{C6ADE416-F8F1-4C9E-8FAB-E709C584D883}" dt="2021-01-13T20:15:48.133" v="3876" actId="478"/>
          <ac:picMkLst>
            <pc:docMk/>
            <pc:sldMk cId="1605832706" sldId="627"/>
            <ac:picMk id="5" creationId="{C4B6F20B-AFCA-4715-B86B-E81FC299EBB7}"/>
          </ac:picMkLst>
        </pc:picChg>
        <pc:picChg chg="del">
          <ac:chgData name="Lei Wu" userId="f083b2a8aea23a2f" providerId="LiveId" clId="{C6ADE416-F8F1-4C9E-8FAB-E709C584D883}" dt="2021-01-13T20:15:47.370" v="3875" actId="478"/>
          <ac:picMkLst>
            <pc:docMk/>
            <pc:sldMk cId="1605832706" sldId="627"/>
            <ac:picMk id="2050" creationId="{7003B1F3-0645-4574-BAC1-D8F68D30EAC8}"/>
          </ac:picMkLst>
        </pc:picChg>
      </pc:sldChg>
      <pc:sldChg chg="modSp add del mod">
        <pc:chgData name="Lei Wu" userId="f083b2a8aea23a2f" providerId="LiveId" clId="{C6ADE416-F8F1-4C9E-8FAB-E709C584D883}" dt="2021-01-13T21:05:02.599" v="4206" actId="2696"/>
        <pc:sldMkLst>
          <pc:docMk/>
          <pc:sldMk cId="3055736421" sldId="627"/>
        </pc:sldMkLst>
        <pc:spChg chg="mod">
          <ac:chgData name="Lei Wu" userId="f083b2a8aea23a2f" providerId="LiveId" clId="{C6ADE416-F8F1-4C9E-8FAB-E709C584D883}" dt="2021-01-13T20:31:54.520" v="4171" actId="20577"/>
          <ac:spMkLst>
            <pc:docMk/>
            <pc:sldMk cId="3055736421" sldId="627"/>
            <ac:spMk id="17412" creationId="{5DC98553-9093-4D77-88A8-0A87DD2BD669}"/>
          </ac:spMkLst>
        </pc:spChg>
      </pc:sldChg>
      <pc:sldChg chg="add del">
        <pc:chgData name="Lei Wu" userId="f083b2a8aea23a2f" providerId="LiveId" clId="{C6ADE416-F8F1-4C9E-8FAB-E709C584D883}" dt="2021-01-13T21:09:16.219" v="4412"/>
        <pc:sldMkLst>
          <pc:docMk/>
          <pc:sldMk cId="573288522" sldId="628"/>
        </pc:sldMkLst>
      </pc:sldChg>
      <pc:sldChg chg="add del">
        <pc:chgData name="Lei Wu" userId="f083b2a8aea23a2f" providerId="LiveId" clId="{C6ADE416-F8F1-4C9E-8FAB-E709C584D883}" dt="2021-01-13T20:42:07.937" v="4199" actId="47"/>
        <pc:sldMkLst>
          <pc:docMk/>
          <pc:sldMk cId="1169171270" sldId="628"/>
        </pc:sldMkLst>
      </pc:sldChg>
      <pc:sldChg chg="modSp add mod">
        <pc:chgData name="Lei Wu" userId="f083b2a8aea23a2f" providerId="LiveId" clId="{C6ADE416-F8F1-4C9E-8FAB-E709C584D883}" dt="2021-01-14T03:59:04.199" v="5979" actId="207"/>
        <pc:sldMkLst>
          <pc:docMk/>
          <pc:sldMk cId="2182615835" sldId="628"/>
        </pc:sldMkLst>
        <pc:spChg chg="mod">
          <ac:chgData name="Lei Wu" userId="f083b2a8aea23a2f" providerId="LiveId" clId="{C6ADE416-F8F1-4C9E-8FAB-E709C584D883}" dt="2021-01-14T03:59:04.199" v="5979" actId="207"/>
          <ac:spMkLst>
            <pc:docMk/>
            <pc:sldMk cId="2182615835" sldId="628"/>
            <ac:spMk id="6" creationId="{9DA74013-E518-4560-A30E-31EF11EDC80A}"/>
          </ac:spMkLst>
        </pc:spChg>
      </pc:sldChg>
      <pc:sldChg chg="modSp add del mod">
        <pc:chgData name="Lei Wu" userId="f083b2a8aea23a2f" providerId="LiveId" clId="{C6ADE416-F8F1-4C9E-8FAB-E709C584D883}" dt="2021-01-14T03:59:50.132" v="5986" actId="47"/>
        <pc:sldMkLst>
          <pc:docMk/>
          <pc:sldMk cId="4106485518" sldId="629"/>
        </pc:sldMkLst>
        <pc:spChg chg="mod">
          <ac:chgData name="Lei Wu" userId="f083b2a8aea23a2f" providerId="LiveId" clId="{C6ADE416-F8F1-4C9E-8FAB-E709C584D883}" dt="2021-01-14T01:23:17.431" v="4547" actId="20577"/>
          <ac:spMkLst>
            <pc:docMk/>
            <pc:sldMk cId="4106485518" sldId="629"/>
            <ac:spMk id="6" creationId="{9DA74013-E518-4560-A30E-31EF11EDC80A}"/>
          </ac:spMkLst>
        </pc:spChg>
      </pc:sldChg>
      <pc:sldChg chg="delSp modSp add mod">
        <pc:chgData name="Lei Wu" userId="f083b2a8aea23a2f" providerId="LiveId" clId="{C6ADE416-F8F1-4C9E-8FAB-E709C584D883}" dt="2021-01-14T02:05:34.205" v="5224" actId="1036"/>
        <pc:sldMkLst>
          <pc:docMk/>
          <pc:sldMk cId="85162386" sldId="630"/>
        </pc:sldMkLst>
        <pc:spChg chg="mod">
          <ac:chgData name="Lei Wu" userId="f083b2a8aea23a2f" providerId="LiveId" clId="{C6ADE416-F8F1-4C9E-8FAB-E709C584D883}" dt="2021-01-14T02:05:34.205" v="5224" actId="1036"/>
          <ac:spMkLst>
            <pc:docMk/>
            <pc:sldMk cId="85162386" sldId="630"/>
            <ac:spMk id="4" creationId="{ED6CA8F3-B689-492C-870E-4A141C71ECEC}"/>
          </ac:spMkLst>
        </pc:spChg>
        <pc:picChg chg="mod">
          <ac:chgData name="Lei Wu" userId="f083b2a8aea23a2f" providerId="LiveId" clId="{C6ADE416-F8F1-4C9E-8FAB-E709C584D883}" dt="2021-01-14T02:05:34.205" v="5224" actId="1036"/>
          <ac:picMkLst>
            <pc:docMk/>
            <pc:sldMk cId="85162386" sldId="630"/>
            <ac:picMk id="9" creationId="{C91B5776-9161-40E5-8EBB-F4A4ECC79311}"/>
          </ac:picMkLst>
        </pc:picChg>
        <pc:picChg chg="mod">
          <ac:chgData name="Lei Wu" userId="f083b2a8aea23a2f" providerId="LiveId" clId="{C6ADE416-F8F1-4C9E-8FAB-E709C584D883}" dt="2021-01-14T02:05:34.205" v="5224" actId="1036"/>
          <ac:picMkLst>
            <pc:docMk/>
            <pc:sldMk cId="85162386" sldId="630"/>
            <ac:picMk id="11" creationId="{B463BD2C-5AAA-4BC7-A51D-8646077E0FAC}"/>
          </ac:picMkLst>
        </pc:picChg>
        <pc:picChg chg="del">
          <ac:chgData name="Lei Wu" userId="f083b2a8aea23a2f" providerId="LiveId" clId="{C6ADE416-F8F1-4C9E-8FAB-E709C584D883}" dt="2021-01-14T02:05:25.219" v="5205" actId="478"/>
          <ac:picMkLst>
            <pc:docMk/>
            <pc:sldMk cId="85162386" sldId="630"/>
            <ac:picMk id="8194" creationId="{FA212166-81B4-4489-BB89-02592E3883B3}"/>
          </ac:picMkLst>
        </pc:picChg>
      </pc:sldChg>
      <pc:sldChg chg="addSp delSp modSp add mod">
        <pc:chgData name="Lei Wu" userId="f083b2a8aea23a2f" providerId="LiveId" clId="{C6ADE416-F8F1-4C9E-8FAB-E709C584D883}" dt="2021-01-14T02:16:27.930" v="5427" actId="1036"/>
        <pc:sldMkLst>
          <pc:docMk/>
          <pc:sldMk cId="3990680539" sldId="631"/>
        </pc:sldMkLst>
        <pc:spChg chg="mod">
          <ac:chgData name="Lei Wu" userId="f083b2a8aea23a2f" providerId="LiveId" clId="{C6ADE416-F8F1-4C9E-8FAB-E709C584D883}" dt="2021-01-14T02:16:22.120" v="5424" actId="20577"/>
          <ac:spMkLst>
            <pc:docMk/>
            <pc:sldMk cId="3990680539" sldId="631"/>
            <ac:spMk id="19459" creationId="{40E80B2B-7406-4707-A240-074812562E73}"/>
          </ac:spMkLst>
        </pc:spChg>
        <pc:picChg chg="add mod">
          <ac:chgData name="Lei Wu" userId="f083b2a8aea23a2f" providerId="LiveId" clId="{C6ADE416-F8F1-4C9E-8FAB-E709C584D883}" dt="2021-01-14T02:16:27.930" v="5427" actId="1036"/>
          <ac:picMkLst>
            <pc:docMk/>
            <pc:sldMk cId="3990680539" sldId="631"/>
            <ac:picMk id="3" creationId="{F09B809A-742A-46A5-B8A9-428A83EA1762}"/>
          </ac:picMkLst>
        </pc:picChg>
        <pc:picChg chg="del">
          <ac:chgData name="Lei Wu" userId="f083b2a8aea23a2f" providerId="LiveId" clId="{C6ADE416-F8F1-4C9E-8FAB-E709C584D883}" dt="2021-01-14T02:13:36.729" v="5360" actId="478"/>
          <ac:picMkLst>
            <pc:docMk/>
            <pc:sldMk cId="3990680539" sldId="631"/>
            <ac:picMk id="32" creationId="{B2586BF3-4E47-4C5C-909D-5ED17A9AB33E}"/>
          </ac:picMkLst>
        </pc:picChg>
        <pc:picChg chg="add del mod">
          <ac:chgData name="Lei Wu" userId="f083b2a8aea23a2f" providerId="LiveId" clId="{C6ADE416-F8F1-4C9E-8FAB-E709C584D883}" dt="2021-01-14T02:15:59.190" v="5405" actId="478"/>
          <ac:picMkLst>
            <pc:docMk/>
            <pc:sldMk cId="3990680539" sldId="631"/>
            <ac:picMk id="12290" creationId="{98C52B1F-0B3D-4856-9C30-EE9FFA5D3AB3}"/>
          </ac:picMkLst>
        </pc:picChg>
      </pc:sldChg>
      <pc:sldChg chg="addSp delSp modSp add del mod ord">
        <pc:chgData name="Lei Wu" userId="f083b2a8aea23a2f" providerId="LiveId" clId="{C6ADE416-F8F1-4C9E-8FAB-E709C584D883}" dt="2021-01-14T03:56:51.741" v="5907" actId="2696"/>
        <pc:sldMkLst>
          <pc:docMk/>
          <pc:sldMk cId="2689080100" sldId="632"/>
        </pc:sldMkLst>
        <pc:spChg chg="mod">
          <ac:chgData name="Lei Wu" userId="f083b2a8aea23a2f" providerId="LiveId" clId="{C6ADE416-F8F1-4C9E-8FAB-E709C584D883}" dt="2021-01-14T03:03:01.914" v="5688" actId="20577"/>
          <ac:spMkLst>
            <pc:docMk/>
            <pc:sldMk cId="2689080100" sldId="632"/>
            <ac:spMk id="8" creationId="{911974A0-D64D-4B7C-97AE-57B8865F32E0}"/>
          </ac:spMkLst>
        </pc:spChg>
        <pc:spChg chg="del">
          <ac:chgData name="Lei Wu" userId="f083b2a8aea23a2f" providerId="LiveId" clId="{C6ADE416-F8F1-4C9E-8FAB-E709C584D883}" dt="2021-01-14T03:02:27.203" v="5652" actId="478"/>
          <ac:spMkLst>
            <pc:docMk/>
            <pc:sldMk cId="2689080100" sldId="632"/>
            <ac:spMk id="9" creationId="{379FF3F4-9189-46A8-8420-5AB9B49E9563}"/>
          </ac:spMkLst>
        </pc:spChg>
        <pc:spChg chg="del">
          <ac:chgData name="Lei Wu" userId="f083b2a8aea23a2f" providerId="LiveId" clId="{C6ADE416-F8F1-4C9E-8FAB-E709C584D883}" dt="2021-01-14T03:02:27.203" v="5652" actId="478"/>
          <ac:spMkLst>
            <pc:docMk/>
            <pc:sldMk cId="2689080100" sldId="632"/>
            <ac:spMk id="10" creationId="{385E6E18-9891-4BD7-8AE5-6A96833EA0F2}"/>
          </ac:spMkLst>
        </pc:spChg>
        <pc:spChg chg="del">
          <ac:chgData name="Lei Wu" userId="f083b2a8aea23a2f" providerId="LiveId" clId="{C6ADE416-F8F1-4C9E-8FAB-E709C584D883}" dt="2021-01-14T03:02:27.203" v="5652" actId="478"/>
          <ac:spMkLst>
            <pc:docMk/>
            <pc:sldMk cId="2689080100" sldId="632"/>
            <ac:spMk id="18" creationId="{CEC927F9-552B-43A0-BDC9-426520AA0683}"/>
          </ac:spMkLst>
        </pc:spChg>
        <pc:picChg chg="del">
          <ac:chgData name="Lei Wu" userId="f083b2a8aea23a2f" providerId="LiveId" clId="{C6ADE416-F8F1-4C9E-8FAB-E709C584D883}" dt="2021-01-14T03:02:27.203" v="5652" actId="478"/>
          <ac:picMkLst>
            <pc:docMk/>
            <pc:sldMk cId="2689080100" sldId="632"/>
            <ac:picMk id="11" creationId="{C99DC960-A787-460C-AA84-2F1D8D71982D}"/>
          </ac:picMkLst>
        </pc:picChg>
        <pc:picChg chg="del">
          <ac:chgData name="Lei Wu" userId="f083b2a8aea23a2f" providerId="LiveId" clId="{C6ADE416-F8F1-4C9E-8FAB-E709C584D883}" dt="2021-01-14T03:02:27.203" v="5652" actId="478"/>
          <ac:picMkLst>
            <pc:docMk/>
            <pc:sldMk cId="2689080100" sldId="632"/>
            <ac:picMk id="12" creationId="{4DCC4BBA-8FFE-49EE-B4C7-6D55969F6696}"/>
          </ac:picMkLst>
        </pc:picChg>
        <pc:picChg chg="del">
          <ac:chgData name="Lei Wu" userId="f083b2a8aea23a2f" providerId="LiveId" clId="{C6ADE416-F8F1-4C9E-8FAB-E709C584D883}" dt="2021-01-14T03:02:27.203" v="5652" actId="478"/>
          <ac:picMkLst>
            <pc:docMk/>
            <pc:sldMk cId="2689080100" sldId="632"/>
            <ac:picMk id="17" creationId="{F3E3BB56-07CD-4E52-BC2E-0BB598AA0376}"/>
          </ac:picMkLst>
        </pc:picChg>
        <pc:picChg chg="add mod">
          <ac:chgData name="Lei Wu" userId="f083b2a8aea23a2f" providerId="LiveId" clId="{C6ADE416-F8F1-4C9E-8FAB-E709C584D883}" dt="2021-01-14T03:02:40.776" v="5655" actId="1076"/>
          <ac:picMkLst>
            <pc:docMk/>
            <pc:sldMk cId="2689080100" sldId="632"/>
            <ac:picMk id="15362" creationId="{3EDFFB02-0A65-4806-B2BB-316BC9F0C1F2}"/>
          </ac:picMkLst>
        </pc:picChg>
      </pc:sldChg>
      <pc:sldChg chg="add">
        <pc:chgData name="Lei Wu" userId="f083b2a8aea23a2f" providerId="LiveId" clId="{C6ADE416-F8F1-4C9E-8FAB-E709C584D883}" dt="2021-01-14T03:56:54.835" v="5908"/>
        <pc:sldMkLst>
          <pc:docMk/>
          <pc:sldMk cId="3645187154" sldId="632"/>
        </pc:sldMkLst>
      </pc:sldChg>
      <pc:sldChg chg="delSp modSp add del mod">
        <pc:chgData name="Lei Wu" userId="f083b2a8aea23a2f" providerId="LiveId" clId="{C6ADE416-F8F1-4C9E-8FAB-E709C584D883}" dt="2021-01-14T03:14:49.437" v="5704" actId="2696"/>
        <pc:sldMkLst>
          <pc:docMk/>
          <pc:sldMk cId="72637719" sldId="633"/>
        </pc:sldMkLst>
        <pc:spChg chg="mod ord">
          <ac:chgData name="Lei Wu" userId="f083b2a8aea23a2f" providerId="LiveId" clId="{C6ADE416-F8F1-4C9E-8FAB-E709C584D883}" dt="2021-01-14T02:49:39.222" v="5553" actId="1036"/>
          <ac:spMkLst>
            <pc:docMk/>
            <pc:sldMk cId="72637719" sldId="633"/>
            <ac:spMk id="14" creationId="{065DB87F-654C-4EDB-9EE3-A1C86A9311CC}"/>
          </ac:spMkLst>
        </pc:spChg>
        <pc:spChg chg="mod">
          <ac:chgData name="Lei Wu" userId="f083b2a8aea23a2f" providerId="LiveId" clId="{C6ADE416-F8F1-4C9E-8FAB-E709C584D883}" dt="2021-01-14T02:54:18.738" v="5622" actId="20577"/>
          <ac:spMkLst>
            <pc:docMk/>
            <pc:sldMk cId="72637719" sldId="633"/>
            <ac:spMk id="28" creationId="{4C279E39-380E-45AC-9D8B-A07A1C5BD516}"/>
          </ac:spMkLst>
        </pc:spChg>
        <pc:spChg chg="del mod">
          <ac:chgData name="Lei Wu" userId="f083b2a8aea23a2f" providerId="LiveId" clId="{C6ADE416-F8F1-4C9E-8FAB-E709C584D883}" dt="2021-01-14T02:52:56.078" v="5609" actId="478"/>
          <ac:spMkLst>
            <pc:docMk/>
            <pc:sldMk cId="72637719" sldId="633"/>
            <ac:spMk id="29" creationId="{1A3E57FA-AE58-4596-A792-C91803B05CED}"/>
          </ac:spMkLst>
        </pc:spChg>
        <pc:spChg chg="mod">
          <ac:chgData name="Lei Wu" userId="f083b2a8aea23a2f" providerId="LiveId" clId="{C6ADE416-F8F1-4C9E-8FAB-E709C584D883}" dt="2021-01-14T02:52:34.463" v="5580" actId="113"/>
          <ac:spMkLst>
            <pc:docMk/>
            <pc:sldMk cId="72637719" sldId="633"/>
            <ac:spMk id="30" creationId="{7D1C4AB4-46C9-4727-9E97-AF11A044B111}"/>
          </ac:spMkLst>
        </pc:spChg>
        <pc:spChg chg="del mod">
          <ac:chgData name="Lei Wu" userId="f083b2a8aea23a2f" providerId="LiveId" clId="{C6ADE416-F8F1-4C9E-8FAB-E709C584D883}" dt="2021-01-14T02:52:19.465" v="5577" actId="478"/>
          <ac:spMkLst>
            <pc:docMk/>
            <pc:sldMk cId="72637719" sldId="633"/>
            <ac:spMk id="31" creationId="{F46DCFE7-4D3D-464B-B6BA-44A81A7BB8D3}"/>
          </ac:spMkLst>
        </pc:spChg>
        <pc:spChg chg="mod">
          <ac:chgData name="Lei Wu" userId="f083b2a8aea23a2f" providerId="LiveId" clId="{C6ADE416-F8F1-4C9E-8FAB-E709C584D883}" dt="2021-01-14T02:49:10.356" v="5544" actId="20577"/>
          <ac:spMkLst>
            <pc:docMk/>
            <pc:sldMk cId="72637719" sldId="633"/>
            <ac:spMk id="23555" creationId="{BA6A276F-F231-4E98-8652-194564629D7D}"/>
          </ac:spMkLst>
        </pc:spChg>
        <pc:spChg chg="mod">
          <ac:chgData name="Lei Wu" userId="f083b2a8aea23a2f" providerId="LiveId" clId="{C6ADE416-F8F1-4C9E-8FAB-E709C584D883}" dt="2021-01-14T02:49:54.657" v="5554" actId="207"/>
          <ac:spMkLst>
            <pc:docMk/>
            <pc:sldMk cId="72637719" sldId="633"/>
            <ac:spMk id="23558" creationId="{C37EBA5F-4038-4206-B5C6-05C780F5CB24}"/>
          </ac:spMkLst>
        </pc:spChg>
        <pc:spChg chg="mod">
          <ac:chgData name="Lei Wu" userId="f083b2a8aea23a2f" providerId="LiveId" clId="{C6ADE416-F8F1-4C9E-8FAB-E709C584D883}" dt="2021-01-14T02:49:54.657" v="5554" actId="207"/>
          <ac:spMkLst>
            <pc:docMk/>
            <pc:sldMk cId="72637719" sldId="633"/>
            <ac:spMk id="23559" creationId="{7AE854BA-0EFC-43EF-8C17-863B883BEE3E}"/>
          </ac:spMkLst>
        </pc:spChg>
        <pc:spChg chg="mod">
          <ac:chgData name="Lei Wu" userId="f083b2a8aea23a2f" providerId="LiveId" clId="{C6ADE416-F8F1-4C9E-8FAB-E709C584D883}" dt="2021-01-14T02:47:10.390" v="5523" actId="207"/>
          <ac:spMkLst>
            <pc:docMk/>
            <pc:sldMk cId="72637719" sldId="633"/>
            <ac:spMk id="23560" creationId="{950B2AD6-BBE3-45FF-BA76-EA8B12E28BB7}"/>
          </ac:spMkLst>
        </pc:spChg>
        <pc:spChg chg="mod">
          <ac:chgData name="Lei Wu" userId="f083b2a8aea23a2f" providerId="LiveId" clId="{C6ADE416-F8F1-4C9E-8FAB-E709C584D883}" dt="2021-01-14T02:47:10.390" v="5523" actId="207"/>
          <ac:spMkLst>
            <pc:docMk/>
            <pc:sldMk cId="72637719" sldId="633"/>
            <ac:spMk id="23561" creationId="{71E484BA-8974-4683-BA4C-79D420E25BDD}"/>
          </ac:spMkLst>
        </pc:spChg>
        <pc:spChg chg="mod">
          <ac:chgData name="Lei Wu" userId="f083b2a8aea23a2f" providerId="LiveId" clId="{C6ADE416-F8F1-4C9E-8FAB-E709C584D883}" dt="2021-01-14T02:47:10.390" v="5523" actId="207"/>
          <ac:spMkLst>
            <pc:docMk/>
            <pc:sldMk cId="72637719" sldId="633"/>
            <ac:spMk id="23562" creationId="{079E4372-201A-4365-A13D-91F808A7C697}"/>
          </ac:spMkLst>
        </pc:spChg>
        <pc:cxnChg chg="del mod">
          <ac:chgData name="Lei Wu" userId="f083b2a8aea23a2f" providerId="LiveId" clId="{C6ADE416-F8F1-4C9E-8FAB-E709C584D883}" dt="2021-01-14T02:53:10.986" v="5613" actId="478"/>
          <ac:cxnSpMkLst>
            <pc:docMk/>
            <pc:sldMk cId="72637719" sldId="633"/>
            <ac:cxnSpMk id="32" creationId="{3A874A48-DF95-4866-B0D5-8E8640583BA5}"/>
          </ac:cxnSpMkLst>
        </pc:cxnChg>
        <pc:cxnChg chg="mod">
          <ac:chgData name="Lei Wu" userId="f083b2a8aea23a2f" providerId="LiveId" clId="{C6ADE416-F8F1-4C9E-8FAB-E709C584D883}" dt="2021-01-14T02:54:30.662" v="5623" actId="1035"/>
          <ac:cxnSpMkLst>
            <pc:docMk/>
            <pc:sldMk cId="72637719" sldId="633"/>
            <ac:cxnSpMk id="37" creationId="{42E01EBE-6590-4888-ACE9-9DC47431A099}"/>
          </ac:cxnSpMkLst>
        </pc:cxnChg>
        <pc:cxnChg chg="del mod">
          <ac:chgData name="Lei Wu" userId="f083b2a8aea23a2f" providerId="LiveId" clId="{C6ADE416-F8F1-4C9E-8FAB-E709C584D883}" dt="2021-01-14T02:52:23.463" v="5578" actId="478"/>
          <ac:cxnSpMkLst>
            <pc:docMk/>
            <pc:sldMk cId="72637719" sldId="633"/>
            <ac:cxnSpMk id="38" creationId="{72182D27-30E6-46BA-AEA3-CCEB97913DF9}"/>
          </ac:cxnSpMkLst>
        </pc:cxnChg>
        <pc:cxnChg chg="mod">
          <ac:chgData name="Lei Wu" userId="f083b2a8aea23a2f" providerId="LiveId" clId="{C6ADE416-F8F1-4C9E-8FAB-E709C584D883}" dt="2021-01-14T02:47:48.050" v="5527" actId="208"/>
          <ac:cxnSpMkLst>
            <pc:docMk/>
            <pc:sldMk cId="72637719" sldId="633"/>
            <ac:cxnSpMk id="39" creationId="{DB914981-2616-4044-9813-0EFF1F28CA34}"/>
          </ac:cxnSpMkLst>
        </pc:cxnChg>
      </pc:sldChg>
      <pc:sldChg chg="add">
        <pc:chgData name="Lei Wu" userId="f083b2a8aea23a2f" providerId="LiveId" clId="{C6ADE416-F8F1-4C9E-8FAB-E709C584D883}" dt="2021-01-14T03:14:59.547" v="5705"/>
        <pc:sldMkLst>
          <pc:docMk/>
          <pc:sldMk cId="963782026" sldId="633"/>
        </pc:sldMkLst>
      </pc:sldChg>
      <pc:sldChg chg="add">
        <pc:chgData name="Lei Wu" userId="f083b2a8aea23a2f" providerId="LiveId" clId="{C6ADE416-F8F1-4C9E-8FAB-E709C584D883}" dt="2021-01-14T03:56:54.835" v="5908"/>
        <pc:sldMkLst>
          <pc:docMk/>
          <pc:sldMk cId="1486377335" sldId="634"/>
        </pc:sldMkLst>
      </pc:sldChg>
      <pc:sldChg chg="delSp modSp add del mod ord">
        <pc:chgData name="Lei Wu" userId="f083b2a8aea23a2f" providerId="LiveId" clId="{C6ADE416-F8F1-4C9E-8FAB-E709C584D883}" dt="2021-01-14T03:56:51.741" v="5907" actId="2696"/>
        <pc:sldMkLst>
          <pc:docMk/>
          <pc:sldMk cId="2400954687" sldId="634"/>
        </pc:sldMkLst>
        <pc:spChg chg="mod">
          <ac:chgData name="Lei Wu" userId="f083b2a8aea23a2f" providerId="LiveId" clId="{C6ADE416-F8F1-4C9E-8FAB-E709C584D883}" dt="2021-01-14T03:19:43.856" v="5756" actId="20577"/>
          <ac:spMkLst>
            <pc:docMk/>
            <pc:sldMk cId="2400954687" sldId="634"/>
            <ac:spMk id="3" creationId="{87E73C9D-6F12-4281-AF9E-FD8369A7A0E5}"/>
          </ac:spMkLst>
        </pc:spChg>
        <pc:picChg chg="del">
          <ac:chgData name="Lei Wu" userId="f083b2a8aea23a2f" providerId="LiveId" clId="{C6ADE416-F8F1-4C9E-8FAB-E709C584D883}" dt="2021-01-14T02:57:32.214" v="5625" actId="478"/>
          <ac:picMkLst>
            <pc:docMk/>
            <pc:sldMk cId="2400954687" sldId="634"/>
            <ac:picMk id="2" creationId="{CC06BC4C-767C-4EEF-A265-181DA5FE555D}"/>
          </ac:picMkLst>
        </pc:picChg>
        <pc:picChg chg="mod">
          <ac:chgData name="Lei Wu" userId="f083b2a8aea23a2f" providerId="LiveId" clId="{C6ADE416-F8F1-4C9E-8FAB-E709C584D883}" dt="2021-01-14T02:58:56.639" v="5628" actId="1076"/>
          <ac:picMkLst>
            <pc:docMk/>
            <pc:sldMk cId="2400954687" sldId="634"/>
            <ac:picMk id="14338" creationId="{E10B88A1-B3C0-4473-9E2C-DABA88A3AC9B}"/>
          </ac:picMkLst>
        </pc:picChg>
      </pc:sldChg>
      <pc:sldChg chg="add">
        <pc:chgData name="Lei Wu" userId="f083b2a8aea23a2f" providerId="LiveId" clId="{C6ADE416-F8F1-4C9E-8FAB-E709C584D883}" dt="2021-01-14T03:56:54.835" v="5908"/>
        <pc:sldMkLst>
          <pc:docMk/>
          <pc:sldMk cId="561442479" sldId="635"/>
        </pc:sldMkLst>
      </pc:sldChg>
      <pc:sldChg chg="addSp delSp modSp add del mod ord">
        <pc:chgData name="Lei Wu" userId="f083b2a8aea23a2f" providerId="LiveId" clId="{C6ADE416-F8F1-4C9E-8FAB-E709C584D883}" dt="2021-01-14T03:56:51.741" v="5907" actId="2696"/>
        <pc:sldMkLst>
          <pc:docMk/>
          <pc:sldMk cId="4126391491" sldId="635"/>
        </pc:sldMkLst>
        <pc:spChg chg="mod">
          <ac:chgData name="Lei Wu" userId="f083b2a8aea23a2f" providerId="LiveId" clId="{C6ADE416-F8F1-4C9E-8FAB-E709C584D883}" dt="2021-01-14T02:59:03.792" v="5641" actId="20577"/>
          <ac:spMkLst>
            <pc:docMk/>
            <pc:sldMk cId="4126391491" sldId="635"/>
            <ac:spMk id="3" creationId="{87E73C9D-6F12-4281-AF9E-FD8369A7A0E5}"/>
          </ac:spMkLst>
        </pc:spChg>
        <pc:spChg chg="add mod">
          <ac:chgData name="Lei Wu" userId="f083b2a8aea23a2f" providerId="LiveId" clId="{C6ADE416-F8F1-4C9E-8FAB-E709C584D883}" dt="2021-01-14T03:00:21.461" v="5648" actId="2711"/>
          <ac:spMkLst>
            <pc:docMk/>
            <pc:sldMk cId="4126391491" sldId="635"/>
            <ac:spMk id="5" creationId="{2ADFC072-34FC-49AE-8D44-D756649F1201}"/>
          </ac:spMkLst>
        </pc:spChg>
        <pc:spChg chg="add mod">
          <ac:chgData name="Lei Wu" userId="f083b2a8aea23a2f" providerId="LiveId" clId="{C6ADE416-F8F1-4C9E-8FAB-E709C584D883}" dt="2021-01-14T03:00:21.461" v="5648" actId="2711"/>
          <ac:spMkLst>
            <pc:docMk/>
            <pc:sldMk cId="4126391491" sldId="635"/>
            <ac:spMk id="6" creationId="{7BFA4F29-1313-4EFE-A4DD-BE975DEEFA61}"/>
          </ac:spMkLst>
        </pc:spChg>
        <pc:spChg chg="add mod">
          <ac:chgData name="Lei Wu" userId="f083b2a8aea23a2f" providerId="LiveId" clId="{C6ADE416-F8F1-4C9E-8FAB-E709C584D883}" dt="2021-01-14T03:00:03.282" v="5647" actId="2711"/>
          <ac:spMkLst>
            <pc:docMk/>
            <pc:sldMk cId="4126391491" sldId="635"/>
            <ac:spMk id="7" creationId="{A4C6E3B0-5705-49C4-A07D-89014CD0BEF0}"/>
          </ac:spMkLst>
        </pc:spChg>
        <pc:spChg chg="add mod">
          <ac:chgData name="Lei Wu" userId="f083b2a8aea23a2f" providerId="LiveId" clId="{C6ADE416-F8F1-4C9E-8FAB-E709C584D883}" dt="2021-01-14T03:00:33.644" v="5650" actId="14100"/>
          <ac:spMkLst>
            <pc:docMk/>
            <pc:sldMk cId="4126391491" sldId="635"/>
            <ac:spMk id="8" creationId="{D37D6C6A-CD0A-4A72-AE99-287B1B9F0746}"/>
          </ac:spMkLst>
        </pc:spChg>
        <pc:spChg chg="add mod">
          <ac:chgData name="Lei Wu" userId="f083b2a8aea23a2f" providerId="LiveId" clId="{C6ADE416-F8F1-4C9E-8FAB-E709C584D883}" dt="2021-01-14T03:00:03.282" v="5647" actId="2711"/>
          <ac:spMkLst>
            <pc:docMk/>
            <pc:sldMk cId="4126391491" sldId="635"/>
            <ac:spMk id="10" creationId="{369695E6-7EE2-49FE-B13A-D6D6BB968A1B}"/>
          </ac:spMkLst>
        </pc:spChg>
        <pc:picChg chg="add mod">
          <ac:chgData name="Lei Wu" userId="f083b2a8aea23a2f" providerId="LiveId" clId="{C6ADE416-F8F1-4C9E-8FAB-E709C584D883}" dt="2021-01-14T03:00:50.226" v="5651" actId="14100"/>
          <ac:picMkLst>
            <pc:docMk/>
            <pc:sldMk cId="4126391491" sldId="635"/>
            <ac:picMk id="4" creationId="{DF978342-3118-4194-B901-0B73AB7F805F}"/>
          </ac:picMkLst>
        </pc:picChg>
        <pc:picChg chg="add mod">
          <ac:chgData name="Lei Wu" userId="f083b2a8aea23a2f" providerId="LiveId" clId="{C6ADE416-F8F1-4C9E-8FAB-E709C584D883}" dt="2021-01-14T02:59:39.181" v="5644" actId="1076"/>
          <ac:picMkLst>
            <pc:docMk/>
            <pc:sldMk cId="4126391491" sldId="635"/>
            <ac:picMk id="9" creationId="{E270B4E0-A095-4CDE-BC72-41FC830BD6FB}"/>
          </ac:picMkLst>
        </pc:picChg>
        <pc:picChg chg="del">
          <ac:chgData name="Lei Wu" userId="f083b2a8aea23a2f" providerId="LiveId" clId="{C6ADE416-F8F1-4C9E-8FAB-E709C584D883}" dt="2021-01-14T02:59:30.100" v="5642" actId="478"/>
          <ac:picMkLst>
            <pc:docMk/>
            <pc:sldMk cId="4126391491" sldId="635"/>
            <ac:picMk id="14338" creationId="{E10B88A1-B3C0-4473-9E2C-DABA88A3AC9B}"/>
          </ac:picMkLst>
        </pc:picChg>
      </pc:sldChg>
      <pc:sldChg chg="addSp delSp modSp add mod">
        <pc:chgData name="Lei Wu" userId="f083b2a8aea23a2f" providerId="LiveId" clId="{C6ADE416-F8F1-4C9E-8FAB-E709C584D883}" dt="2021-01-14T03:13:17.081" v="5703" actId="20577"/>
        <pc:sldMkLst>
          <pc:docMk/>
          <pc:sldMk cId="2304997864" sldId="636"/>
        </pc:sldMkLst>
        <pc:spChg chg="del">
          <ac:chgData name="Lei Wu" userId="f083b2a8aea23a2f" providerId="LiveId" clId="{C6ADE416-F8F1-4C9E-8FAB-E709C584D883}" dt="2021-01-14T03:12:36.156" v="5690" actId="478"/>
          <ac:spMkLst>
            <pc:docMk/>
            <pc:sldMk cId="2304997864" sldId="636"/>
            <ac:spMk id="6" creationId="{9DA74013-E518-4560-A30E-31EF11EDC80A}"/>
          </ac:spMkLst>
        </pc:spChg>
        <pc:spChg chg="mod">
          <ac:chgData name="Lei Wu" userId="f083b2a8aea23a2f" providerId="LiveId" clId="{C6ADE416-F8F1-4C9E-8FAB-E709C584D883}" dt="2021-01-14T03:13:17.081" v="5703" actId="20577"/>
          <ac:spMkLst>
            <pc:docMk/>
            <pc:sldMk cId="2304997864" sldId="636"/>
            <ac:spMk id="7" creationId="{F5A6B3C6-30E8-40B4-926B-9A5D59E91ADD}"/>
          </ac:spMkLst>
        </pc:spChg>
        <pc:picChg chg="del">
          <ac:chgData name="Lei Wu" userId="f083b2a8aea23a2f" providerId="LiveId" clId="{C6ADE416-F8F1-4C9E-8FAB-E709C584D883}" dt="2021-01-14T03:12:36.156" v="5690" actId="478"/>
          <ac:picMkLst>
            <pc:docMk/>
            <pc:sldMk cId="2304997864" sldId="636"/>
            <ac:picMk id="5" creationId="{FAEA75E3-358C-4ADC-8876-3F2D9C2B2F58}"/>
          </ac:picMkLst>
        </pc:picChg>
        <pc:picChg chg="add mod">
          <ac:chgData name="Lei Wu" userId="f083b2a8aea23a2f" providerId="LiveId" clId="{C6ADE416-F8F1-4C9E-8FAB-E709C584D883}" dt="2021-01-14T03:12:45.592" v="5693" actId="1076"/>
          <ac:picMkLst>
            <pc:docMk/>
            <pc:sldMk cId="2304997864" sldId="636"/>
            <ac:picMk id="18434" creationId="{3510FE54-95DF-43DA-B5A6-782112B34E3A}"/>
          </ac:picMkLst>
        </pc:picChg>
      </pc:sldChg>
      <pc:sldChg chg="add">
        <pc:chgData name="Lei Wu" userId="f083b2a8aea23a2f" providerId="LiveId" clId="{C6ADE416-F8F1-4C9E-8FAB-E709C584D883}" dt="2021-01-14T03:56:54.835" v="5908"/>
        <pc:sldMkLst>
          <pc:docMk/>
          <pc:sldMk cId="1452464875" sldId="637"/>
        </pc:sldMkLst>
      </pc:sldChg>
      <pc:sldChg chg="addSp delSp modSp add del mod">
        <pc:chgData name="Lei Wu" userId="f083b2a8aea23a2f" providerId="LiveId" clId="{C6ADE416-F8F1-4C9E-8FAB-E709C584D883}" dt="2021-01-14T03:56:51.741" v="5907" actId="2696"/>
        <pc:sldMkLst>
          <pc:docMk/>
          <pc:sldMk cId="2792125913" sldId="637"/>
        </pc:sldMkLst>
        <pc:spChg chg="del">
          <ac:chgData name="Lei Wu" userId="f083b2a8aea23a2f" providerId="LiveId" clId="{C6ADE416-F8F1-4C9E-8FAB-E709C584D883}" dt="2021-01-14T03:22:26.588" v="5788" actId="478"/>
          <ac:spMkLst>
            <pc:docMk/>
            <pc:sldMk cId="2792125913" sldId="637"/>
            <ac:spMk id="3" creationId="{092AE80C-F400-4672-AEDD-1366366FD929}"/>
          </ac:spMkLst>
        </pc:spChg>
        <pc:spChg chg="del">
          <ac:chgData name="Lei Wu" userId="f083b2a8aea23a2f" providerId="LiveId" clId="{C6ADE416-F8F1-4C9E-8FAB-E709C584D883}" dt="2021-01-14T03:22:23.127" v="5787" actId="478"/>
          <ac:spMkLst>
            <pc:docMk/>
            <pc:sldMk cId="2792125913" sldId="637"/>
            <ac:spMk id="6" creationId="{9DA74013-E518-4560-A30E-31EF11EDC80A}"/>
          </ac:spMkLst>
        </pc:spChg>
        <pc:spChg chg="mod">
          <ac:chgData name="Lei Wu" userId="f083b2a8aea23a2f" providerId="LiveId" clId="{C6ADE416-F8F1-4C9E-8FAB-E709C584D883}" dt="2021-01-14T03:22:09.290" v="5786" actId="20577"/>
          <ac:spMkLst>
            <pc:docMk/>
            <pc:sldMk cId="2792125913" sldId="637"/>
            <ac:spMk id="7" creationId="{F5A6B3C6-30E8-40B4-926B-9A5D59E91ADD}"/>
          </ac:spMkLst>
        </pc:spChg>
        <pc:spChg chg="add mod">
          <ac:chgData name="Lei Wu" userId="f083b2a8aea23a2f" providerId="LiveId" clId="{C6ADE416-F8F1-4C9E-8FAB-E709C584D883}" dt="2021-01-14T03:24:08.493" v="5796" actId="255"/>
          <ac:spMkLst>
            <pc:docMk/>
            <pc:sldMk cId="2792125913" sldId="637"/>
            <ac:spMk id="8" creationId="{BC155EE6-D000-4A51-97F0-C1004D652009}"/>
          </ac:spMkLst>
        </pc:spChg>
        <pc:spChg chg="add mod">
          <ac:chgData name="Lei Wu" userId="f083b2a8aea23a2f" providerId="LiveId" clId="{C6ADE416-F8F1-4C9E-8FAB-E709C584D883}" dt="2021-01-14T03:22:44.770" v="5793" actId="14100"/>
          <ac:spMkLst>
            <pc:docMk/>
            <pc:sldMk cId="2792125913" sldId="637"/>
            <ac:spMk id="10" creationId="{90D08CD2-DA4B-4F7E-B54C-B78EE57DC691}"/>
          </ac:spMkLst>
        </pc:spChg>
        <pc:spChg chg="add del mod">
          <ac:chgData name="Lei Wu" userId="f083b2a8aea23a2f" providerId="LiveId" clId="{C6ADE416-F8F1-4C9E-8FAB-E709C584D883}" dt="2021-01-14T03:24:47.674" v="5798"/>
          <ac:spMkLst>
            <pc:docMk/>
            <pc:sldMk cId="2792125913" sldId="637"/>
            <ac:spMk id="11" creationId="{CD9533BE-502F-4BAA-9227-0C7A9B1A5D99}"/>
          </ac:spMkLst>
        </pc:spChg>
        <pc:spChg chg="add del mod">
          <ac:chgData name="Lei Wu" userId="f083b2a8aea23a2f" providerId="LiveId" clId="{C6ADE416-F8F1-4C9E-8FAB-E709C584D883}" dt="2021-01-14T03:24:47.674" v="5798"/>
          <ac:spMkLst>
            <pc:docMk/>
            <pc:sldMk cId="2792125913" sldId="637"/>
            <ac:spMk id="13" creationId="{A7110701-EC3B-47D6-978F-8061ED134502}"/>
          </ac:spMkLst>
        </pc:spChg>
        <pc:picChg chg="add mod">
          <ac:chgData name="Lei Wu" userId="f083b2a8aea23a2f" providerId="LiveId" clId="{C6ADE416-F8F1-4C9E-8FAB-E709C584D883}" dt="2021-01-14T03:22:50.232" v="5794" actId="1076"/>
          <ac:picMkLst>
            <pc:docMk/>
            <pc:sldMk cId="2792125913" sldId="637"/>
            <ac:picMk id="9" creationId="{1C67931B-B742-4284-8015-477B2A68A560}"/>
          </ac:picMkLst>
        </pc:picChg>
        <pc:picChg chg="add del mod">
          <ac:chgData name="Lei Wu" userId="f083b2a8aea23a2f" providerId="LiveId" clId="{C6ADE416-F8F1-4C9E-8FAB-E709C584D883}" dt="2021-01-14T03:24:47.674" v="5798"/>
          <ac:picMkLst>
            <pc:docMk/>
            <pc:sldMk cId="2792125913" sldId="637"/>
            <ac:picMk id="12" creationId="{9688E8B3-7BE7-4A8A-94BB-BD50E4F07DAC}"/>
          </ac:picMkLst>
        </pc:picChg>
      </pc:sldChg>
      <pc:sldChg chg="addSp delSp modSp add del mod">
        <pc:chgData name="Lei Wu" userId="f083b2a8aea23a2f" providerId="LiveId" clId="{C6ADE416-F8F1-4C9E-8FAB-E709C584D883}" dt="2021-01-14T03:56:51.741" v="5907" actId="2696"/>
        <pc:sldMkLst>
          <pc:docMk/>
          <pc:sldMk cId="1476754283" sldId="638"/>
        </pc:sldMkLst>
        <pc:spChg chg="add mod">
          <ac:chgData name="Lei Wu" userId="f083b2a8aea23a2f" providerId="LiveId" clId="{C6ADE416-F8F1-4C9E-8FAB-E709C584D883}" dt="2021-01-14T03:33:24.863" v="5894" actId="5793"/>
          <ac:spMkLst>
            <pc:docMk/>
            <pc:sldMk cId="1476754283" sldId="638"/>
            <ac:spMk id="2" creationId="{8523B2EF-AAC4-435F-8B75-EE0737B57CC6}"/>
          </ac:spMkLst>
        </pc:spChg>
        <pc:spChg chg="mod">
          <ac:chgData name="Lei Wu" userId="f083b2a8aea23a2f" providerId="LiveId" clId="{C6ADE416-F8F1-4C9E-8FAB-E709C584D883}" dt="2021-01-14T03:24:58.018" v="5811" actId="20577"/>
          <ac:spMkLst>
            <pc:docMk/>
            <pc:sldMk cId="1476754283" sldId="638"/>
            <ac:spMk id="7" creationId="{F5A6B3C6-30E8-40B4-926B-9A5D59E91ADD}"/>
          </ac:spMkLst>
        </pc:spChg>
        <pc:spChg chg="del">
          <ac:chgData name="Lei Wu" userId="f083b2a8aea23a2f" providerId="LiveId" clId="{C6ADE416-F8F1-4C9E-8FAB-E709C584D883}" dt="2021-01-14T03:25:11.821" v="5814" actId="478"/>
          <ac:spMkLst>
            <pc:docMk/>
            <pc:sldMk cId="1476754283" sldId="638"/>
            <ac:spMk id="8" creationId="{BC155EE6-D000-4A51-97F0-C1004D652009}"/>
          </ac:spMkLst>
        </pc:spChg>
        <pc:spChg chg="del">
          <ac:chgData name="Lei Wu" userId="f083b2a8aea23a2f" providerId="LiveId" clId="{C6ADE416-F8F1-4C9E-8FAB-E709C584D883}" dt="2021-01-14T03:25:07.152" v="5813" actId="478"/>
          <ac:spMkLst>
            <pc:docMk/>
            <pc:sldMk cId="1476754283" sldId="638"/>
            <ac:spMk id="10" creationId="{90D08CD2-DA4B-4F7E-B54C-B78EE57DC691}"/>
          </ac:spMkLst>
        </pc:spChg>
        <pc:picChg chg="del">
          <ac:chgData name="Lei Wu" userId="f083b2a8aea23a2f" providerId="LiveId" clId="{C6ADE416-F8F1-4C9E-8FAB-E709C584D883}" dt="2021-01-14T03:25:03.727" v="5812" actId="478"/>
          <ac:picMkLst>
            <pc:docMk/>
            <pc:sldMk cId="1476754283" sldId="638"/>
            <ac:picMk id="9" creationId="{1C67931B-B742-4284-8015-477B2A68A560}"/>
          </ac:picMkLst>
        </pc:picChg>
      </pc:sldChg>
      <pc:sldChg chg="add">
        <pc:chgData name="Lei Wu" userId="f083b2a8aea23a2f" providerId="LiveId" clId="{C6ADE416-F8F1-4C9E-8FAB-E709C584D883}" dt="2021-01-14T03:56:54.835" v="5908"/>
        <pc:sldMkLst>
          <pc:docMk/>
          <pc:sldMk cId="3813744801" sldId="638"/>
        </pc:sldMkLst>
      </pc:sldChg>
      <pc:sldChg chg="addSp delSp modSp add del mod">
        <pc:chgData name="Lei Wu" userId="f083b2a8aea23a2f" providerId="LiveId" clId="{C6ADE416-F8F1-4C9E-8FAB-E709C584D883}" dt="2021-01-14T03:56:51.741" v="5907" actId="2696"/>
        <pc:sldMkLst>
          <pc:docMk/>
          <pc:sldMk cId="1539984407" sldId="639"/>
        </pc:sldMkLst>
        <pc:spChg chg="del">
          <ac:chgData name="Lei Wu" userId="f083b2a8aea23a2f" providerId="LiveId" clId="{C6ADE416-F8F1-4C9E-8FAB-E709C584D883}" dt="2021-01-14T03:28:52.685" v="5823" actId="478"/>
          <ac:spMkLst>
            <pc:docMk/>
            <pc:sldMk cId="1539984407" sldId="639"/>
            <ac:spMk id="2" creationId="{8523B2EF-AAC4-435F-8B75-EE0737B57CC6}"/>
          </ac:spMkLst>
        </pc:spChg>
        <pc:spChg chg="add del mod">
          <ac:chgData name="Lei Wu" userId="f083b2a8aea23a2f" providerId="LiveId" clId="{C6ADE416-F8F1-4C9E-8FAB-E709C584D883}" dt="2021-01-14T03:28:57.034" v="5824" actId="478"/>
          <ac:spMkLst>
            <pc:docMk/>
            <pc:sldMk cId="1539984407" sldId="639"/>
            <ac:spMk id="3" creationId="{BE5B98CA-FCA2-4173-9D27-3DA7BCA7203C}"/>
          </ac:spMkLst>
        </pc:spChg>
        <pc:spChg chg="del mod">
          <ac:chgData name="Lei Wu" userId="f083b2a8aea23a2f" providerId="LiveId" clId="{C6ADE416-F8F1-4C9E-8FAB-E709C584D883}" dt="2021-01-14T03:33:03.842" v="5879" actId="478"/>
          <ac:spMkLst>
            <pc:docMk/>
            <pc:sldMk cId="1539984407" sldId="639"/>
            <ac:spMk id="7" creationId="{F5A6B3C6-30E8-40B4-926B-9A5D59E91ADD}"/>
          </ac:spMkLst>
        </pc:spChg>
        <pc:picChg chg="add del mod">
          <ac:chgData name="Lei Wu" userId="f083b2a8aea23a2f" providerId="LiveId" clId="{C6ADE416-F8F1-4C9E-8FAB-E709C584D883}" dt="2021-01-14T03:32:49.325" v="5875" actId="478"/>
          <ac:picMkLst>
            <pc:docMk/>
            <pc:sldMk cId="1539984407" sldId="639"/>
            <ac:picMk id="6" creationId="{6A7610A2-00B7-4EAC-AC6A-C33B8AFE0317}"/>
          </ac:picMkLst>
        </pc:picChg>
        <pc:picChg chg="add mod">
          <ac:chgData name="Lei Wu" userId="f083b2a8aea23a2f" providerId="LiveId" clId="{C6ADE416-F8F1-4C9E-8FAB-E709C584D883}" dt="2021-01-14T03:33:14.741" v="5883" actId="1076"/>
          <ac:picMkLst>
            <pc:docMk/>
            <pc:sldMk cId="1539984407" sldId="639"/>
            <ac:picMk id="20482" creationId="{FC982347-5C6B-4A0F-94FD-7A5BE9BE637A}"/>
          </ac:picMkLst>
        </pc:picChg>
      </pc:sldChg>
      <pc:sldChg chg="add">
        <pc:chgData name="Lei Wu" userId="f083b2a8aea23a2f" providerId="LiveId" clId="{C6ADE416-F8F1-4C9E-8FAB-E709C584D883}" dt="2021-01-14T03:56:54.835" v="5908"/>
        <pc:sldMkLst>
          <pc:docMk/>
          <pc:sldMk cId="3962625865" sldId="639"/>
        </pc:sldMkLst>
      </pc:sldChg>
      <pc:sldChg chg="addSp delSp modSp add del mod">
        <pc:chgData name="Lei Wu" userId="f083b2a8aea23a2f" providerId="LiveId" clId="{C6ADE416-F8F1-4C9E-8FAB-E709C584D883}" dt="2021-01-14T03:34:59.390" v="5895" actId="47"/>
        <pc:sldMkLst>
          <pc:docMk/>
          <pc:sldMk cId="21314063" sldId="640"/>
        </pc:sldMkLst>
        <pc:spChg chg="mod">
          <ac:chgData name="Lei Wu" userId="f083b2a8aea23a2f" providerId="LiveId" clId="{C6ADE416-F8F1-4C9E-8FAB-E709C584D883}" dt="2021-01-14T03:30:03.324" v="5874" actId="20577"/>
          <ac:spMkLst>
            <pc:docMk/>
            <pc:sldMk cId="21314063" sldId="640"/>
            <ac:spMk id="7" creationId="{F5A6B3C6-30E8-40B4-926B-9A5D59E91ADD}"/>
          </ac:spMkLst>
        </pc:spChg>
        <pc:picChg chg="add mod">
          <ac:chgData name="Lei Wu" userId="f083b2a8aea23a2f" providerId="LiveId" clId="{C6ADE416-F8F1-4C9E-8FAB-E709C584D883}" dt="2021-01-14T03:29:49.396" v="5853"/>
          <ac:picMkLst>
            <pc:docMk/>
            <pc:sldMk cId="21314063" sldId="640"/>
            <ac:picMk id="5" creationId="{918026EA-8F4B-4099-8BF7-31F5721D8AA8}"/>
          </ac:picMkLst>
        </pc:picChg>
        <pc:picChg chg="del">
          <ac:chgData name="Lei Wu" userId="f083b2a8aea23a2f" providerId="LiveId" clId="{C6ADE416-F8F1-4C9E-8FAB-E709C584D883}" dt="2021-01-14T03:29:38.526" v="5850" actId="478"/>
          <ac:picMkLst>
            <pc:docMk/>
            <pc:sldMk cId="21314063" sldId="640"/>
            <ac:picMk id="6" creationId="{6A7610A2-00B7-4EAC-AC6A-C33B8AFE0317}"/>
          </ac:picMkLst>
        </pc:picChg>
      </pc:sldChg>
      <pc:sldChg chg="add">
        <pc:chgData name="Lei Wu" userId="f083b2a8aea23a2f" providerId="LiveId" clId="{C6ADE416-F8F1-4C9E-8FAB-E709C584D883}" dt="2021-01-14T03:56:54.835" v="5908"/>
        <pc:sldMkLst>
          <pc:docMk/>
          <pc:sldMk cId="882780496" sldId="640"/>
        </pc:sldMkLst>
      </pc:sldChg>
      <pc:sldChg chg="addSp delSp modSp add del mod">
        <pc:chgData name="Lei Wu" userId="f083b2a8aea23a2f" providerId="LiveId" clId="{C6ADE416-F8F1-4C9E-8FAB-E709C584D883}" dt="2021-01-14T03:56:51.741" v="5907" actId="2696"/>
        <pc:sldMkLst>
          <pc:docMk/>
          <pc:sldMk cId="2141206027" sldId="640"/>
        </pc:sldMkLst>
        <pc:spChg chg="del">
          <ac:chgData name="Lei Wu" userId="f083b2a8aea23a2f" providerId="LiveId" clId="{C6ADE416-F8F1-4C9E-8FAB-E709C584D883}" dt="2021-01-14T03:49:28.716" v="5901" actId="478"/>
          <ac:spMkLst>
            <pc:docMk/>
            <pc:sldMk cId="2141206027" sldId="640"/>
            <ac:spMk id="3" creationId="{87E73C9D-6F12-4281-AF9E-FD8369A7A0E5}"/>
          </ac:spMkLst>
        </pc:spChg>
        <pc:picChg chg="del">
          <ac:chgData name="Lei Wu" userId="f083b2a8aea23a2f" providerId="LiveId" clId="{C6ADE416-F8F1-4C9E-8FAB-E709C584D883}" dt="2021-01-14T03:49:19.454" v="5899" actId="478"/>
          <ac:picMkLst>
            <pc:docMk/>
            <pc:sldMk cId="2141206027" sldId="640"/>
            <ac:picMk id="14342" creationId="{75B7A777-176B-4BF0-8417-5DCE298BB53D}"/>
          </ac:picMkLst>
        </pc:picChg>
        <pc:picChg chg="add mod">
          <ac:chgData name="Lei Wu" userId="f083b2a8aea23a2f" providerId="LiveId" clId="{C6ADE416-F8F1-4C9E-8FAB-E709C584D883}" dt="2021-01-14T03:49:43.343" v="5906" actId="1076"/>
          <ac:picMkLst>
            <pc:docMk/>
            <pc:sldMk cId="2141206027" sldId="640"/>
            <ac:picMk id="23554" creationId="{44626199-7834-4136-BDF3-C4AEAB16A67C}"/>
          </ac:picMkLst>
        </pc:picChg>
      </pc:sldChg>
      <pc:sldChg chg="modSp add mod">
        <pc:chgData name="Lei Wu" userId="f083b2a8aea23a2f" providerId="LiveId" clId="{C6ADE416-F8F1-4C9E-8FAB-E709C584D883}" dt="2021-01-14T03:59:20.618" v="5982" actId="207"/>
        <pc:sldMkLst>
          <pc:docMk/>
          <pc:sldMk cId="352898844" sldId="641"/>
        </pc:sldMkLst>
        <pc:spChg chg="mod">
          <ac:chgData name="Lei Wu" userId="f083b2a8aea23a2f" providerId="LiveId" clId="{C6ADE416-F8F1-4C9E-8FAB-E709C584D883}" dt="2021-01-14T03:59:20.618" v="5982" actId="207"/>
          <ac:spMkLst>
            <pc:docMk/>
            <pc:sldMk cId="352898844" sldId="641"/>
            <ac:spMk id="6" creationId="{9DA74013-E518-4560-A30E-31EF11EDC80A}"/>
          </ac:spMkLst>
        </pc:spChg>
      </pc:sldChg>
      <pc:sldChg chg="modSp add mod">
        <pc:chgData name="Lei Wu" userId="f083b2a8aea23a2f" providerId="LiveId" clId="{C6ADE416-F8F1-4C9E-8FAB-E709C584D883}" dt="2021-01-14T03:59:48.221" v="5985" actId="207"/>
        <pc:sldMkLst>
          <pc:docMk/>
          <pc:sldMk cId="2450866101" sldId="642"/>
        </pc:sldMkLst>
        <pc:spChg chg="mod">
          <ac:chgData name="Lei Wu" userId="f083b2a8aea23a2f" providerId="LiveId" clId="{C6ADE416-F8F1-4C9E-8FAB-E709C584D883}" dt="2021-01-14T03:59:48.221" v="5985" actId="207"/>
          <ac:spMkLst>
            <pc:docMk/>
            <pc:sldMk cId="2450866101" sldId="642"/>
            <ac:spMk id="6" creationId="{9DA74013-E518-4560-A30E-31EF11EDC80A}"/>
          </ac:spMkLst>
        </pc:spChg>
      </pc:sldChg>
      <pc:sldMasterChg chg="modSp mod setBg addSldLayout delSldLayout modSldLayout">
        <pc:chgData name="Lei Wu" userId="f083b2a8aea23a2f" providerId="LiveId" clId="{C6ADE416-F8F1-4C9E-8FAB-E709C584D883}" dt="2021-01-13T17:37:49.258" v="2950" actId="478"/>
        <pc:sldMasterMkLst>
          <pc:docMk/>
          <pc:sldMasterMk cId="0" sldId="2147483648"/>
        </pc:sldMasterMkLst>
        <pc:spChg chg="mod">
          <ac:chgData name="Lei Wu" userId="f083b2a8aea23a2f" providerId="LiveId" clId="{C6ADE416-F8F1-4C9E-8FAB-E709C584D883}" dt="2021-01-13T17:32:23.456" v="2882" actId="1076"/>
          <ac:spMkLst>
            <pc:docMk/>
            <pc:sldMasterMk cId="0" sldId="2147483648"/>
            <ac:spMk id="1030" creationId="{8360540E-7E03-45DB-96A5-05E9DC92F0DD}"/>
          </ac:spMkLst>
        </pc:spChg>
        <pc:spChg chg="mod">
          <ac:chgData name="Lei Wu" userId="f083b2a8aea23a2f" providerId="LiveId" clId="{C6ADE416-F8F1-4C9E-8FAB-E709C584D883}" dt="2020-12-13T14:27:46.177" v="218" actId="121"/>
          <ac:spMkLst>
            <pc:docMk/>
            <pc:sldMasterMk cId="0" sldId="2147483648"/>
            <ac:spMk id="1035" creationId="{008AB2B6-731E-4C59-B8CD-F45D687C8C21}"/>
          </ac:spMkLst>
        </pc:spChg>
        <pc:sldLayoutChg chg="delSp modSp mod setBg">
          <pc:chgData name="Lei Wu" userId="f083b2a8aea23a2f" providerId="LiveId" clId="{C6ADE416-F8F1-4C9E-8FAB-E709C584D883}" dt="2021-01-13T17:37:49.258" v="2950" actId="478"/>
          <pc:sldLayoutMkLst>
            <pc:docMk/>
            <pc:sldMasterMk cId="0" sldId="2147483648"/>
            <pc:sldLayoutMk cId="1232897917" sldId="2147483841"/>
          </pc:sldLayoutMkLst>
          <pc:spChg chg="mod">
            <ac:chgData name="Lei Wu" userId="f083b2a8aea23a2f" providerId="LiveId" clId="{C6ADE416-F8F1-4C9E-8FAB-E709C584D883}" dt="2020-12-13T18:16:11.401" v="2178" actId="20577"/>
            <ac:spMkLst>
              <pc:docMk/>
              <pc:sldMasterMk cId="0" sldId="2147483648"/>
              <pc:sldLayoutMk cId="1232897917" sldId="2147483841"/>
              <ac:spMk id="2" creationId="{A73538D3-8C78-4A59-ABF0-8B098AFE7F68}"/>
            </ac:spMkLst>
          </pc:spChg>
          <pc:spChg chg="mod">
            <ac:chgData name="Lei Wu" userId="f083b2a8aea23a2f" providerId="LiveId" clId="{C6ADE416-F8F1-4C9E-8FAB-E709C584D883}" dt="2020-12-13T18:00:39.122" v="1895" actId="2711"/>
            <ac:spMkLst>
              <pc:docMk/>
              <pc:sldMasterMk cId="0" sldId="2147483648"/>
              <pc:sldLayoutMk cId="1232897917" sldId="2147483841"/>
              <ac:spMk id="3" creationId="{B4AC0CC2-FA9A-4D3B-84C2-3DC3DA8EB6C1}"/>
            </ac:spMkLst>
          </pc:spChg>
          <pc:spChg chg="del">
            <ac:chgData name="Lei Wu" userId="f083b2a8aea23a2f" providerId="LiveId" clId="{C6ADE416-F8F1-4C9E-8FAB-E709C584D883}" dt="2021-01-13T17:37:49.258" v="2950" actId="478"/>
            <ac:spMkLst>
              <pc:docMk/>
              <pc:sldMasterMk cId="0" sldId="2147483648"/>
              <pc:sldLayoutMk cId="1232897917" sldId="2147483841"/>
              <ac:spMk id="4" creationId="{479F0BAB-4B63-4702-91AD-D8525468C3FC}"/>
            </ac:spMkLst>
          </pc:spChg>
        </pc:sldLayoutChg>
        <pc:sldLayoutChg chg="modSp mod setBg">
          <pc:chgData name="Lei Wu" userId="f083b2a8aea23a2f" providerId="LiveId" clId="{C6ADE416-F8F1-4C9E-8FAB-E709C584D883}" dt="2021-01-13T17:35:21.749" v="2939"/>
          <pc:sldLayoutMkLst>
            <pc:docMk/>
            <pc:sldMasterMk cId="0" sldId="2147483648"/>
            <pc:sldLayoutMk cId="905294607" sldId="2147483842"/>
          </pc:sldLayoutMkLst>
          <pc:spChg chg="mod">
            <ac:chgData name="Lei Wu" userId="f083b2a8aea23a2f" providerId="LiveId" clId="{C6ADE416-F8F1-4C9E-8FAB-E709C584D883}" dt="2021-01-13T17:32:12.064" v="2881" actId="1076"/>
            <ac:spMkLst>
              <pc:docMk/>
              <pc:sldMasterMk cId="0" sldId="2147483648"/>
              <pc:sldLayoutMk cId="905294607" sldId="2147483842"/>
              <ac:spMk id="2" creationId="{00000000-0000-0000-0000-000000000000}"/>
            </ac:spMkLst>
          </pc:spChg>
          <pc:spChg chg="mod">
            <ac:chgData name="Lei Wu" userId="f083b2a8aea23a2f" providerId="LiveId" clId="{C6ADE416-F8F1-4C9E-8FAB-E709C584D883}" dt="2020-12-13T14:27:37.367" v="216" actId="121"/>
            <ac:spMkLst>
              <pc:docMk/>
              <pc:sldMasterMk cId="0" sldId="2147483648"/>
              <pc:sldLayoutMk cId="905294607" sldId="2147483842"/>
              <ac:spMk id="4" creationId="{B5597E73-86E2-405E-98D4-12098AD5E0B3}"/>
            </ac:spMkLst>
          </pc:spChg>
        </pc:sldLayoutChg>
        <pc:sldLayoutChg chg="modSp mod setBg">
          <pc:chgData name="Lei Wu" userId="f083b2a8aea23a2f" providerId="LiveId" clId="{C6ADE416-F8F1-4C9E-8FAB-E709C584D883}" dt="2021-01-13T17:35:21.749" v="2939"/>
          <pc:sldLayoutMkLst>
            <pc:docMk/>
            <pc:sldMasterMk cId="0" sldId="2147483648"/>
            <pc:sldLayoutMk cId="3930443101" sldId="2147483843"/>
          </pc:sldLayoutMkLst>
          <pc:spChg chg="mod">
            <ac:chgData name="Lei Wu" userId="f083b2a8aea23a2f" providerId="LiveId" clId="{C6ADE416-F8F1-4C9E-8FAB-E709C584D883}" dt="2020-12-13T14:27:33.357" v="215" actId="121"/>
            <ac:spMkLst>
              <pc:docMk/>
              <pc:sldMasterMk cId="0" sldId="2147483648"/>
              <pc:sldLayoutMk cId="3930443101" sldId="2147483843"/>
              <ac:spMk id="4" creationId="{98C05FBB-AF79-4D1B-9981-39A5133F44D6}"/>
            </ac:spMkLst>
          </pc:spChg>
        </pc:sldLayoutChg>
        <pc:sldLayoutChg chg="modSp mod setBg">
          <pc:chgData name="Lei Wu" userId="f083b2a8aea23a2f" providerId="LiveId" clId="{C6ADE416-F8F1-4C9E-8FAB-E709C584D883}" dt="2021-01-13T17:35:21.749" v="2939"/>
          <pc:sldLayoutMkLst>
            <pc:docMk/>
            <pc:sldMasterMk cId="0" sldId="2147483648"/>
            <pc:sldLayoutMk cId="3923730865" sldId="2147483844"/>
          </pc:sldLayoutMkLst>
          <pc:spChg chg="mod">
            <ac:chgData name="Lei Wu" userId="f083b2a8aea23a2f" providerId="LiveId" clId="{C6ADE416-F8F1-4C9E-8FAB-E709C584D883}" dt="2020-12-13T14:27:27.729" v="214" actId="121"/>
            <ac:spMkLst>
              <pc:docMk/>
              <pc:sldMasterMk cId="0" sldId="2147483648"/>
              <pc:sldLayoutMk cId="3923730865" sldId="2147483844"/>
              <ac:spMk id="5" creationId="{A0A95554-8566-4342-A361-E4C9F087B472}"/>
            </ac:spMkLst>
          </pc:spChg>
        </pc:sldLayoutChg>
        <pc:sldLayoutChg chg="modSp mod setBg">
          <pc:chgData name="Lei Wu" userId="f083b2a8aea23a2f" providerId="LiveId" clId="{C6ADE416-F8F1-4C9E-8FAB-E709C584D883}" dt="2021-01-13T17:35:21.749" v="2939"/>
          <pc:sldLayoutMkLst>
            <pc:docMk/>
            <pc:sldMasterMk cId="0" sldId="2147483648"/>
            <pc:sldLayoutMk cId="2488875394" sldId="2147483845"/>
          </pc:sldLayoutMkLst>
          <pc:spChg chg="mod">
            <ac:chgData name="Lei Wu" userId="f083b2a8aea23a2f" providerId="LiveId" clId="{C6ADE416-F8F1-4C9E-8FAB-E709C584D883}" dt="2020-12-13T14:27:22.432" v="213" actId="121"/>
            <ac:spMkLst>
              <pc:docMk/>
              <pc:sldMasterMk cId="0" sldId="2147483648"/>
              <pc:sldLayoutMk cId="2488875394" sldId="2147483845"/>
              <ac:spMk id="7" creationId="{B6C64BF4-A216-400E-B6BB-9984D595F58B}"/>
            </ac:spMkLst>
          </pc:spChg>
        </pc:sldLayoutChg>
        <pc:sldLayoutChg chg="modSp mod setBg">
          <pc:chgData name="Lei Wu" userId="f083b2a8aea23a2f" providerId="LiveId" clId="{C6ADE416-F8F1-4C9E-8FAB-E709C584D883}" dt="2021-01-13T17:35:21.749" v="2939"/>
          <pc:sldLayoutMkLst>
            <pc:docMk/>
            <pc:sldMasterMk cId="0" sldId="2147483648"/>
            <pc:sldLayoutMk cId="3437778780" sldId="2147483846"/>
          </pc:sldLayoutMkLst>
          <pc:spChg chg="mod">
            <ac:chgData name="Lei Wu" userId="f083b2a8aea23a2f" providerId="LiveId" clId="{C6ADE416-F8F1-4C9E-8FAB-E709C584D883}" dt="2020-12-13T14:27:10.148" v="210" actId="121"/>
            <ac:spMkLst>
              <pc:docMk/>
              <pc:sldMasterMk cId="0" sldId="2147483648"/>
              <pc:sldLayoutMk cId="3437778780" sldId="2147483846"/>
              <ac:spMk id="3" creationId="{3F6D84B3-11BD-46AC-9EC3-FDF11ACDC32D}"/>
            </ac:spMkLst>
          </pc:spChg>
        </pc:sldLayoutChg>
        <pc:sldLayoutChg chg="modSp mod setBg">
          <pc:chgData name="Lei Wu" userId="f083b2a8aea23a2f" providerId="LiveId" clId="{C6ADE416-F8F1-4C9E-8FAB-E709C584D883}" dt="2021-01-13T17:35:21.749" v="2939"/>
          <pc:sldLayoutMkLst>
            <pc:docMk/>
            <pc:sldMasterMk cId="0" sldId="2147483648"/>
            <pc:sldLayoutMk cId="2110982601" sldId="2147483847"/>
          </pc:sldLayoutMkLst>
          <pc:spChg chg="mod">
            <ac:chgData name="Lei Wu" userId="f083b2a8aea23a2f" providerId="LiveId" clId="{C6ADE416-F8F1-4C9E-8FAB-E709C584D883}" dt="2020-12-13T14:27:16.686" v="212" actId="121"/>
            <ac:spMkLst>
              <pc:docMk/>
              <pc:sldMasterMk cId="0" sldId="2147483648"/>
              <pc:sldLayoutMk cId="2110982601" sldId="2147483847"/>
              <ac:spMk id="2" creationId="{3B9AB2B0-A3C6-4E48-BC16-D34CF75364B5}"/>
            </ac:spMkLst>
          </pc:spChg>
        </pc:sldLayoutChg>
        <pc:sldLayoutChg chg="modSp mod setBg">
          <pc:chgData name="Lei Wu" userId="f083b2a8aea23a2f" providerId="LiveId" clId="{C6ADE416-F8F1-4C9E-8FAB-E709C584D883}" dt="2021-01-13T17:35:21.749" v="2939"/>
          <pc:sldLayoutMkLst>
            <pc:docMk/>
            <pc:sldMasterMk cId="0" sldId="2147483648"/>
            <pc:sldLayoutMk cId="428976628" sldId="2147483848"/>
          </pc:sldLayoutMkLst>
          <pc:spChg chg="mod">
            <ac:chgData name="Lei Wu" userId="f083b2a8aea23a2f" providerId="LiveId" clId="{C6ADE416-F8F1-4C9E-8FAB-E709C584D883}" dt="2020-12-13T14:27:57.770" v="220" actId="121"/>
            <ac:spMkLst>
              <pc:docMk/>
              <pc:sldMasterMk cId="0" sldId="2147483648"/>
              <pc:sldLayoutMk cId="428976628" sldId="2147483848"/>
              <ac:spMk id="5" creationId="{256C78FC-99CA-4732-A5DD-34F000959FAE}"/>
            </ac:spMkLst>
          </pc:spChg>
        </pc:sldLayoutChg>
        <pc:sldLayoutChg chg="modSp mod setBg">
          <pc:chgData name="Lei Wu" userId="f083b2a8aea23a2f" providerId="LiveId" clId="{C6ADE416-F8F1-4C9E-8FAB-E709C584D883}" dt="2021-01-13T17:35:21.749" v="2939"/>
          <pc:sldLayoutMkLst>
            <pc:docMk/>
            <pc:sldMasterMk cId="0" sldId="2147483648"/>
            <pc:sldLayoutMk cId="453319973" sldId="2147483849"/>
          </pc:sldLayoutMkLst>
          <pc:spChg chg="mod">
            <ac:chgData name="Lei Wu" userId="f083b2a8aea23a2f" providerId="LiveId" clId="{C6ADE416-F8F1-4C9E-8FAB-E709C584D883}" dt="2020-12-13T14:28:07.670" v="222" actId="121"/>
            <ac:spMkLst>
              <pc:docMk/>
              <pc:sldMasterMk cId="0" sldId="2147483648"/>
              <pc:sldLayoutMk cId="453319973" sldId="2147483849"/>
              <ac:spMk id="5" creationId="{56262058-16CF-44D7-858F-C1F8F37388FF}"/>
            </ac:spMkLst>
          </pc:spChg>
        </pc:sldLayoutChg>
        <pc:sldLayoutChg chg="modSp mod setBg">
          <pc:chgData name="Lei Wu" userId="f083b2a8aea23a2f" providerId="LiveId" clId="{C6ADE416-F8F1-4C9E-8FAB-E709C584D883}" dt="2021-01-13T17:35:21.749" v="2939"/>
          <pc:sldLayoutMkLst>
            <pc:docMk/>
            <pc:sldMasterMk cId="0" sldId="2147483648"/>
            <pc:sldLayoutMk cId="730126958" sldId="2147483850"/>
          </pc:sldLayoutMkLst>
          <pc:spChg chg="mod">
            <ac:chgData name="Lei Wu" userId="f083b2a8aea23a2f" providerId="LiveId" clId="{C6ADE416-F8F1-4C9E-8FAB-E709C584D883}" dt="2020-12-13T14:28:13.037" v="224" actId="121"/>
            <ac:spMkLst>
              <pc:docMk/>
              <pc:sldMasterMk cId="0" sldId="2147483648"/>
              <pc:sldLayoutMk cId="730126958" sldId="2147483850"/>
              <ac:spMk id="4" creationId="{23058079-81D8-49D2-A9B7-2A8831F5DF93}"/>
            </ac:spMkLst>
          </pc:spChg>
        </pc:sldLayoutChg>
        <pc:sldLayoutChg chg="modSp mod setBg">
          <pc:chgData name="Lei Wu" userId="f083b2a8aea23a2f" providerId="LiveId" clId="{C6ADE416-F8F1-4C9E-8FAB-E709C584D883}" dt="2021-01-13T17:35:21.749" v="2939"/>
          <pc:sldLayoutMkLst>
            <pc:docMk/>
            <pc:sldMasterMk cId="0" sldId="2147483648"/>
            <pc:sldLayoutMk cId="960920484" sldId="2147483851"/>
          </pc:sldLayoutMkLst>
          <pc:spChg chg="mod">
            <ac:chgData name="Lei Wu" userId="f083b2a8aea23a2f" providerId="LiveId" clId="{C6ADE416-F8F1-4C9E-8FAB-E709C584D883}" dt="2020-12-13T14:28:18.738" v="226" actId="121"/>
            <ac:spMkLst>
              <pc:docMk/>
              <pc:sldMasterMk cId="0" sldId="2147483648"/>
              <pc:sldLayoutMk cId="960920484" sldId="2147483851"/>
              <ac:spMk id="4" creationId="{6CA40709-24A8-4029-973E-019994191B00}"/>
            </ac:spMkLst>
          </pc:spChg>
        </pc:sldLayoutChg>
        <pc:sldLayoutChg chg="addSp delSp new del mod">
          <pc:chgData name="Lei Wu" userId="f083b2a8aea23a2f" providerId="LiveId" clId="{C6ADE416-F8F1-4C9E-8FAB-E709C584D883}" dt="2021-01-13T16:50:43.744" v="2744" actId="11236"/>
          <pc:sldLayoutMkLst>
            <pc:docMk/>
            <pc:sldMasterMk cId="0" sldId="2147483648"/>
            <pc:sldLayoutMk cId="3984236273" sldId="2147483852"/>
          </pc:sldLayoutMkLst>
          <pc:spChg chg="add del">
            <ac:chgData name="Lei Wu" userId="f083b2a8aea23a2f" providerId="LiveId" clId="{C6ADE416-F8F1-4C9E-8FAB-E709C584D883}" dt="2021-01-13T16:50:42.457" v="2743" actId="478"/>
            <ac:spMkLst>
              <pc:docMk/>
              <pc:sldMasterMk cId="0" sldId="2147483648"/>
              <pc:sldLayoutMk cId="3984236273" sldId="2147483852"/>
              <ac:spMk id="2" creationId="{4986FD29-495E-45DF-B4C8-275CC8430E7B}"/>
            </ac:spMkLst>
          </pc:spChg>
        </pc:sldLayoutChg>
        <pc:sldLayoutChg chg="modSp del mod">
          <pc:chgData name="Lei Wu" userId="f083b2a8aea23a2f" providerId="LiveId" clId="{C6ADE416-F8F1-4C9E-8FAB-E709C584D883}" dt="2020-12-13T17:49:49.180" v="1566" actId="47"/>
          <pc:sldLayoutMkLst>
            <pc:docMk/>
            <pc:sldMasterMk cId="0" sldId="2147483648"/>
            <pc:sldLayoutMk cId="4068628067" sldId="2147483852"/>
          </pc:sldLayoutMkLst>
          <pc:spChg chg="mod">
            <ac:chgData name="Lei Wu" userId="f083b2a8aea23a2f" providerId="LiveId" clId="{C6ADE416-F8F1-4C9E-8FAB-E709C584D883}" dt="2020-12-13T14:28:23.437" v="228" actId="121"/>
            <ac:spMkLst>
              <pc:docMk/>
              <pc:sldMasterMk cId="0" sldId="2147483648"/>
              <pc:sldLayoutMk cId="4068628067" sldId="2147483852"/>
              <ac:spMk id="4" creationId="{57DC80D5-F47D-4813-BCCB-5CE2EBB4F579}"/>
            </ac:spMkLst>
          </pc:spChg>
        </pc:sldLayoutChg>
        <pc:sldLayoutChg chg="new del mod">
          <pc:chgData name="Lei Wu" userId="f083b2a8aea23a2f" providerId="LiveId" clId="{C6ADE416-F8F1-4C9E-8FAB-E709C584D883}" dt="2021-01-13T16:50:40.838" v="2742" actId="11236"/>
          <pc:sldLayoutMkLst>
            <pc:docMk/>
            <pc:sldMasterMk cId="0" sldId="2147483648"/>
            <pc:sldLayoutMk cId="1217146035" sldId="2147483853"/>
          </pc:sldLayoutMkLst>
        </pc:sldLayoutChg>
        <pc:sldLayoutChg chg="new del mod">
          <pc:chgData name="Lei Wu" userId="f083b2a8aea23a2f" providerId="LiveId" clId="{C6ADE416-F8F1-4C9E-8FAB-E709C584D883}" dt="2021-01-13T16:49:30.677" v="2736" actId="11236"/>
          <pc:sldLayoutMkLst>
            <pc:docMk/>
            <pc:sldMasterMk cId="0" sldId="2147483648"/>
            <pc:sldLayoutMk cId="3567799394" sldId="2147483853"/>
          </pc:sldLayoutMkLst>
        </pc:sldLayoutChg>
        <pc:sldLayoutChg chg="modSp del mod">
          <pc:chgData name="Lei Wu" userId="f083b2a8aea23a2f" providerId="LiveId" clId="{C6ADE416-F8F1-4C9E-8FAB-E709C584D883}" dt="2020-12-13T13:28:05.796" v="40" actId="47"/>
          <pc:sldLayoutMkLst>
            <pc:docMk/>
            <pc:sldMasterMk cId="0" sldId="2147483648"/>
            <pc:sldLayoutMk cId="3626178633" sldId="2147483853"/>
          </pc:sldLayoutMkLst>
          <pc:spChg chg="mod">
            <ac:chgData name="Lei Wu" userId="f083b2a8aea23a2f" providerId="LiveId" clId="{C6ADE416-F8F1-4C9E-8FAB-E709C584D883}" dt="2020-12-13T13:26:12.474" v="1" actId="27636"/>
            <ac:spMkLst>
              <pc:docMk/>
              <pc:sldMasterMk cId="0" sldId="2147483648"/>
              <pc:sldLayoutMk cId="3626178633" sldId="2147483853"/>
              <ac:spMk id="7" creationId="{00000000-0000-0000-0000-000000000000}"/>
            </ac:spMkLst>
          </pc:spChg>
        </pc:sldLayoutChg>
      </pc:sldMasterChg>
      <pc:sldMasterChg chg="new del mod addSldLayout delSldLayout">
        <pc:chgData name="Lei Wu" userId="f083b2a8aea23a2f" providerId="LiveId" clId="{C6ADE416-F8F1-4C9E-8FAB-E709C584D883}" dt="2021-01-13T16:49:43.761" v="2738" actId="6938"/>
        <pc:sldMasterMkLst>
          <pc:docMk/>
          <pc:sldMasterMk cId="870162904" sldId="2147483852"/>
        </pc:sldMasterMkLst>
        <pc:sldLayoutChg chg="new del replId">
          <pc:chgData name="Lei Wu" userId="f083b2a8aea23a2f" providerId="LiveId" clId="{C6ADE416-F8F1-4C9E-8FAB-E709C584D883}" dt="2021-01-13T16:49:43.761" v="2738" actId="6938"/>
          <pc:sldLayoutMkLst>
            <pc:docMk/>
            <pc:sldMasterMk cId="870162904" sldId="2147483852"/>
            <pc:sldLayoutMk cId="2527425156" sldId="2147483853"/>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09273451" sldId="2147483854"/>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98536760" sldId="2147483855"/>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166085147" sldId="2147483856"/>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231458744" sldId="2147483857"/>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793932369" sldId="2147483858"/>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1557661863" sldId="2147483859"/>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852583141" sldId="2147483860"/>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76277361" sldId="2147483861"/>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251163878" sldId="2147483862"/>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613078045" sldId="2147483863"/>
          </pc:sldLayoutMkLst>
        </pc:sldLayoutChg>
      </pc:sldMasterChg>
      <pc:sldMasterChg chg="addSp delSp modSp new mod setBg addSldLayout modSldLayout">
        <pc:chgData name="Lei Wu" userId="f083b2a8aea23a2f" providerId="LiveId" clId="{C6ADE416-F8F1-4C9E-8FAB-E709C584D883}" dt="2021-01-13T17:36:24.102" v="2949" actId="121"/>
        <pc:sldMasterMkLst>
          <pc:docMk/>
          <pc:sldMasterMk cId="3722536906" sldId="2147483852"/>
        </pc:sldMasterMkLst>
        <pc:spChg chg="del">
          <ac:chgData name="Lei Wu" userId="f083b2a8aea23a2f" providerId="LiveId" clId="{C6ADE416-F8F1-4C9E-8FAB-E709C584D883}" dt="2021-01-13T17:35:16.493" v="2938" actId="478"/>
          <ac:spMkLst>
            <pc:docMk/>
            <pc:sldMasterMk cId="3722536906" sldId="2147483852"/>
            <ac:spMk id="4" creationId="{DC309ACB-2B2C-456F-9D32-4B180BCCA4E8}"/>
          </ac:spMkLst>
        </pc:spChg>
        <pc:spChg chg="del">
          <ac:chgData name="Lei Wu" userId="f083b2a8aea23a2f" providerId="LiveId" clId="{C6ADE416-F8F1-4C9E-8FAB-E709C584D883}" dt="2021-01-13T17:35:14.593" v="2937" actId="478"/>
          <ac:spMkLst>
            <pc:docMk/>
            <pc:sldMasterMk cId="3722536906" sldId="2147483852"/>
            <ac:spMk id="5" creationId="{0C4D5744-EBB0-4F44-8C5C-10108040E502}"/>
          </ac:spMkLst>
        </pc:spChg>
        <pc:spChg chg="del">
          <ac:chgData name="Lei Wu" userId="f083b2a8aea23a2f" providerId="LiveId" clId="{C6ADE416-F8F1-4C9E-8FAB-E709C584D883}" dt="2021-01-13T17:35:05.119" v="2935" actId="478"/>
          <ac:spMkLst>
            <pc:docMk/>
            <pc:sldMasterMk cId="3722536906" sldId="2147483852"/>
            <ac:spMk id="6" creationId="{691E8F7F-11C3-49D6-A2BD-3D0702911D48}"/>
          </ac:spMkLst>
        </pc:spChg>
        <pc:spChg chg="add mod">
          <ac:chgData name="Lei Wu" userId="f083b2a8aea23a2f" providerId="LiveId" clId="{C6ADE416-F8F1-4C9E-8FAB-E709C584D883}" dt="2021-01-13T17:35:05.785" v="2936"/>
          <ac:spMkLst>
            <pc:docMk/>
            <pc:sldMasterMk cId="3722536906" sldId="2147483852"/>
            <ac:spMk id="7" creationId="{8E4C8E6E-733C-4D38-8390-BBF657AA6A87}"/>
          </ac:spMkLst>
        </pc:spChg>
        <pc:sldLayoutChg chg="modSp new mod replId setBg">
          <pc:chgData name="Lei Wu" userId="f083b2a8aea23a2f" providerId="LiveId" clId="{C6ADE416-F8F1-4C9E-8FAB-E709C584D883}" dt="2021-01-13T17:35:44.422" v="2940" actId="121"/>
          <pc:sldLayoutMkLst>
            <pc:docMk/>
            <pc:sldMasterMk cId="3722536906" sldId="2147483852"/>
            <pc:sldLayoutMk cId="3522268724" sldId="2147483853"/>
          </pc:sldLayoutMkLst>
          <pc:spChg chg="mod">
            <ac:chgData name="Lei Wu" userId="f083b2a8aea23a2f" providerId="LiveId" clId="{C6ADE416-F8F1-4C9E-8FAB-E709C584D883}" dt="2021-01-13T17:35:44.422" v="2940" actId="121"/>
            <ac:spMkLst>
              <pc:docMk/>
              <pc:sldMasterMk cId="3722536906" sldId="2147483852"/>
              <pc:sldLayoutMk cId="3522268724" sldId="2147483853"/>
              <ac:spMk id="6" creationId="{F1F0C7CC-7F64-486D-8F47-D878E65826AB}"/>
            </ac:spMkLst>
          </pc:spChg>
        </pc:sldLayoutChg>
        <pc:sldLayoutChg chg="modSp new mod replId setBg">
          <pc:chgData name="Lei Wu" userId="f083b2a8aea23a2f" providerId="LiveId" clId="{C6ADE416-F8F1-4C9E-8FAB-E709C584D883}" dt="2021-01-13T17:35:52.157" v="2941" actId="121"/>
          <pc:sldLayoutMkLst>
            <pc:docMk/>
            <pc:sldMasterMk cId="3722536906" sldId="2147483852"/>
            <pc:sldLayoutMk cId="118067591" sldId="2147483854"/>
          </pc:sldLayoutMkLst>
          <pc:spChg chg="mod">
            <ac:chgData name="Lei Wu" userId="f083b2a8aea23a2f" providerId="LiveId" clId="{C6ADE416-F8F1-4C9E-8FAB-E709C584D883}" dt="2021-01-13T17:35:52.157" v="2941" actId="121"/>
            <ac:spMkLst>
              <pc:docMk/>
              <pc:sldMasterMk cId="3722536906" sldId="2147483852"/>
              <pc:sldLayoutMk cId="118067591" sldId="2147483854"/>
              <ac:spMk id="6" creationId="{9B4B87D4-7C87-455E-BDAC-567E7CB8BE98}"/>
            </ac:spMkLst>
          </pc:spChg>
        </pc:sldLayoutChg>
        <pc:sldLayoutChg chg="modSp new mod replId setBg">
          <pc:chgData name="Lei Wu" userId="f083b2a8aea23a2f" providerId="LiveId" clId="{C6ADE416-F8F1-4C9E-8FAB-E709C584D883}" dt="2021-01-13T17:35:56.014" v="2942" actId="121"/>
          <pc:sldLayoutMkLst>
            <pc:docMk/>
            <pc:sldMasterMk cId="3722536906" sldId="2147483852"/>
            <pc:sldLayoutMk cId="2915660329" sldId="2147483855"/>
          </pc:sldLayoutMkLst>
          <pc:spChg chg="mod">
            <ac:chgData name="Lei Wu" userId="f083b2a8aea23a2f" providerId="LiveId" clId="{C6ADE416-F8F1-4C9E-8FAB-E709C584D883}" dt="2021-01-13T17:35:56.014" v="2942" actId="121"/>
            <ac:spMkLst>
              <pc:docMk/>
              <pc:sldMasterMk cId="3722536906" sldId="2147483852"/>
              <pc:sldLayoutMk cId="2915660329" sldId="2147483855"/>
              <ac:spMk id="6" creationId="{471B31CB-51D4-42E8-A87C-1BC61B72694A}"/>
            </ac:spMkLst>
          </pc:spChg>
        </pc:sldLayoutChg>
        <pc:sldLayoutChg chg="modSp new mod replId setBg">
          <pc:chgData name="Lei Wu" userId="f083b2a8aea23a2f" providerId="LiveId" clId="{C6ADE416-F8F1-4C9E-8FAB-E709C584D883}" dt="2021-01-13T17:35:59.187" v="2943" actId="121"/>
          <pc:sldLayoutMkLst>
            <pc:docMk/>
            <pc:sldMasterMk cId="3722536906" sldId="2147483852"/>
            <pc:sldLayoutMk cId="4263106348" sldId="2147483856"/>
          </pc:sldLayoutMkLst>
          <pc:spChg chg="mod">
            <ac:chgData name="Lei Wu" userId="f083b2a8aea23a2f" providerId="LiveId" clId="{C6ADE416-F8F1-4C9E-8FAB-E709C584D883}" dt="2021-01-13T17:35:59.187" v="2943" actId="121"/>
            <ac:spMkLst>
              <pc:docMk/>
              <pc:sldMasterMk cId="3722536906" sldId="2147483852"/>
              <pc:sldLayoutMk cId="4263106348" sldId="2147483856"/>
              <ac:spMk id="7" creationId="{B3B5D6C5-6BF7-42E3-8A71-8F0084BD435A}"/>
            </ac:spMkLst>
          </pc:spChg>
        </pc:sldLayoutChg>
        <pc:sldLayoutChg chg="new replId setBg">
          <pc:chgData name="Lei Wu" userId="f083b2a8aea23a2f" providerId="LiveId" clId="{C6ADE416-F8F1-4C9E-8FAB-E709C584D883}" dt="2021-01-13T17:35:21.749" v="2939"/>
          <pc:sldLayoutMkLst>
            <pc:docMk/>
            <pc:sldMasterMk cId="3722536906" sldId="2147483852"/>
            <pc:sldLayoutMk cId="3776032439" sldId="2147483857"/>
          </pc:sldLayoutMkLst>
        </pc:sldLayoutChg>
        <pc:sldLayoutChg chg="modSp new mod replId setBg">
          <pc:chgData name="Lei Wu" userId="f083b2a8aea23a2f" providerId="LiveId" clId="{C6ADE416-F8F1-4C9E-8FAB-E709C584D883}" dt="2021-01-13T17:36:04.081" v="2944" actId="121"/>
          <pc:sldLayoutMkLst>
            <pc:docMk/>
            <pc:sldMasterMk cId="3722536906" sldId="2147483852"/>
            <pc:sldLayoutMk cId="1182999704" sldId="2147483858"/>
          </pc:sldLayoutMkLst>
          <pc:spChg chg="mod">
            <ac:chgData name="Lei Wu" userId="f083b2a8aea23a2f" providerId="LiveId" clId="{C6ADE416-F8F1-4C9E-8FAB-E709C584D883}" dt="2021-01-13T17:36:04.081" v="2944" actId="121"/>
            <ac:spMkLst>
              <pc:docMk/>
              <pc:sldMasterMk cId="3722536906" sldId="2147483852"/>
              <pc:sldLayoutMk cId="1182999704" sldId="2147483858"/>
              <ac:spMk id="5" creationId="{6800F1E3-9333-47DD-8100-C03AA7E5F1C6}"/>
            </ac:spMkLst>
          </pc:spChg>
        </pc:sldLayoutChg>
        <pc:sldLayoutChg chg="modSp new mod replId setBg">
          <pc:chgData name="Lei Wu" userId="f083b2a8aea23a2f" providerId="LiveId" clId="{C6ADE416-F8F1-4C9E-8FAB-E709C584D883}" dt="2021-01-13T17:36:07.573" v="2945" actId="121"/>
          <pc:sldLayoutMkLst>
            <pc:docMk/>
            <pc:sldMasterMk cId="3722536906" sldId="2147483852"/>
            <pc:sldLayoutMk cId="869864531" sldId="2147483859"/>
          </pc:sldLayoutMkLst>
          <pc:spChg chg="mod">
            <ac:chgData name="Lei Wu" userId="f083b2a8aea23a2f" providerId="LiveId" clId="{C6ADE416-F8F1-4C9E-8FAB-E709C584D883}" dt="2021-01-13T17:36:07.573" v="2945" actId="121"/>
            <ac:spMkLst>
              <pc:docMk/>
              <pc:sldMasterMk cId="3722536906" sldId="2147483852"/>
              <pc:sldLayoutMk cId="869864531" sldId="2147483859"/>
              <ac:spMk id="4" creationId="{112D5412-C6C0-487E-9940-02C51C3CFA1E}"/>
            </ac:spMkLst>
          </pc:spChg>
        </pc:sldLayoutChg>
        <pc:sldLayoutChg chg="modSp new mod replId setBg">
          <pc:chgData name="Lei Wu" userId="f083b2a8aea23a2f" providerId="LiveId" clId="{C6ADE416-F8F1-4C9E-8FAB-E709C584D883}" dt="2021-01-13T17:36:14.099" v="2946" actId="121"/>
          <pc:sldLayoutMkLst>
            <pc:docMk/>
            <pc:sldMasterMk cId="3722536906" sldId="2147483852"/>
            <pc:sldLayoutMk cId="2403372220" sldId="2147483860"/>
          </pc:sldLayoutMkLst>
          <pc:spChg chg="mod">
            <ac:chgData name="Lei Wu" userId="f083b2a8aea23a2f" providerId="LiveId" clId="{C6ADE416-F8F1-4C9E-8FAB-E709C584D883}" dt="2021-01-13T17:36:14.099" v="2946" actId="121"/>
            <ac:spMkLst>
              <pc:docMk/>
              <pc:sldMasterMk cId="3722536906" sldId="2147483852"/>
              <pc:sldLayoutMk cId="2403372220" sldId="2147483860"/>
              <ac:spMk id="7" creationId="{302EF70E-CB80-4A6C-B58E-64349BB1EA10}"/>
            </ac:spMkLst>
          </pc:spChg>
        </pc:sldLayoutChg>
        <pc:sldLayoutChg chg="modSp new mod replId setBg">
          <pc:chgData name="Lei Wu" userId="f083b2a8aea23a2f" providerId="LiveId" clId="{C6ADE416-F8F1-4C9E-8FAB-E709C584D883}" dt="2021-01-13T17:36:17.163" v="2947" actId="121"/>
          <pc:sldLayoutMkLst>
            <pc:docMk/>
            <pc:sldMasterMk cId="3722536906" sldId="2147483852"/>
            <pc:sldLayoutMk cId="2870577896" sldId="2147483861"/>
          </pc:sldLayoutMkLst>
          <pc:spChg chg="mod">
            <ac:chgData name="Lei Wu" userId="f083b2a8aea23a2f" providerId="LiveId" clId="{C6ADE416-F8F1-4C9E-8FAB-E709C584D883}" dt="2021-01-13T17:36:17.163" v="2947" actId="121"/>
            <ac:spMkLst>
              <pc:docMk/>
              <pc:sldMasterMk cId="3722536906" sldId="2147483852"/>
              <pc:sldLayoutMk cId="2870577896" sldId="2147483861"/>
              <ac:spMk id="7" creationId="{3319B97E-696B-4472-8DB8-9AAA5588262C}"/>
            </ac:spMkLst>
          </pc:spChg>
        </pc:sldLayoutChg>
        <pc:sldLayoutChg chg="modSp new mod replId setBg">
          <pc:chgData name="Lei Wu" userId="f083b2a8aea23a2f" providerId="LiveId" clId="{C6ADE416-F8F1-4C9E-8FAB-E709C584D883}" dt="2021-01-13T17:36:20.901" v="2948" actId="121"/>
          <pc:sldLayoutMkLst>
            <pc:docMk/>
            <pc:sldMasterMk cId="3722536906" sldId="2147483852"/>
            <pc:sldLayoutMk cId="3142870736" sldId="2147483862"/>
          </pc:sldLayoutMkLst>
          <pc:spChg chg="mod">
            <ac:chgData name="Lei Wu" userId="f083b2a8aea23a2f" providerId="LiveId" clId="{C6ADE416-F8F1-4C9E-8FAB-E709C584D883}" dt="2021-01-13T17:36:20.901" v="2948" actId="121"/>
            <ac:spMkLst>
              <pc:docMk/>
              <pc:sldMasterMk cId="3722536906" sldId="2147483852"/>
              <pc:sldLayoutMk cId="3142870736" sldId="2147483862"/>
              <ac:spMk id="6" creationId="{34A7DCAB-57A9-4023-9991-EE168F993AF7}"/>
            </ac:spMkLst>
          </pc:spChg>
        </pc:sldLayoutChg>
        <pc:sldLayoutChg chg="modSp new mod replId setBg">
          <pc:chgData name="Lei Wu" userId="f083b2a8aea23a2f" providerId="LiveId" clId="{C6ADE416-F8F1-4C9E-8FAB-E709C584D883}" dt="2021-01-13T17:36:24.102" v="2949" actId="121"/>
          <pc:sldLayoutMkLst>
            <pc:docMk/>
            <pc:sldMasterMk cId="3722536906" sldId="2147483852"/>
            <pc:sldLayoutMk cId="563679962" sldId="2147483863"/>
          </pc:sldLayoutMkLst>
          <pc:spChg chg="mod">
            <ac:chgData name="Lei Wu" userId="f083b2a8aea23a2f" providerId="LiveId" clId="{C6ADE416-F8F1-4C9E-8FAB-E709C584D883}" dt="2021-01-13T17:36:24.102" v="2949" actId="121"/>
            <ac:spMkLst>
              <pc:docMk/>
              <pc:sldMasterMk cId="3722536906" sldId="2147483852"/>
              <pc:sldLayoutMk cId="563679962" sldId="2147483863"/>
              <ac:spMk id="6" creationId="{AE33C6B3-19A0-4C12-9B46-CE51922A2DA0}"/>
            </ac:spMkLst>
          </pc:spChg>
        </pc:sldLayoutChg>
      </pc:sldMasterChg>
    </pc:docChg>
  </pc:docChgLst>
  <pc:docChgLst>
    <pc:chgData name="Haoting Shen" userId="58499db7efc977a7" providerId="LiveId" clId="{2F43795E-C3F4-AF4D-BB94-4EE5A9F08965}"/>
    <pc:docChg chg="undo custSel addSld delSld modSld">
      <pc:chgData name="Haoting Shen" userId="58499db7efc977a7" providerId="LiveId" clId="{2F43795E-C3F4-AF4D-BB94-4EE5A9F08965}" dt="2024-04-01T10:10:33.014" v="98" actId="14100"/>
      <pc:docMkLst>
        <pc:docMk/>
      </pc:docMkLst>
      <pc:sldChg chg="addSp delSp modSp mod">
        <pc:chgData name="Haoting Shen" userId="58499db7efc977a7" providerId="LiveId" clId="{2F43795E-C3F4-AF4D-BB94-4EE5A9F08965}" dt="2024-03-31T16:55:25.447" v="92" actId="1076"/>
        <pc:sldMkLst>
          <pc:docMk/>
          <pc:sldMk cId="591484727" sldId="789"/>
        </pc:sldMkLst>
        <pc:picChg chg="add del mod">
          <ac:chgData name="Haoting Shen" userId="58499db7efc977a7" providerId="LiveId" clId="{2F43795E-C3F4-AF4D-BB94-4EE5A9F08965}" dt="2024-03-31T16:47:14.755" v="81" actId="478"/>
          <ac:picMkLst>
            <pc:docMk/>
            <pc:sldMk cId="591484727" sldId="789"/>
            <ac:picMk id="4" creationId="{F7664CE1-C16A-5184-AA67-74C85B259BA2}"/>
          </ac:picMkLst>
        </pc:picChg>
        <pc:picChg chg="add mod">
          <ac:chgData name="Haoting Shen" userId="58499db7efc977a7" providerId="LiveId" clId="{2F43795E-C3F4-AF4D-BB94-4EE5A9F08965}" dt="2024-03-31T16:55:25.447" v="92" actId="1076"/>
          <ac:picMkLst>
            <pc:docMk/>
            <pc:sldMk cId="591484727" sldId="789"/>
            <ac:picMk id="6" creationId="{1EAE6686-DCB1-CF2C-BA61-11C05A62C6F5}"/>
          </ac:picMkLst>
        </pc:picChg>
      </pc:sldChg>
      <pc:sldChg chg="addSp modSp mod">
        <pc:chgData name="Haoting Shen" userId="58499db7efc977a7" providerId="LiveId" clId="{2F43795E-C3F4-AF4D-BB94-4EE5A9F08965}" dt="2024-03-27T05:10:34.967" v="76" actId="1076"/>
        <pc:sldMkLst>
          <pc:docMk/>
          <pc:sldMk cId="2986493644" sldId="796"/>
        </pc:sldMkLst>
        <pc:spChg chg="mod">
          <ac:chgData name="Haoting Shen" userId="58499db7efc977a7" providerId="LiveId" clId="{2F43795E-C3F4-AF4D-BB94-4EE5A9F08965}" dt="2024-03-27T05:10:29.437" v="75" actId="14100"/>
          <ac:spMkLst>
            <pc:docMk/>
            <pc:sldMk cId="2986493644" sldId="796"/>
            <ac:spMk id="3" creationId="{00000000-0000-0000-0000-000000000000}"/>
          </ac:spMkLst>
        </pc:spChg>
        <pc:spChg chg="add mod">
          <ac:chgData name="Haoting Shen" userId="58499db7efc977a7" providerId="LiveId" clId="{2F43795E-C3F4-AF4D-BB94-4EE5A9F08965}" dt="2024-03-27T05:10:25.793" v="74" actId="1076"/>
          <ac:spMkLst>
            <pc:docMk/>
            <pc:sldMk cId="2986493644" sldId="796"/>
            <ac:spMk id="6" creationId="{6AB7A584-C7C5-D99E-C257-6FDCFBA6A0F6}"/>
          </ac:spMkLst>
        </pc:spChg>
        <pc:picChg chg="add mod">
          <ac:chgData name="Haoting Shen" userId="58499db7efc977a7" providerId="LiveId" clId="{2F43795E-C3F4-AF4D-BB94-4EE5A9F08965}" dt="2024-03-27T05:10:34.967" v="76" actId="1076"/>
          <ac:picMkLst>
            <pc:docMk/>
            <pc:sldMk cId="2986493644" sldId="796"/>
            <ac:picMk id="5" creationId="{2B038114-CABE-7478-439C-604C85BB2FED}"/>
          </ac:picMkLst>
        </pc:picChg>
      </pc:sldChg>
      <pc:sldChg chg="modSp mod">
        <pc:chgData name="Haoting Shen" userId="58499db7efc977a7" providerId="LiveId" clId="{2F43795E-C3F4-AF4D-BB94-4EE5A9F08965}" dt="2024-04-01T10:10:33.014" v="98" actId="14100"/>
        <pc:sldMkLst>
          <pc:docMk/>
          <pc:sldMk cId="1768137686" sldId="802"/>
        </pc:sldMkLst>
        <pc:picChg chg="mod">
          <ac:chgData name="Haoting Shen" userId="58499db7efc977a7" providerId="LiveId" clId="{2F43795E-C3F4-AF4D-BB94-4EE5A9F08965}" dt="2024-04-01T10:10:33.014" v="98" actId="14100"/>
          <ac:picMkLst>
            <pc:docMk/>
            <pc:sldMk cId="1768137686" sldId="802"/>
            <ac:picMk id="9" creationId="{95A91AD9-FAAC-43B0-A4E3-E3AA7B53C9BA}"/>
          </ac:picMkLst>
        </pc:picChg>
      </pc:sldChg>
      <pc:sldChg chg="addSp delSp modSp new del">
        <pc:chgData name="Haoting Shen" userId="58499db7efc977a7" providerId="LiveId" clId="{2F43795E-C3F4-AF4D-BB94-4EE5A9F08965}" dt="2024-03-27T04:59:20.805" v="24" actId="2696"/>
        <pc:sldMkLst>
          <pc:docMk/>
          <pc:sldMk cId="2025179317" sldId="805"/>
        </pc:sldMkLst>
        <pc:spChg chg="del">
          <ac:chgData name="Haoting Shen" userId="58499db7efc977a7" providerId="LiveId" clId="{2F43795E-C3F4-AF4D-BB94-4EE5A9F08965}" dt="2024-03-27T04:49:29.093" v="12" actId="478"/>
          <ac:spMkLst>
            <pc:docMk/>
            <pc:sldMk cId="2025179317" sldId="805"/>
            <ac:spMk id="3" creationId="{16B6728B-56EF-8B9C-960F-41903894BBD0}"/>
          </ac:spMkLst>
        </pc:spChg>
        <pc:picChg chg="add mod">
          <ac:chgData name="Haoting Shen" userId="58499db7efc977a7" providerId="LiveId" clId="{2F43795E-C3F4-AF4D-BB94-4EE5A9F08965}" dt="2024-03-27T04:49:03.965" v="8" actId="14100"/>
          <ac:picMkLst>
            <pc:docMk/>
            <pc:sldMk cId="2025179317" sldId="805"/>
            <ac:picMk id="1026" creationId="{7687BA3F-06C5-F3E8-D870-17246AE5E0FB}"/>
          </ac:picMkLst>
        </pc:picChg>
        <pc:picChg chg="add mod">
          <ac:chgData name="Haoting Shen" userId="58499db7efc977a7" providerId="LiveId" clId="{2F43795E-C3F4-AF4D-BB94-4EE5A9F08965}" dt="2024-03-27T04:49:00.482" v="7" actId="14100"/>
          <ac:picMkLst>
            <pc:docMk/>
            <pc:sldMk cId="2025179317" sldId="805"/>
            <ac:picMk id="1028" creationId="{13A64C54-5638-3D07-5D4C-9C2A6B691416}"/>
          </ac:picMkLst>
        </pc:picChg>
        <pc:picChg chg="add mod">
          <ac:chgData name="Haoting Shen" userId="58499db7efc977a7" providerId="LiveId" clId="{2F43795E-C3F4-AF4D-BB94-4EE5A9F08965}" dt="2024-03-27T04:49:27.542" v="11" actId="1076"/>
          <ac:picMkLst>
            <pc:docMk/>
            <pc:sldMk cId="2025179317" sldId="805"/>
            <ac:picMk id="1030" creationId="{5B318492-A4C0-5CCB-0DF3-49B7E7D3C844}"/>
          </ac:picMkLst>
        </pc:picChg>
        <pc:picChg chg="add mod">
          <ac:chgData name="Haoting Shen" userId="58499db7efc977a7" providerId="LiveId" clId="{2F43795E-C3F4-AF4D-BB94-4EE5A9F08965}" dt="2024-03-27T04:50:14.850" v="14" actId="14100"/>
          <ac:picMkLst>
            <pc:docMk/>
            <pc:sldMk cId="2025179317" sldId="805"/>
            <ac:picMk id="1032" creationId="{4179DC22-B025-848B-F363-E4199CE61715}"/>
          </ac:picMkLst>
        </pc:picChg>
      </pc:sldChg>
      <pc:sldChg chg="addSp delSp modSp new mod">
        <pc:chgData name="Haoting Shen" userId="58499db7efc977a7" providerId="LiveId" clId="{2F43795E-C3F4-AF4D-BB94-4EE5A9F08965}" dt="2024-03-27T04:59:36.744" v="53" actId="20577"/>
        <pc:sldMkLst>
          <pc:docMk/>
          <pc:sldMk cId="3508565189" sldId="806"/>
        </pc:sldMkLst>
        <pc:spChg chg="mod">
          <ac:chgData name="Haoting Shen" userId="58499db7efc977a7" providerId="LiveId" clId="{2F43795E-C3F4-AF4D-BB94-4EE5A9F08965}" dt="2024-03-27T04:59:36.744" v="53" actId="20577"/>
          <ac:spMkLst>
            <pc:docMk/>
            <pc:sldMk cId="3508565189" sldId="806"/>
            <ac:spMk id="2" creationId="{9E42BE05-421C-1811-1976-72CD8A543204}"/>
          </ac:spMkLst>
        </pc:spChg>
        <pc:picChg chg="add del mod">
          <ac:chgData name="Haoting Shen" userId="58499db7efc977a7" providerId="LiveId" clId="{2F43795E-C3F4-AF4D-BB94-4EE5A9F08965}" dt="2024-03-27T04:53:56.236" v="21" actId="478"/>
          <ac:picMkLst>
            <pc:docMk/>
            <pc:sldMk cId="3508565189" sldId="806"/>
            <ac:picMk id="2050" creationId="{97B31640-43A3-DA88-3BF7-76D4C1CB39CE}"/>
          </ac:picMkLst>
        </pc:picChg>
        <pc:picChg chg="add mod">
          <ac:chgData name="Haoting Shen" userId="58499db7efc977a7" providerId="LiveId" clId="{2F43795E-C3F4-AF4D-BB94-4EE5A9F08965}" dt="2024-03-27T04:54:01.994" v="23" actId="1076"/>
          <ac:picMkLst>
            <pc:docMk/>
            <pc:sldMk cId="3508565189" sldId="806"/>
            <ac:picMk id="2052" creationId="{0A80A704-B11B-9EC1-BC75-FCF801A059A2}"/>
          </ac:picMkLst>
        </pc:picChg>
      </pc:sldChg>
      <pc:sldChg chg="addSp delSp modSp new del">
        <pc:chgData name="Haoting Shen" userId="58499db7efc977a7" providerId="LiveId" clId="{2F43795E-C3F4-AF4D-BB94-4EE5A9F08965}" dt="2024-03-27T05:09:21.792" v="59" actId="2696"/>
        <pc:sldMkLst>
          <pc:docMk/>
          <pc:sldMk cId="2201088491" sldId="807"/>
        </pc:sldMkLst>
        <pc:picChg chg="add del mod">
          <ac:chgData name="Haoting Shen" userId="58499db7efc977a7" providerId="LiveId" clId="{2F43795E-C3F4-AF4D-BB94-4EE5A9F08965}" dt="2024-03-27T05:09:20.141" v="58" actId="21"/>
          <ac:picMkLst>
            <pc:docMk/>
            <pc:sldMk cId="2201088491" sldId="807"/>
            <ac:picMk id="3074" creationId="{AD5B70C9-0C1C-2022-980F-85ED5360E42E}"/>
          </ac:picMkLst>
        </pc:picChg>
      </pc:sldChg>
    </pc:docChg>
  </pc:docChgLst>
  <pc:docChgLst>
    <pc:chgData name="Lei Wu" userId="f083b2a8aea23a2f" providerId="LiveId" clId="{4A047586-1D98-4AC1-8BEB-9615AB1D6248}"/>
    <pc:docChg chg="undo redo custSel addSld delSld modSld sldOrd">
      <pc:chgData name="Lei Wu" userId="f083b2a8aea23a2f" providerId="LiveId" clId="{4A047586-1D98-4AC1-8BEB-9615AB1D6248}" dt="2021-03-29T19:35:54.415" v="10273" actId="1076"/>
      <pc:docMkLst>
        <pc:docMk/>
      </pc:docMkLst>
      <pc:sldChg chg="del">
        <pc:chgData name="Lei Wu" userId="f083b2a8aea23a2f" providerId="LiveId" clId="{4A047586-1D98-4AC1-8BEB-9615AB1D6248}" dt="2021-03-28T15:51:34.001" v="2733" actId="47"/>
        <pc:sldMkLst>
          <pc:docMk/>
          <pc:sldMk cId="1571865176" sldId="355"/>
        </pc:sldMkLst>
      </pc:sldChg>
      <pc:sldChg chg="del">
        <pc:chgData name="Lei Wu" userId="f083b2a8aea23a2f" providerId="LiveId" clId="{4A047586-1D98-4AC1-8BEB-9615AB1D6248}" dt="2021-03-28T15:51:34.001" v="2733" actId="47"/>
        <pc:sldMkLst>
          <pc:docMk/>
          <pc:sldMk cId="632933304" sldId="356"/>
        </pc:sldMkLst>
      </pc:sldChg>
      <pc:sldChg chg="del">
        <pc:chgData name="Lei Wu" userId="f083b2a8aea23a2f" providerId="LiveId" clId="{4A047586-1D98-4AC1-8BEB-9615AB1D6248}" dt="2021-03-28T15:51:34.001" v="2733" actId="47"/>
        <pc:sldMkLst>
          <pc:docMk/>
          <pc:sldMk cId="2051474962" sldId="360"/>
        </pc:sldMkLst>
      </pc:sldChg>
      <pc:sldChg chg="modSp mod">
        <pc:chgData name="Lei Wu" userId="f083b2a8aea23a2f" providerId="LiveId" clId="{4A047586-1D98-4AC1-8BEB-9615AB1D6248}" dt="2021-03-27T01:11:27.145" v="9" actId="20577"/>
        <pc:sldMkLst>
          <pc:docMk/>
          <pc:sldMk cId="0" sldId="374"/>
        </pc:sldMkLst>
        <pc:spChg chg="mod">
          <ac:chgData name="Lei Wu" userId="f083b2a8aea23a2f" providerId="LiveId" clId="{4A047586-1D98-4AC1-8BEB-9615AB1D6248}" dt="2021-03-27T01:11:27.145" v="9" actId="20577"/>
          <ac:spMkLst>
            <pc:docMk/>
            <pc:sldMk cId="0" sldId="374"/>
            <ac:spMk id="3" creationId="{DAAE08E7-F397-4386-AD4A-9EA00DA8BA7C}"/>
          </ac:spMkLst>
        </pc:spChg>
      </pc:sldChg>
      <pc:sldChg chg="modSp mod">
        <pc:chgData name="Lei Wu" userId="f083b2a8aea23a2f" providerId="LiveId" clId="{4A047586-1D98-4AC1-8BEB-9615AB1D6248}" dt="2021-03-28T18:25:40.760" v="3839" actId="1076"/>
        <pc:sldMkLst>
          <pc:docMk/>
          <pc:sldMk cId="2426070471" sldId="597"/>
        </pc:sldMkLst>
        <pc:spChg chg="mod">
          <ac:chgData name="Lei Wu" userId="f083b2a8aea23a2f" providerId="LiveId" clId="{4A047586-1D98-4AC1-8BEB-9615AB1D6248}" dt="2021-03-28T18:25:40.760" v="3839" actId="1076"/>
          <ac:spMkLst>
            <pc:docMk/>
            <pc:sldMk cId="2426070471" sldId="597"/>
            <ac:spMk id="6" creationId="{9DA74013-E518-4560-A30E-31EF11EDC80A}"/>
          </ac:spMkLst>
        </pc:spChg>
      </pc:sldChg>
      <pc:sldChg chg="modSp add del mod">
        <pc:chgData name="Lei Wu" userId="f083b2a8aea23a2f" providerId="LiveId" clId="{4A047586-1D98-4AC1-8BEB-9615AB1D6248}" dt="2021-03-28T16:55:21.314" v="3117" actId="20577"/>
        <pc:sldMkLst>
          <pc:docMk/>
          <pc:sldMk cId="0" sldId="649"/>
        </pc:sldMkLst>
        <pc:spChg chg="mod">
          <ac:chgData name="Lei Wu" userId="f083b2a8aea23a2f" providerId="LiveId" clId="{4A047586-1D98-4AC1-8BEB-9615AB1D6248}" dt="2021-03-28T16:55:21.314" v="3117" actId="20577"/>
          <ac:spMkLst>
            <pc:docMk/>
            <pc:sldMk cId="0" sldId="649"/>
            <ac:spMk id="3" creationId="{00000000-0000-0000-0000-000000000000}"/>
          </ac:spMkLst>
        </pc:spChg>
      </pc:sldChg>
      <pc:sldChg chg="del">
        <pc:chgData name="Lei Wu" userId="f083b2a8aea23a2f" providerId="LiveId" clId="{4A047586-1D98-4AC1-8BEB-9615AB1D6248}" dt="2021-03-28T15:51:34.001" v="2733" actId="47"/>
        <pc:sldMkLst>
          <pc:docMk/>
          <pc:sldMk cId="0" sldId="718"/>
        </pc:sldMkLst>
      </pc:sldChg>
      <pc:sldChg chg="del">
        <pc:chgData name="Lei Wu" userId="f083b2a8aea23a2f" providerId="LiveId" clId="{4A047586-1D98-4AC1-8BEB-9615AB1D6248}" dt="2021-03-28T15:51:34.001" v="2733" actId="47"/>
        <pc:sldMkLst>
          <pc:docMk/>
          <pc:sldMk cId="0" sldId="719"/>
        </pc:sldMkLst>
      </pc:sldChg>
      <pc:sldChg chg="del">
        <pc:chgData name="Lei Wu" userId="f083b2a8aea23a2f" providerId="LiveId" clId="{4A047586-1D98-4AC1-8BEB-9615AB1D6248}" dt="2021-03-28T15:51:34.001" v="2733" actId="47"/>
        <pc:sldMkLst>
          <pc:docMk/>
          <pc:sldMk cId="0" sldId="720"/>
        </pc:sldMkLst>
      </pc:sldChg>
      <pc:sldChg chg="del">
        <pc:chgData name="Lei Wu" userId="f083b2a8aea23a2f" providerId="LiveId" clId="{4A047586-1D98-4AC1-8BEB-9615AB1D6248}" dt="2021-03-28T15:51:34.001" v="2733" actId="47"/>
        <pc:sldMkLst>
          <pc:docMk/>
          <pc:sldMk cId="0" sldId="721"/>
        </pc:sldMkLst>
      </pc:sldChg>
      <pc:sldChg chg="del">
        <pc:chgData name="Lei Wu" userId="f083b2a8aea23a2f" providerId="LiveId" clId="{4A047586-1D98-4AC1-8BEB-9615AB1D6248}" dt="2021-03-28T15:51:34.001" v="2733" actId="47"/>
        <pc:sldMkLst>
          <pc:docMk/>
          <pc:sldMk cId="0" sldId="722"/>
        </pc:sldMkLst>
      </pc:sldChg>
      <pc:sldChg chg="del">
        <pc:chgData name="Lei Wu" userId="f083b2a8aea23a2f" providerId="LiveId" clId="{4A047586-1D98-4AC1-8BEB-9615AB1D6248}" dt="2021-03-28T15:51:34.001" v="2733" actId="47"/>
        <pc:sldMkLst>
          <pc:docMk/>
          <pc:sldMk cId="0" sldId="723"/>
        </pc:sldMkLst>
      </pc:sldChg>
      <pc:sldChg chg="del">
        <pc:chgData name="Lei Wu" userId="f083b2a8aea23a2f" providerId="LiveId" clId="{4A047586-1D98-4AC1-8BEB-9615AB1D6248}" dt="2021-03-28T15:51:34.001" v="2733" actId="47"/>
        <pc:sldMkLst>
          <pc:docMk/>
          <pc:sldMk cId="0" sldId="724"/>
        </pc:sldMkLst>
      </pc:sldChg>
      <pc:sldChg chg="del">
        <pc:chgData name="Lei Wu" userId="f083b2a8aea23a2f" providerId="LiveId" clId="{4A047586-1D98-4AC1-8BEB-9615AB1D6248}" dt="2021-03-28T15:51:34.001" v="2733" actId="47"/>
        <pc:sldMkLst>
          <pc:docMk/>
          <pc:sldMk cId="0" sldId="725"/>
        </pc:sldMkLst>
      </pc:sldChg>
      <pc:sldChg chg="del">
        <pc:chgData name="Lei Wu" userId="f083b2a8aea23a2f" providerId="LiveId" clId="{4A047586-1D98-4AC1-8BEB-9615AB1D6248}" dt="2021-03-28T15:51:34.001" v="2733" actId="47"/>
        <pc:sldMkLst>
          <pc:docMk/>
          <pc:sldMk cId="0" sldId="727"/>
        </pc:sldMkLst>
      </pc:sldChg>
      <pc:sldChg chg="addSp delSp modSp del mod ord">
        <pc:chgData name="Lei Wu" userId="f083b2a8aea23a2f" providerId="LiveId" clId="{4A047586-1D98-4AC1-8BEB-9615AB1D6248}" dt="2021-03-28T15:51:17.128" v="2732" actId="47"/>
        <pc:sldMkLst>
          <pc:docMk/>
          <pc:sldMk cId="3568685169" sldId="728"/>
        </pc:sldMkLst>
        <pc:spChg chg="del mod">
          <ac:chgData name="Lei Wu" userId="f083b2a8aea23a2f" providerId="LiveId" clId="{4A047586-1D98-4AC1-8BEB-9615AB1D6248}" dt="2021-03-28T10:04:49.854" v="308" actId="478"/>
          <ac:spMkLst>
            <pc:docMk/>
            <pc:sldMk cId="3568685169" sldId="728"/>
            <ac:spMk id="2" creationId="{00000000-0000-0000-0000-000000000000}"/>
          </ac:spMkLst>
        </pc:spChg>
        <pc:spChg chg="mod">
          <ac:chgData name="Lei Wu" userId="f083b2a8aea23a2f" providerId="LiveId" clId="{4A047586-1D98-4AC1-8BEB-9615AB1D6248}" dt="2021-03-28T15:47:39.734" v="2662"/>
          <ac:spMkLst>
            <pc:docMk/>
            <pc:sldMk cId="3568685169" sldId="728"/>
            <ac:spMk id="3" creationId="{00000000-0000-0000-0000-000000000000}"/>
          </ac:spMkLst>
        </pc:spChg>
        <pc:spChg chg="add del mod">
          <ac:chgData name="Lei Wu" userId="f083b2a8aea23a2f" providerId="LiveId" clId="{4A047586-1D98-4AC1-8BEB-9615AB1D6248}" dt="2021-03-28T10:04:54.180" v="309" actId="478"/>
          <ac:spMkLst>
            <pc:docMk/>
            <pc:sldMk cId="3568685169" sldId="728"/>
            <ac:spMk id="5" creationId="{873865C7-4293-421D-82AF-130368583094}"/>
          </ac:spMkLst>
        </pc:spChg>
        <pc:spChg chg="add mod">
          <ac:chgData name="Lei Wu" userId="f083b2a8aea23a2f" providerId="LiveId" clId="{4A047586-1D98-4AC1-8BEB-9615AB1D6248}" dt="2021-03-28T15:48:56.791" v="2684" actId="20577"/>
          <ac:spMkLst>
            <pc:docMk/>
            <pc:sldMk cId="3568685169" sldId="728"/>
            <ac:spMk id="6" creationId="{FC605EC9-0799-49E6-89E9-C22857254E95}"/>
          </ac:spMkLst>
        </pc:spChg>
      </pc:sldChg>
      <pc:sldChg chg="addSp delSp modSp mod modNotesTx">
        <pc:chgData name="Lei Wu" userId="f083b2a8aea23a2f" providerId="LiveId" clId="{4A047586-1D98-4AC1-8BEB-9615AB1D6248}" dt="2021-03-28T15:56:49.508" v="2790" actId="20577"/>
        <pc:sldMkLst>
          <pc:docMk/>
          <pc:sldMk cId="2468491244" sldId="729"/>
        </pc:sldMkLst>
        <pc:spChg chg="mod">
          <ac:chgData name="Lei Wu" userId="f083b2a8aea23a2f" providerId="LiveId" clId="{4A047586-1D98-4AC1-8BEB-9615AB1D6248}" dt="2021-03-28T15:51:51.336" v="2734"/>
          <ac:spMkLst>
            <pc:docMk/>
            <pc:sldMk cId="2468491244" sldId="729"/>
            <ac:spMk id="2" creationId="{00000000-0000-0000-0000-000000000000}"/>
          </ac:spMkLst>
        </pc:spChg>
        <pc:spChg chg="mod">
          <ac:chgData name="Lei Wu" userId="f083b2a8aea23a2f" providerId="LiveId" clId="{4A047586-1D98-4AC1-8BEB-9615AB1D6248}" dt="2021-03-28T15:53:30.615" v="2751" actId="1076"/>
          <ac:spMkLst>
            <pc:docMk/>
            <pc:sldMk cId="2468491244" sldId="729"/>
            <ac:spMk id="3" creationId="{00000000-0000-0000-0000-000000000000}"/>
          </ac:spMkLst>
        </pc:spChg>
        <pc:graphicFrameChg chg="add mod">
          <ac:chgData name="Lei Wu" userId="f083b2a8aea23a2f" providerId="LiveId" clId="{4A047586-1D98-4AC1-8BEB-9615AB1D6248}" dt="2021-03-28T15:52:11.710" v="2738" actId="1076"/>
          <ac:graphicFrameMkLst>
            <pc:docMk/>
            <pc:sldMk cId="2468491244" sldId="729"/>
            <ac:graphicFrameMk id="6" creationId="{58413105-CBFC-4F26-A9FA-D4D5989B98AF}"/>
          </ac:graphicFrameMkLst>
        </pc:graphicFrameChg>
        <pc:picChg chg="del">
          <ac:chgData name="Lei Wu" userId="f083b2a8aea23a2f" providerId="LiveId" clId="{4A047586-1D98-4AC1-8BEB-9615AB1D6248}" dt="2021-03-28T15:52:03.717" v="2736" actId="478"/>
          <ac:picMkLst>
            <pc:docMk/>
            <pc:sldMk cId="2468491244" sldId="729"/>
            <ac:picMk id="1026" creationId="{66DA5A17-8453-49F7-8F53-252F9FA7CB8D}"/>
          </ac:picMkLst>
        </pc:picChg>
      </pc:sldChg>
      <pc:sldChg chg="del">
        <pc:chgData name="Lei Wu" userId="f083b2a8aea23a2f" providerId="LiveId" clId="{4A047586-1D98-4AC1-8BEB-9615AB1D6248}" dt="2021-03-28T15:51:34.001" v="2733" actId="47"/>
        <pc:sldMkLst>
          <pc:docMk/>
          <pc:sldMk cId="2125214281" sldId="730"/>
        </pc:sldMkLst>
      </pc:sldChg>
      <pc:sldChg chg="del">
        <pc:chgData name="Lei Wu" userId="f083b2a8aea23a2f" providerId="LiveId" clId="{4A047586-1D98-4AC1-8BEB-9615AB1D6248}" dt="2021-03-28T15:51:34.001" v="2733" actId="47"/>
        <pc:sldMkLst>
          <pc:docMk/>
          <pc:sldMk cId="721511873" sldId="731"/>
        </pc:sldMkLst>
      </pc:sldChg>
      <pc:sldChg chg="del">
        <pc:chgData name="Lei Wu" userId="f083b2a8aea23a2f" providerId="LiveId" clId="{4A047586-1D98-4AC1-8BEB-9615AB1D6248}" dt="2021-03-28T15:51:34.001" v="2733" actId="47"/>
        <pc:sldMkLst>
          <pc:docMk/>
          <pc:sldMk cId="2925088013" sldId="732"/>
        </pc:sldMkLst>
      </pc:sldChg>
      <pc:sldChg chg="del">
        <pc:chgData name="Lei Wu" userId="f083b2a8aea23a2f" providerId="LiveId" clId="{4A047586-1D98-4AC1-8BEB-9615AB1D6248}" dt="2021-03-28T15:51:34.001" v="2733" actId="47"/>
        <pc:sldMkLst>
          <pc:docMk/>
          <pc:sldMk cId="1671510205" sldId="733"/>
        </pc:sldMkLst>
      </pc:sldChg>
      <pc:sldChg chg="del">
        <pc:chgData name="Lei Wu" userId="f083b2a8aea23a2f" providerId="LiveId" clId="{4A047586-1D98-4AC1-8BEB-9615AB1D6248}" dt="2021-03-28T15:51:34.001" v="2733" actId="47"/>
        <pc:sldMkLst>
          <pc:docMk/>
          <pc:sldMk cId="4060893034" sldId="734"/>
        </pc:sldMkLst>
      </pc:sldChg>
      <pc:sldChg chg="del">
        <pc:chgData name="Lei Wu" userId="f083b2a8aea23a2f" providerId="LiveId" clId="{4A047586-1D98-4AC1-8BEB-9615AB1D6248}" dt="2021-03-28T15:51:34.001" v="2733" actId="47"/>
        <pc:sldMkLst>
          <pc:docMk/>
          <pc:sldMk cId="3729012336" sldId="735"/>
        </pc:sldMkLst>
      </pc:sldChg>
      <pc:sldChg chg="del">
        <pc:chgData name="Lei Wu" userId="f083b2a8aea23a2f" providerId="LiveId" clId="{4A047586-1D98-4AC1-8BEB-9615AB1D6248}" dt="2021-03-28T15:51:34.001" v="2733" actId="47"/>
        <pc:sldMkLst>
          <pc:docMk/>
          <pc:sldMk cId="3166833476" sldId="736"/>
        </pc:sldMkLst>
      </pc:sldChg>
      <pc:sldChg chg="del">
        <pc:chgData name="Lei Wu" userId="f083b2a8aea23a2f" providerId="LiveId" clId="{4A047586-1D98-4AC1-8BEB-9615AB1D6248}" dt="2021-03-28T15:51:34.001" v="2733" actId="47"/>
        <pc:sldMkLst>
          <pc:docMk/>
          <pc:sldMk cId="3877806631" sldId="737"/>
        </pc:sldMkLst>
      </pc:sldChg>
      <pc:sldChg chg="del">
        <pc:chgData name="Lei Wu" userId="f083b2a8aea23a2f" providerId="LiveId" clId="{4A047586-1D98-4AC1-8BEB-9615AB1D6248}" dt="2021-03-28T15:51:34.001" v="2733" actId="47"/>
        <pc:sldMkLst>
          <pc:docMk/>
          <pc:sldMk cId="328625904" sldId="738"/>
        </pc:sldMkLst>
      </pc:sldChg>
      <pc:sldChg chg="del">
        <pc:chgData name="Lei Wu" userId="f083b2a8aea23a2f" providerId="LiveId" clId="{4A047586-1D98-4AC1-8BEB-9615AB1D6248}" dt="2021-03-28T15:51:34.001" v="2733" actId="47"/>
        <pc:sldMkLst>
          <pc:docMk/>
          <pc:sldMk cId="3382294970" sldId="739"/>
        </pc:sldMkLst>
      </pc:sldChg>
      <pc:sldChg chg="del">
        <pc:chgData name="Lei Wu" userId="f083b2a8aea23a2f" providerId="LiveId" clId="{4A047586-1D98-4AC1-8BEB-9615AB1D6248}" dt="2021-03-28T15:51:34.001" v="2733" actId="47"/>
        <pc:sldMkLst>
          <pc:docMk/>
          <pc:sldMk cId="2460363530" sldId="741"/>
        </pc:sldMkLst>
      </pc:sldChg>
      <pc:sldChg chg="del">
        <pc:chgData name="Lei Wu" userId="f083b2a8aea23a2f" providerId="LiveId" clId="{4A047586-1D98-4AC1-8BEB-9615AB1D6248}" dt="2021-03-28T15:51:34.001" v="2733" actId="47"/>
        <pc:sldMkLst>
          <pc:docMk/>
          <pc:sldMk cId="420223268" sldId="742"/>
        </pc:sldMkLst>
      </pc:sldChg>
      <pc:sldChg chg="del">
        <pc:chgData name="Lei Wu" userId="f083b2a8aea23a2f" providerId="LiveId" clId="{4A047586-1D98-4AC1-8BEB-9615AB1D6248}" dt="2021-03-28T15:51:34.001" v="2733" actId="47"/>
        <pc:sldMkLst>
          <pc:docMk/>
          <pc:sldMk cId="2490304552" sldId="743"/>
        </pc:sldMkLst>
      </pc:sldChg>
      <pc:sldChg chg="del">
        <pc:chgData name="Lei Wu" userId="f083b2a8aea23a2f" providerId="LiveId" clId="{4A047586-1D98-4AC1-8BEB-9615AB1D6248}" dt="2021-03-28T15:51:34.001" v="2733" actId="47"/>
        <pc:sldMkLst>
          <pc:docMk/>
          <pc:sldMk cId="3241542753" sldId="744"/>
        </pc:sldMkLst>
      </pc:sldChg>
      <pc:sldChg chg="del">
        <pc:chgData name="Lei Wu" userId="f083b2a8aea23a2f" providerId="LiveId" clId="{4A047586-1D98-4AC1-8BEB-9615AB1D6248}" dt="2021-03-28T15:51:34.001" v="2733" actId="47"/>
        <pc:sldMkLst>
          <pc:docMk/>
          <pc:sldMk cId="4230763132" sldId="745"/>
        </pc:sldMkLst>
      </pc:sldChg>
      <pc:sldChg chg="del">
        <pc:chgData name="Lei Wu" userId="f083b2a8aea23a2f" providerId="LiveId" clId="{4A047586-1D98-4AC1-8BEB-9615AB1D6248}" dt="2021-03-28T15:51:34.001" v="2733" actId="47"/>
        <pc:sldMkLst>
          <pc:docMk/>
          <pc:sldMk cId="2088349570" sldId="746"/>
        </pc:sldMkLst>
      </pc:sldChg>
      <pc:sldChg chg="modSp add mod">
        <pc:chgData name="Lei Wu" userId="f083b2a8aea23a2f" providerId="LiveId" clId="{4A047586-1D98-4AC1-8BEB-9615AB1D6248}" dt="2021-03-28T16:56:50.241" v="3144" actId="20577"/>
        <pc:sldMkLst>
          <pc:docMk/>
          <pc:sldMk cId="2542911976" sldId="747"/>
        </pc:sldMkLst>
        <pc:spChg chg="mod">
          <ac:chgData name="Lei Wu" userId="f083b2a8aea23a2f" providerId="LiveId" clId="{4A047586-1D98-4AC1-8BEB-9615AB1D6248}" dt="2021-03-28T16:55:56.542" v="3124" actId="20577"/>
          <ac:spMkLst>
            <pc:docMk/>
            <pc:sldMk cId="2542911976" sldId="747"/>
            <ac:spMk id="2" creationId="{00000000-0000-0000-0000-000000000000}"/>
          </ac:spMkLst>
        </pc:spChg>
        <pc:spChg chg="mod">
          <ac:chgData name="Lei Wu" userId="f083b2a8aea23a2f" providerId="LiveId" clId="{4A047586-1D98-4AC1-8BEB-9615AB1D6248}" dt="2021-03-28T16:56:50.241" v="3144" actId="20577"/>
          <ac:spMkLst>
            <pc:docMk/>
            <pc:sldMk cId="2542911976" sldId="747"/>
            <ac:spMk id="3" creationId="{00000000-0000-0000-0000-000000000000}"/>
          </ac:spMkLst>
        </pc:spChg>
      </pc:sldChg>
      <pc:sldChg chg="del">
        <pc:chgData name="Lei Wu" userId="f083b2a8aea23a2f" providerId="LiveId" clId="{4A047586-1D98-4AC1-8BEB-9615AB1D6248}" dt="2021-03-27T01:19:47.012" v="78" actId="47"/>
        <pc:sldMkLst>
          <pc:docMk/>
          <pc:sldMk cId="3919490226" sldId="747"/>
        </pc:sldMkLst>
      </pc:sldChg>
      <pc:sldChg chg="addSp delSp modSp add mod modAnim modNotesTx">
        <pc:chgData name="Lei Wu" userId="f083b2a8aea23a2f" providerId="LiveId" clId="{4A047586-1D98-4AC1-8BEB-9615AB1D6248}" dt="2021-03-28T17:14:49.651" v="3397" actId="20577"/>
        <pc:sldMkLst>
          <pc:docMk/>
          <pc:sldMk cId="3208816549" sldId="748"/>
        </pc:sldMkLst>
        <pc:spChg chg="mod">
          <ac:chgData name="Lei Wu" userId="f083b2a8aea23a2f" providerId="LiveId" clId="{4A047586-1D98-4AC1-8BEB-9615AB1D6248}" dt="2021-03-28T10:05:14.646" v="322" actId="20577"/>
          <ac:spMkLst>
            <pc:docMk/>
            <pc:sldMk cId="3208816549" sldId="748"/>
            <ac:spMk id="2" creationId="{00000000-0000-0000-0000-000000000000}"/>
          </ac:spMkLst>
        </pc:spChg>
        <pc:spChg chg="mod">
          <ac:chgData name="Lei Wu" userId="f083b2a8aea23a2f" providerId="LiveId" clId="{4A047586-1D98-4AC1-8BEB-9615AB1D6248}" dt="2021-03-28T10:51:17.892" v="2204" actId="20577"/>
          <ac:spMkLst>
            <pc:docMk/>
            <pc:sldMk cId="3208816549" sldId="748"/>
            <ac:spMk id="3" creationId="{00000000-0000-0000-0000-000000000000}"/>
          </ac:spMkLst>
        </pc:spChg>
        <pc:spChg chg="mod">
          <ac:chgData name="Lei Wu" userId="f083b2a8aea23a2f" providerId="LiveId" clId="{4A047586-1D98-4AC1-8BEB-9615AB1D6248}" dt="2021-03-28T09:55:01.757" v="153"/>
          <ac:spMkLst>
            <pc:docMk/>
            <pc:sldMk cId="3208816549" sldId="748"/>
            <ac:spMk id="6" creationId="{C954B05E-206A-40CC-805E-38C447CB682B}"/>
          </ac:spMkLst>
        </pc:spChg>
        <pc:spChg chg="mod">
          <ac:chgData name="Lei Wu" userId="f083b2a8aea23a2f" providerId="LiveId" clId="{4A047586-1D98-4AC1-8BEB-9615AB1D6248}" dt="2021-03-28T09:55:01.757" v="153"/>
          <ac:spMkLst>
            <pc:docMk/>
            <pc:sldMk cId="3208816549" sldId="748"/>
            <ac:spMk id="7" creationId="{02579442-4354-4937-8263-7F801BB847CD}"/>
          </ac:spMkLst>
        </pc:spChg>
        <pc:spChg chg="mod">
          <ac:chgData name="Lei Wu" userId="f083b2a8aea23a2f" providerId="LiveId" clId="{4A047586-1D98-4AC1-8BEB-9615AB1D6248}" dt="2021-03-28T09:55:01.757" v="153"/>
          <ac:spMkLst>
            <pc:docMk/>
            <pc:sldMk cId="3208816549" sldId="748"/>
            <ac:spMk id="9" creationId="{9C0C57B7-AD9F-4A52-B297-0CB723F278DA}"/>
          </ac:spMkLst>
        </pc:spChg>
        <pc:spChg chg="mod">
          <ac:chgData name="Lei Wu" userId="f083b2a8aea23a2f" providerId="LiveId" clId="{4A047586-1D98-4AC1-8BEB-9615AB1D6248}" dt="2021-03-28T09:55:01.757" v="153"/>
          <ac:spMkLst>
            <pc:docMk/>
            <pc:sldMk cId="3208816549" sldId="748"/>
            <ac:spMk id="10" creationId="{A1CC22B6-C050-4E24-B9A5-81CDD8873F7B}"/>
          </ac:spMkLst>
        </pc:spChg>
        <pc:spChg chg="mod">
          <ac:chgData name="Lei Wu" userId="f083b2a8aea23a2f" providerId="LiveId" clId="{4A047586-1D98-4AC1-8BEB-9615AB1D6248}" dt="2021-03-28T09:55:01.757" v="153"/>
          <ac:spMkLst>
            <pc:docMk/>
            <pc:sldMk cId="3208816549" sldId="748"/>
            <ac:spMk id="11" creationId="{8AC77973-4927-4ABC-8B48-BC7352E7F385}"/>
          </ac:spMkLst>
        </pc:spChg>
        <pc:spChg chg="mod">
          <ac:chgData name="Lei Wu" userId="f083b2a8aea23a2f" providerId="LiveId" clId="{4A047586-1D98-4AC1-8BEB-9615AB1D6248}" dt="2021-03-28T09:55:01.757" v="153"/>
          <ac:spMkLst>
            <pc:docMk/>
            <pc:sldMk cId="3208816549" sldId="748"/>
            <ac:spMk id="13" creationId="{1EDD738C-4CCC-4291-9D2B-3B84083986A6}"/>
          </ac:spMkLst>
        </pc:spChg>
        <pc:spChg chg="mod">
          <ac:chgData name="Lei Wu" userId="f083b2a8aea23a2f" providerId="LiveId" clId="{4A047586-1D98-4AC1-8BEB-9615AB1D6248}" dt="2021-03-28T09:55:01.757" v="153"/>
          <ac:spMkLst>
            <pc:docMk/>
            <pc:sldMk cId="3208816549" sldId="748"/>
            <ac:spMk id="14" creationId="{AD215311-6CE1-4009-889B-9F86103DA747}"/>
          </ac:spMkLst>
        </pc:spChg>
        <pc:spChg chg="mod">
          <ac:chgData name="Lei Wu" userId="f083b2a8aea23a2f" providerId="LiveId" clId="{4A047586-1D98-4AC1-8BEB-9615AB1D6248}" dt="2021-03-28T09:55:01.757" v="153"/>
          <ac:spMkLst>
            <pc:docMk/>
            <pc:sldMk cId="3208816549" sldId="748"/>
            <ac:spMk id="16" creationId="{5F0F27E6-3EE6-45C0-BA05-0DB7C03879E0}"/>
          </ac:spMkLst>
        </pc:spChg>
        <pc:spChg chg="mod">
          <ac:chgData name="Lei Wu" userId="f083b2a8aea23a2f" providerId="LiveId" clId="{4A047586-1D98-4AC1-8BEB-9615AB1D6248}" dt="2021-03-28T09:55:01.757" v="153"/>
          <ac:spMkLst>
            <pc:docMk/>
            <pc:sldMk cId="3208816549" sldId="748"/>
            <ac:spMk id="17" creationId="{25F44450-3822-4F53-9898-B828210F2A6F}"/>
          </ac:spMkLst>
        </pc:spChg>
        <pc:spChg chg="mod">
          <ac:chgData name="Lei Wu" userId="f083b2a8aea23a2f" providerId="LiveId" clId="{4A047586-1D98-4AC1-8BEB-9615AB1D6248}" dt="2021-03-28T09:55:01.757" v="153"/>
          <ac:spMkLst>
            <pc:docMk/>
            <pc:sldMk cId="3208816549" sldId="748"/>
            <ac:spMk id="20" creationId="{E037B4DA-0E1D-4677-A9C5-D3165FE796FF}"/>
          </ac:spMkLst>
        </pc:spChg>
        <pc:spChg chg="mod">
          <ac:chgData name="Lei Wu" userId="f083b2a8aea23a2f" providerId="LiveId" clId="{4A047586-1D98-4AC1-8BEB-9615AB1D6248}" dt="2021-03-28T09:55:01.757" v="153"/>
          <ac:spMkLst>
            <pc:docMk/>
            <pc:sldMk cId="3208816549" sldId="748"/>
            <ac:spMk id="21" creationId="{A1FC8CAF-1507-4E26-B32D-6486C435FFDF}"/>
          </ac:spMkLst>
        </pc:spChg>
        <pc:spChg chg="mod">
          <ac:chgData name="Lei Wu" userId="f083b2a8aea23a2f" providerId="LiveId" clId="{4A047586-1D98-4AC1-8BEB-9615AB1D6248}" dt="2021-03-28T09:55:01.757" v="153"/>
          <ac:spMkLst>
            <pc:docMk/>
            <pc:sldMk cId="3208816549" sldId="748"/>
            <ac:spMk id="22" creationId="{CF202ACD-F80B-46B3-90CE-95A7DF1BF27B}"/>
          </ac:spMkLst>
        </pc:spChg>
        <pc:spChg chg="mod">
          <ac:chgData name="Lei Wu" userId="f083b2a8aea23a2f" providerId="LiveId" clId="{4A047586-1D98-4AC1-8BEB-9615AB1D6248}" dt="2021-03-28T09:55:01.757" v="153"/>
          <ac:spMkLst>
            <pc:docMk/>
            <pc:sldMk cId="3208816549" sldId="748"/>
            <ac:spMk id="23" creationId="{B041F8A1-709E-4200-83E8-FBB7C94F55D4}"/>
          </ac:spMkLst>
        </pc:spChg>
        <pc:spChg chg="mod">
          <ac:chgData name="Lei Wu" userId="f083b2a8aea23a2f" providerId="LiveId" clId="{4A047586-1D98-4AC1-8BEB-9615AB1D6248}" dt="2021-03-28T09:55:01.757" v="153"/>
          <ac:spMkLst>
            <pc:docMk/>
            <pc:sldMk cId="3208816549" sldId="748"/>
            <ac:spMk id="26" creationId="{2E411ACE-B880-44EA-8564-D91DD224C757}"/>
          </ac:spMkLst>
        </pc:spChg>
        <pc:spChg chg="mod">
          <ac:chgData name="Lei Wu" userId="f083b2a8aea23a2f" providerId="LiveId" clId="{4A047586-1D98-4AC1-8BEB-9615AB1D6248}" dt="2021-03-28T09:55:01.757" v="153"/>
          <ac:spMkLst>
            <pc:docMk/>
            <pc:sldMk cId="3208816549" sldId="748"/>
            <ac:spMk id="27" creationId="{69379ECD-60B9-42AE-8BCE-D78520AB6F9F}"/>
          </ac:spMkLst>
        </pc:spChg>
        <pc:spChg chg="mod">
          <ac:chgData name="Lei Wu" userId="f083b2a8aea23a2f" providerId="LiveId" clId="{4A047586-1D98-4AC1-8BEB-9615AB1D6248}" dt="2021-03-28T09:55:01.757" v="153"/>
          <ac:spMkLst>
            <pc:docMk/>
            <pc:sldMk cId="3208816549" sldId="748"/>
            <ac:spMk id="28" creationId="{800266E7-CF25-4C26-A52B-1F4B3640DED2}"/>
          </ac:spMkLst>
        </pc:spChg>
        <pc:spChg chg="mod">
          <ac:chgData name="Lei Wu" userId="f083b2a8aea23a2f" providerId="LiveId" clId="{4A047586-1D98-4AC1-8BEB-9615AB1D6248}" dt="2021-03-28T09:55:01.757" v="153"/>
          <ac:spMkLst>
            <pc:docMk/>
            <pc:sldMk cId="3208816549" sldId="748"/>
            <ac:spMk id="29" creationId="{C2F0CD5E-AAD0-45CF-AE0D-8B282E521AAC}"/>
          </ac:spMkLst>
        </pc:spChg>
        <pc:spChg chg="del mod topLvl">
          <ac:chgData name="Lei Wu" userId="f083b2a8aea23a2f" providerId="LiveId" clId="{4A047586-1D98-4AC1-8BEB-9615AB1D6248}" dt="2021-03-28T09:58:01.007" v="182" actId="478"/>
          <ac:spMkLst>
            <pc:docMk/>
            <pc:sldMk cId="3208816549" sldId="748"/>
            <ac:spMk id="31" creationId="{2B88C466-F213-4FE8-882E-3C16AB749A28}"/>
          </ac:spMkLst>
        </pc:spChg>
        <pc:spChg chg="del mod topLvl">
          <ac:chgData name="Lei Wu" userId="f083b2a8aea23a2f" providerId="LiveId" clId="{4A047586-1D98-4AC1-8BEB-9615AB1D6248}" dt="2021-03-28T09:58:01.007" v="182" actId="478"/>
          <ac:spMkLst>
            <pc:docMk/>
            <pc:sldMk cId="3208816549" sldId="748"/>
            <ac:spMk id="32" creationId="{77EAAD88-2514-4FB6-AA29-302F08BFC421}"/>
          </ac:spMkLst>
        </pc:spChg>
        <pc:spChg chg="del mod topLvl">
          <ac:chgData name="Lei Wu" userId="f083b2a8aea23a2f" providerId="LiveId" clId="{4A047586-1D98-4AC1-8BEB-9615AB1D6248}" dt="2021-03-28T09:58:01.007" v="182" actId="478"/>
          <ac:spMkLst>
            <pc:docMk/>
            <pc:sldMk cId="3208816549" sldId="748"/>
            <ac:spMk id="34" creationId="{67C312FE-479B-4366-9FF6-0B2E06DB3342}"/>
          </ac:spMkLst>
        </pc:spChg>
        <pc:spChg chg="del mod topLvl">
          <ac:chgData name="Lei Wu" userId="f083b2a8aea23a2f" providerId="LiveId" clId="{4A047586-1D98-4AC1-8BEB-9615AB1D6248}" dt="2021-03-28T09:58:01.007" v="182" actId="478"/>
          <ac:spMkLst>
            <pc:docMk/>
            <pc:sldMk cId="3208816549" sldId="748"/>
            <ac:spMk id="35" creationId="{8F23FDC6-A09A-493B-8927-C5BB687D3CB5}"/>
          </ac:spMkLst>
        </pc:spChg>
        <pc:spChg chg="del mod topLvl">
          <ac:chgData name="Lei Wu" userId="f083b2a8aea23a2f" providerId="LiveId" clId="{4A047586-1D98-4AC1-8BEB-9615AB1D6248}" dt="2021-03-28T09:56:12.407" v="164" actId="478"/>
          <ac:spMkLst>
            <pc:docMk/>
            <pc:sldMk cId="3208816549" sldId="748"/>
            <ac:spMk id="36" creationId="{C0B21B6D-7806-46A1-8004-624D38D9AC99}"/>
          </ac:spMkLst>
        </pc:spChg>
        <pc:spChg chg="mod">
          <ac:chgData name="Lei Wu" userId="f083b2a8aea23a2f" providerId="LiveId" clId="{4A047586-1D98-4AC1-8BEB-9615AB1D6248}" dt="2021-03-28T09:57:25.761" v="180" actId="1076"/>
          <ac:spMkLst>
            <pc:docMk/>
            <pc:sldMk cId="3208816549" sldId="748"/>
            <ac:spMk id="38" creationId="{84122201-761C-45DD-B9CD-E89E44772968}"/>
          </ac:spMkLst>
        </pc:spChg>
        <pc:spChg chg="mod">
          <ac:chgData name="Lei Wu" userId="f083b2a8aea23a2f" providerId="LiveId" clId="{4A047586-1D98-4AC1-8BEB-9615AB1D6248}" dt="2021-03-28T09:57:25.761" v="180" actId="1076"/>
          <ac:spMkLst>
            <pc:docMk/>
            <pc:sldMk cId="3208816549" sldId="748"/>
            <ac:spMk id="39" creationId="{C22D94D9-CEA2-4BCC-9D73-8D8C7D78EAD4}"/>
          </ac:spMkLst>
        </pc:spChg>
        <pc:spChg chg="mod">
          <ac:chgData name="Lei Wu" userId="f083b2a8aea23a2f" providerId="LiveId" clId="{4A047586-1D98-4AC1-8BEB-9615AB1D6248}" dt="2021-03-28T09:55:11.381" v="157" actId="1076"/>
          <ac:spMkLst>
            <pc:docMk/>
            <pc:sldMk cId="3208816549" sldId="748"/>
            <ac:spMk id="41" creationId="{E78AD8B9-51EB-4E76-B4BA-35494B5407D2}"/>
          </ac:spMkLst>
        </pc:spChg>
        <pc:spChg chg="mod">
          <ac:chgData name="Lei Wu" userId="f083b2a8aea23a2f" providerId="LiveId" clId="{4A047586-1D98-4AC1-8BEB-9615AB1D6248}" dt="2021-03-28T09:55:11.381" v="157" actId="1076"/>
          <ac:spMkLst>
            <pc:docMk/>
            <pc:sldMk cId="3208816549" sldId="748"/>
            <ac:spMk id="42" creationId="{EC561897-9738-4755-BBE7-9BA81B67F796}"/>
          </ac:spMkLst>
        </pc:spChg>
        <pc:spChg chg="mod">
          <ac:chgData name="Lei Wu" userId="f083b2a8aea23a2f" providerId="LiveId" clId="{4A047586-1D98-4AC1-8BEB-9615AB1D6248}" dt="2021-03-28T09:55:11.381" v="157" actId="1076"/>
          <ac:spMkLst>
            <pc:docMk/>
            <pc:sldMk cId="3208816549" sldId="748"/>
            <ac:spMk id="45" creationId="{5A7C937D-8EC5-4C1A-8FC4-BE665F8234B2}"/>
          </ac:spMkLst>
        </pc:spChg>
        <pc:spChg chg="mod">
          <ac:chgData name="Lei Wu" userId="f083b2a8aea23a2f" providerId="LiveId" clId="{4A047586-1D98-4AC1-8BEB-9615AB1D6248}" dt="2021-03-28T09:55:11.381" v="157" actId="1076"/>
          <ac:spMkLst>
            <pc:docMk/>
            <pc:sldMk cId="3208816549" sldId="748"/>
            <ac:spMk id="46" creationId="{6BA1D73B-9EFB-4819-B6E6-1B8F0B1B08E0}"/>
          </ac:spMkLst>
        </pc:spChg>
        <pc:spChg chg="mod">
          <ac:chgData name="Lei Wu" userId="f083b2a8aea23a2f" providerId="LiveId" clId="{4A047586-1D98-4AC1-8BEB-9615AB1D6248}" dt="2021-03-28T09:55:11.381" v="157" actId="1076"/>
          <ac:spMkLst>
            <pc:docMk/>
            <pc:sldMk cId="3208816549" sldId="748"/>
            <ac:spMk id="47" creationId="{59789AC8-0E71-477B-8836-7CA7317C0858}"/>
          </ac:spMkLst>
        </pc:spChg>
        <pc:spChg chg="mod">
          <ac:chgData name="Lei Wu" userId="f083b2a8aea23a2f" providerId="LiveId" clId="{4A047586-1D98-4AC1-8BEB-9615AB1D6248}" dt="2021-03-28T09:55:11.381" v="157" actId="1076"/>
          <ac:spMkLst>
            <pc:docMk/>
            <pc:sldMk cId="3208816549" sldId="748"/>
            <ac:spMk id="48" creationId="{3E91D389-883A-4BAC-AAAF-BDD945760160}"/>
          </ac:spMkLst>
        </pc:spChg>
        <pc:spChg chg="mod">
          <ac:chgData name="Lei Wu" userId="f083b2a8aea23a2f" providerId="LiveId" clId="{4A047586-1D98-4AC1-8BEB-9615AB1D6248}" dt="2021-03-28T09:55:57.966" v="160" actId="1076"/>
          <ac:spMkLst>
            <pc:docMk/>
            <pc:sldMk cId="3208816549" sldId="748"/>
            <ac:spMk id="51" creationId="{1E1E6ED7-C1B3-4DC0-9D83-23174D5AE260}"/>
          </ac:spMkLst>
        </pc:spChg>
        <pc:spChg chg="mod">
          <ac:chgData name="Lei Wu" userId="f083b2a8aea23a2f" providerId="LiveId" clId="{4A047586-1D98-4AC1-8BEB-9615AB1D6248}" dt="2021-03-28T09:55:57.966" v="160" actId="1076"/>
          <ac:spMkLst>
            <pc:docMk/>
            <pc:sldMk cId="3208816549" sldId="748"/>
            <ac:spMk id="52" creationId="{68D6C928-8F20-410B-9975-856C1947B6FE}"/>
          </ac:spMkLst>
        </pc:spChg>
        <pc:spChg chg="mod">
          <ac:chgData name="Lei Wu" userId="f083b2a8aea23a2f" providerId="LiveId" clId="{4A047586-1D98-4AC1-8BEB-9615AB1D6248}" dt="2021-03-28T09:55:57.966" v="160" actId="1076"/>
          <ac:spMkLst>
            <pc:docMk/>
            <pc:sldMk cId="3208816549" sldId="748"/>
            <ac:spMk id="53" creationId="{6D3B1A60-82F7-4848-B307-8DB83E342F44}"/>
          </ac:spMkLst>
        </pc:spChg>
        <pc:spChg chg="mod">
          <ac:chgData name="Lei Wu" userId="f083b2a8aea23a2f" providerId="LiveId" clId="{4A047586-1D98-4AC1-8BEB-9615AB1D6248}" dt="2021-03-28T09:55:57.966" v="160" actId="1076"/>
          <ac:spMkLst>
            <pc:docMk/>
            <pc:sldMk cId="3208816549" sldId="748"/>
            <ac:spMk id="54" creationId="{D81F66A1-4AAE-4FEC-9012-2CE0363EA828}"/>
          </ac:spMkLst>
        </pc:spChg>
        <pc:spChg chg="add mod">
          <ac:chgData name="Lei Wu" userId="f083b2a8aea23a2f" providerId="LiveId" clId="{4A047586-1D98-4AC1-8BEB-9615AB1D6248}" dt="2021-03-28T10:18:10.238" v="513" actId="1076"/>
          <ac:spMkLst>
            <pc:docMk/>
            <pc:sldMk cId="3208816549" sldId="748"/>
            <ac:spMk id="55" creationId="{B23FF294-64C3-41E1-A258-1F1179B87912}"/>
          </ac:spMkLst>
        </pc:spChg>
        <pc:spChg chg="add mod">
          <ac:chgData name="Lei Wu" userId="f083b2a8aea23a2f" providerId="LiveId" clId="{4A047586-1D98-4AC1-8BEB-9615AB1D6248}" dt="2021-03-28T10:18:10.238" v="513" actId="1076"/>
          <ac:spMkLst>
            <pc:docMk/>
            <pc:sldMk cId="3208816549" sldId="748"/>
            <ac:spMk id="56" creationId="{22FB0252-B4E1-4E5E-845C-64B1A76B7F64}"/>
          </ac:spMkLst>
        </pc:spChg>
        <pc:spChg chg="add mod">
          <ac:chgData name="Lei Wu" userId="f083b2a8aea23a2f" providerId="LiveId" clId="{4A047586-1D98-4AC1-8BEB-9615AB1D6248}" dt="2021-03-28T10:18:10.238" v="513" actId="1076"/>
          <ac:spMkLst>
            <pc:docMk/>
            <pc:sldMk cId="3208816549" sldId="748"/>
            <ac:spMk id="57" creationId="{9BA00047-DBFA-4380-9FA8-1F019CB6E8AF}"/>
          </ac:spMkLst>
        </pc:spChg>
        <pc:spChg chg="add mod">
          <ac:chgData name="Lei Wu" userId="f083b2a8aea23a2f" providerId="LiveId" clId="{4A047586-1D98-4AC1-8BEB-9615AB1D6248}" dt="2021-03-28T10:18:10.238" v="513" actId="1076"/>
          <ac:spMkLst>
            <pc:docMk/>
            <pc:sldMk cId="3208816549" sldId="748"/>
            <ac:spMk id="58" creationId="{1C133752-CAAB-4B6A-A443-0EFDCA4813BC}"/>
          </ac:spMkLst>
        </pc:spChg>
        <pc:spChg chg="add mod">
          <ac:chgData name="Lei Wu" userId="f083b2a8aea23a2f" providerId="LiveId" clId="{4A047586-1D98-4AC1-8BEB-9615AB1D6248}" dt="2021-03-28T10:18:10.238" v="513" actId="1076"/>
          <ac:spMkLst>
            <pc:docMk/>
            <pc:sldMk cId="3208816549" sldId="748"/>
            <ac:spMk id="59" creationId="{445D9145-4CFA-407D-8070-0B82F1D26CE9}"/>
          </ac:spMkLst>
        </pc:spChg>
        <pc:spChg chg="add mod">
          <ac:chgData name="Lei Wu" userId="f083b2a8aea23a2f" providerId="LiveId" clId="{4A047586-1D98-4AC1-8BEB-9615AB1D6248}" dt="2021-03-28T10:18:10.238" v="513" actId="1076"/>
          <ac:spMkLst>
            <pc:docMk/>
            <pc:sldMk cId="3208816549" sldId="748"/>
            <ac:spMk id="60" creationId="{54C07038-6070-478D-B122-A17CAC451A7D}"/>
          </ac:spMkLst>
        </pc:spChg>
        <pc:spChg chg="add mod">
          <ac:chgData name="Lei Wu" userId="f083b2a8aea23a2f" providerId="LiveId" clId="{4A047586-1D98-4AC1-8BEB-9615AB1D6248}" dt="2021-03-28T10:18:10.238" v="513" actId="1076"/>
          <ac:spMkLst>
            <pc:docMk/>
            <pc:sldMk cId="3208816549" sldId="748"/>
            <ac:spMk id="61" creationId="{A04D29E2-BAB3-4043-B0FE-69A7DA9EDC6A}"/>
          </ac:spMkLst>
        </pc:spChg>
        <pc:spChg chg="add mod">
          <ac:chgData name="Lei Wu" userId="f083b2a8aea23a2f" providerId="LiveId" clId="{4A047586-1D98-4AC1-8BEB-9615AB1D6248}" dt="2021-03-28T10:18:10.238" v="513" actId="1076"/>
          <ac:spMkLst>
            <pc:docMk/>
            <pc:sldMk cId="3208816549" sldId="748"/>
            <ac:spMk id="62" creationId="{2FEBF787-018E-4F51-AD3D-AB315D83C65F}"/>
          </ac:spMkLst>
        </pc:spChg>
        <pc:spChg chg="add mod">
          <ac:chgData name="Lei Wu" userId="f083b2a8aea23a2f" providerId="LiveId" clId="{4A047586-1D98-4AC1-8BEB-9615AB1D6248}" dt="2021-03-28T10:18:10.238" v="513" actId="1076"/>
          <ac:spMkLst>
            <pc:docMk/>
            <pc:sldMk cId="3208816549" sldId="748"/>
            <ac:spMk id="63" creationId="{DA24D43A-9617-44E0-9314-FE805A0CC7B8}"/>
          </ac:spMkLst>
        </pc:spChg>
        <pc:spChg chg="add mod">
          <ac:chgData name="Lei Wu" userId="f083b2a8aea23a2f" providerId="LiveId" clId="{4A047586-1D98-4AC1-8BEB-9615AB1D6248}" dt="2021-03-28T10:18:10.238" v="513" actId="1076"/>
          <ac:spMkLst>
            <pc:docMk/>
            <pc:sldMk cId="3208816549" sldId="748"/>
            <ac:spMk id="64" creationId="{9FB08B95-68D8-42BB-A6DD-5A1B626A4E3D}"/>
          </ac:spMkLst>
        </pc:spChg>
        <pc:spChg chg="add mod">
          <ac:chgData name="Lei Wu" userId="f083b2a8aea23a2f" providerId="LiveId" clId="{4A047586-1D98-4AC1-8BEB-9615AB1D6248}" dt="2021-03-28T10:18:10.238" v="513" actId="1076"/>
          <ac:spMkLst>
            <pc:docMk/>
            <pc:sldMk cId="3208816549" sldId="748"/>
            <ac:spMk id="65" creationId="{DAFD7025-DC5B-46B5-AEE9-234235F6EFD2}"/>
          </ac:spMkLst>
        </pc:spChg>
        <pc:spChg chg="add mod">
          <ac:chgData name="Lei Wu" userId="f083b2a8aea23a2f" providerId="LiveId" clId="{4A047586-1D98-4AC1-8BEB-9615AB1D6248}" dt="2021-03-28T10:18:10.238" v="513" actId="1076"/>
          <ac:spMkLst>
            <pc:docMk/>
            <pc:sldMk cId="3208816549" sldId="748"/>
            <ac:spMk id="66" creationId="{79659031-8C01-4A36-8AAE-294461B342C2}"/>
          </ac:spMkLst>
        </pc:spChg>
        <pc:spChg chg="add mod">
          <ac:chgData name="Lei Wu" userId="f083b2a8aea23a2f" providerId="LiveId" clId="{4A047586-1D98-4AC1-8BEB-9615AB1D6248}" dt="2021-03-28T10:18:10.238" v="513" actId="1076"/>
          <ac:spMkLst>
            <pc:docMk/>
            <pc:sldMk cId="3208816549" sldId="748"/>
            <ac:spMk id="67" creationId="{CD35E196-94A6-4D22-806D-51407B0151F8}"/>
          </ac:spMkLst>
        </pc:spChg>
        <pc:spChg chg="add mod">
          <ac:chgData name="Lei Wu" userId="f083b2a8aea23a2f" providerId="LiveId" clId="{4A047586-1D98-4AC1-8BEB-9615AB1D6248}" dt="2021-03-28T10:18:10.238" v="513" actId="1076"/>
          <ac:spMkLst>
            <pc:docMk/>
            <pc:sldMk cId="3208816549" sldId="748"/>
            <ac:spMk id="68" creationId="{1CA31669-2615-42B6-9524-CF67B12F098F}"/>
          </ac:spMkLst>
        </pc:spChg>
        <pc:spChg chg="add mod">
          <ac:chgData name="Lei Wu" userId="f083b2a8aea23a2f" providerId="LiveId" clId="{4A047586-1D98-4AC1-8BEB-9615AB1D6248}" dt="2021-03-28T10:18:10.238" v="513" actId="1076"/>
          <ac:spMkLst>
            <pc:docMk/>
            <pc:sldMk cId="3208816549" sldId="748"/>
            <ac:spMk id="69" creationId="{A8D31AFA-43F0-4D24-A035-701F5208836B}"/>
          </ac:spMkLst>
        </pc:spChg>
        <pc:spChg chg="add mod">
          <ac:chgData name="Lei Wu" userId="f083b2a8aea23a2f" providerId="LiveId" clId="{4A047586-1D98-4AC1-8BEB-9615AB1D6248}" dt="2021-03-28T10:18:10.238" v="513" actId="1076"/>
          <ac:spMkLst>
            <pc:docMk/>
            <pc:sldMk cId="3208816549" sldId="748"/>
            <ac:spMk id="70" creationId="{C5A0F95E-3870-4A0E-B43F-5F7A557E5E76}"/>
          </ac:spMkLst>
        </pc:spChg>
        <pc:spChg chg="add mod">
          <ac:chgData name="Lei Wu" userId="f083b2a8aea23a2f" providerId="LiveId" clId="{4A047586-1D98-4AC1-8BEB-9615AB1D6248}" dt="2021-03-28T10:18:10.238" v="513" actId="1076"/>
          <ac:spMkLst>
            <pc:docMk/>
            <pc:sldMk cId="3208816549" sldId="748"/>
            <ac:spMk id="71" creationId="{8A9ABD79-0A65-4975-B99E-56769C3F7C03}"/>
          </ac:spMkLst>
        </pc:spChg>
        <pc:spChg chg="add mod">
          <ac:chgData name="Lei Wu" userId="f083b2a8aea23a2f" providerId="LiveId" clId="{4A047586-1D98-4AC1-8BEB-9615AB1D6248}" dt="2021-03-28T10:18:10.238" v="513" actId="1076"/>
          <ac:spMkLst>
            <pc:docMk/>
            <pc:sldMk cId="3208816549" sldId="748"/>
            <ac:spMk id="72" creationId="{9C378FC2-4658-453F-9447-25865725E20A}"/>
          </ac:spMkLst>
        </pc:spChg>
        <pc:spChg chg="mod">
          <ac:chgData name="Lei Wu" userId="f083b2a8aea23a2f" providerId="LiveId" clId="{4A047586-1D98-4AC1-8BEB-9615AB1D6248}" dt="2021-03-28T10:51:15.271" v="2202" actId="1076"/>
          <ac:spMkLst>
            <pc:docMk/>
            <pc:sldMk cId="3208816549" sldId="748"/>
            <ac:spMk id="75" creationId="{9E2456B6-D3BF-4164-91CA-1BA70AED3A5E}"/>
          </ac:spMkLst>
        </pc:spChg>
        <pc:spChg chg="mod">
          <ac:chgData name="Lei Wu" userId="f083b2a8aea23a2f" providerId="LiveId" clId="{4A047586-1D98-4AC1-8BEB-9615AB1D6248}" dt="2021-03-28T10:51:15.271" v="2202" actId="1076"/>
          <ac:spMkLst>
            <pc:docMk/>
            <pc:sldMk cId="3208816549" sldId="748"/>
            <ac:spMk id="76" creationId="{F3ECD0E1-455B-40AA-90D7-DCA87D8B6246}"/>
          </ac:spMkLst>
        </pc:spChg>
        <pc:spChg chg="mod">
          <ac:chgData name="Lei Wu" userId="f083b2a8aea23a2f" providerId="LiveId" clId="{4A047586-1D98-4AC1-8BEB-9615AB1D6248}" dt="2021-03-28T10:51:15.271" v="2202" actId="1076"/>
          <ac:spMkLst>
            <pc:docMk/>
            <pc:sldMk cId="3208816549" sldId="748"/>
            <ac:spMk id="77" creationId="{65F1B546-C8D7-4CDF-86C5-217C744DEFD7}"/>
          </ac:spMkLst>
        </pc:spChg>
        <pc:spChg chg="mod">
          <ac:chgData name="Lei Wu" userId="f083b2a8aea23a2f" providerId="LiveId" clId="{4A047586-1D98-4AC1-8BEB-9615AB1D6248}" dt="2021-03-28T10:51:15.271" v="2202" actId="1076"/>
          <ac:spMkLst>
            <pc:docMk/>
            <pc:sldMk cId="3208816549" sldId="748"/>
            <ac:spMk id="78" creationId="{81BD2A3A-3DA0-4178-A790-58A9B0D674C4}"/>
          </ac:spMkLst>
        </pc:spChg>
        <pc:spChg chg="mod">
          <ac:chgData name="Lei Wu" userId="f083b2a8aea23a2f" providerId="LiveId" clId="{4A047586-1D98-4AC1-8BEB-9615AB1D6248}" dt="2021-03-28T10:51:15.271" v="2202" actId="1076"/>
          <ac:spMkLst>
            <pc:docMk/>
            <pc:sldMk cId="3208816549" sldId="748"/>
            <ac:spMk id="79" creationId="{A3BCE73B-03B6-490F-9B27-C4FB02D0CA47}"/>
          </ac:spMkLst>
        </pc:spChg>
        <pc:spChg chg="mod">
          <ac:chgData name="Lei Wu" userId="f083b2a8aea23a2f" providerId="LiveId" clId="{4A047586-1D98-4AC1-8BEB-9615AB1D6248}" dt="2021-03-28T10:51:15.271" v="2202" actId="1076"/>
          <ac:spMkLst>
            <pc:docMk/>
            <pc:sldMk cId="3208816549" sldId="748"/>
            <ac:spMk id="80" creationId="{CF258B16-839B-403D-AD32-371441E8FA7D}"/>
          </ac:spMkLst>
        </pc:spChg>
        <pc:spChg chg="mod">
          <ac:chgData name="Lei Wu" userId="f083b2a8aea23a2f" providerId="LiveId" clId="{4A047586-1D98-4AC1-8BEB-9615AB1D6248}" dt="2021-03-28T10:51:15.271" v="2202" actId="1076"/>
          <ac:spMkLst>
            <pc:docMk/>
            <pc:sldMk cId="3208816549" sldId="748"/>
            <ac:spMk id="81" creationId="{49554209-420B-412E-BFA9-E582CC9C48E8}"/>
          </ac:spMkLst>
        </pc:spChg>
        <pc:spChg chg="mod">
          <ac:chgData name="Lei Wu" userId="f083b2a8aea23a2f" providerId="LiveId" clId="{4A047586-1D98-4AC1-8BEB-9615AB1D6248}" dt="2021-03-28T10:51:15.271" v="2202" actId="1076"/>
          <ac:spMkLst>
            <pc:docMk/>
            <pc:sldMk cId="3208816549" sldId="748"/>
            <ac:spMk id="82" creationId="{55B8CBEB-7D25-4E39-AD9B-7EDCA3E27A71}"/>
          </ac:spMkLst>
        </pc:spChg>
        <pc:spChg chg="mod">
          <ac:chgData name="Lei Wu" userId="f083b2a8aea23a2f" providerId="LiveId" clId="{4A047586-1D98-4AC1-8BEB-9615AB1D6248}" dt="2021-03-28T10:51:15.271" v="2202" actId="1076"/>
          <ac:spMkLst>
            <pc:docMk/>
            <pc:sldMk cId="3208816549" sldId="748"/>
            <ac:spMk id="83" creationId="{7C786F32-3314-4059-9C51-32FBDEFC3108}"/>
          </ac:spMkLst>
        </pc:spChg>
        <pc:spChg chg="mod">
          <ac:chgData name="Lei Wu" userId="f083b2a8aea23a2f" providerId="LiveId" clId="{4A047586-1D98-4AC1-8BEB-9615AB1D6248}" dt="2021-03-28T10:51:15.271" v="2202" actId="1076"/>
          <ac:spMkLst>
            <pc:docMk/>
            <pc:sldMk cId="3208816549" sldId="748"/>
            <ac:spMk id="84" creationId="{0FAB945F-2656-4A55-A75E-A91657BE6C0E}"/>
          </ac:spMkLst>
        </pc:spChg>
        <pc:spChg chg="mod">
          <ac:chgData name="Lei Wu" userId="f083b2a8aea23a2f" providerId="LiveId" clId="{4A047586-1D98-4AC1-8BEB-9615AB1D6248}" dt="2021-03-28T10:51:15.271" v="2202" actId="1076"/>
          <ac:spMkLst>
            <pc:docMk/>
            <pc:sldMk cId="3208816549" sldId="748"/>
            <ac:spMk id="85" creationId="{BC6442E3-666F-483F-8291-C4E44E1E5DB9}"/>
          </ac:spMkLst>
        </pc:spChg>
        <pc:spChg chg="mod">
          <ac:chgData name="Lei Wu" userId="f083b2a8aea23a2f" providerId="LiveId" clId="{4A047586-1D98-4AC1-8BEB-9615AB1D6248}" dt="2021-03-28T10:51:15.271" v="2202" actId="1076"/>
          <ac:spMkLst>
            <pc:docMk/>
            <pc:sldMk cId="3208816549" sldId="748"/>
            <ac:spMk id="86" creationId="{7A4A329C-C13F-4A1F-85DE-04503E55F622}"/>
          </ac:spMkLst>
        </pc:spChg>
        <pc:spChg chg="mod">
          <ac:chgData name="Lei Wu" userId="f083b2a8aea23a2f" providerId="LiveId" clId="{4A047586-1D98-4AC1-8BEB-9615AB1D6248}" dt="2021-03-28T10:51:15.271" v="2202" actId="1076"/>
          <ac:spMkLst>
            <pc:docMk/>
            <pc:sldMk cId="3208816549" sldId="748"/>
            <ac:spMk id="87" creationId="{5BAC55F8-D5A7-435F-BEDB-D9E4C9DE2253}"/>
          </ac:spMkLst>
        </pc:spChg>
        <pc:spChg chg="mod">
          <ac:chgData name="Lei Wu" userId="f083b2a8aea23a2f" providerId="LiveId" clId="{4A047586-1D98-4AC1-8BEB-9615AB1D6248}" dt="2021-03-28T10:51:15.271" v="2202" actId="1076"/>
          <ac:spMkLst>
            <pc:docMk/>
            <pc:sldMk cId="3208816549" sldId="748"/>
            <ac:spMk id="88" creationId="{10EEC1ED-65BA-4C43-840A-8E6D2F9EBC10}"/>
          </ac:spMkLst>
        </pc:spChg>
        <pc:spChg chg="mod">
          <ac:chgData name="Lei Wu" userId="f083b2a8aea23a2f" providerId="LiveId" clId="{4A047586-1D98-4AC1-8BEB-9615AB1D6248}" dt="2021-03-28T10:51:15.271" v="2202" actId="1076"/>
          <ac:spMkLst>
            <pc:docMk/>
            <pc:sldMk cId="3208816549" sldId="748"/>
            <ac:spMk id="89" creationId="{8A879235-049B-44D3-B58A-2BF2A324A90E}"/>
          </ac:spMkLst>
        </pc:spChg>
        <pc:spChg chg="mod">
          <ac:chgData name="Lei Wu" userId="f083b2a8aea23a2f" providerId="LiveId" clId="{4A047586-1D98-4AC1-8BEB-9615AB1D6248}" dt="2021-03-28T10:51:15.271" v="2202" actId="1076"/>
          <ac:spMkLst>
            <pc:docMk/>
            <pc:sldMk cId="3208816549" sldId="748"/>
            <ac:spMk id="90" creationId="{E53A26A8-E460-449F-8FDE-65C56670BEA0}"/>
          </ac:spMkLst>
        </pc:spChg>
        <pc:spChg chg="mod">
          <ac:chgData name="Lei Wu" userId="f083b2a8aea23a2f" providerId="LiveId" clId="{4A047586-1D98-4AC1-8BEB-9615AB1D6248}" dt="2021-03-28T10:51:15.271" v="2202" actId="1076"/>
          <ac:spMkLst>
            <pc:docMk/>
            <pc:sldMk cId="3208816549" sldId="748"/>
            <ac:spMk id="91" creationId="{1C0E7175-F4F4-4CF6-9C99-5721ECCD00E4}"/>
          </ac:spMkLst>
        </pc:spChg>
        <pc:spChg chg="mod">
          <ac:chgData name="Lei Wu" userId="f083b2a8aea23a2f" providerId="LiveId" clId="{4A047586-1D98-4AC1-8BEB-9615AB1D6248}" dt="2021-03-28T10:51:15.271" v="2202" actId="1076"/>
          <ac:spMkLst>
            <pc:docMk/>
            <pc:sldMk cId="3208816549" sldId="748"/>
            <ac:spMk id="92" creationId="{62ABDEE2-A394-4CB8-BB3E-E0B5FC54E51B}"/>
          </ac:spMkLst>
        </pc:spChg>
        <pc:grpChg chg="add del mod">
          <ac:chgData name="Lei Wu" userId="f083b2a8aea23a2f" providerId="LiveId" clId="{4A047586-1D98-4AC1-8BEB-9615AB1D6248}" dt="2021-03-28T09:55:03.278" v="154"/>
          <ac:grpSpMkLst>
            <pc:docMk/>
            <pc:sldMk cId="3208816549" sldId="748"/>
            <ac:grpSpMk id="5" creationId="{0EC28570-1051-43D3-A85F-0AF6594B0A13}"/>
          </ac:grpSpMkLst>
        </pc:grpChg>
        <pc:grpChg chg="add del mod">
          <ac:chgData name="Lei Wu" userId="f083b2a8aea23a2f" providerId="LiveId" clId="{4A047586-1D98-4AC1-8BEB-9615AB1D6248}" dt="2021-03-28T09:55:03.278" v="154"/>
          <ac:grpSpMkLst>
            <pc:docMk/>
            <pc:sldMk cId="3208816549" sldId="748"/>
            <ac:grpSpMk id="8" creationId="{6785BDD9-0C7F-4E64-816C-63B5C46F13FA}"/>
          </ac:grpSpMkLst>
        </pc:grpChg>
        <pc:grpChg chg="add del mod">
          <ac:chgData name="Lei Wu" userId="f083b2a8aea23a2f" providerId="LiveId" clId="{4A047586-1D98-4AC1-8BEB-9615AB1D6248}" dt="2021-03-28T09:55:03.278" v="154"/>
          <ac:grpSpMkLst>
            <pc:docMk/>
            <pc:sldMk cId="3208816549" sldId="748"/>
            <ac:grpSpMk id="12" creationId="{6BB2A07D-BB12-46C7-B37F-685387AEDD2C}"/>
          </ac:grpSpMkLst>
        </pc:grpChg>
        <pc:grpChg chg="add del mod">
          <ac:chgData name="Lei Wu" userId="f083b2a8aea23a2f" providerId="LiveId" clId="{4A047586-1D98-4AC1-8BEB-9615AB1D6248}" dt="2021-03-28T09:55:03.278" v="154"/>
          <ac:grpSpMkLst>
            <pc:docMk/>
            <pc:sldMk cId="3208816549" sldId="748"/>
            <ac:grpSpMk id="15" creationId="{2E393F13-36D7-4B44-92AA-DF02C5BADA0C}"/>
          </ac:grpSpMkLst>
        </pc:grpChg>
        <pc:grpChg chg="add del mod">
          <ac:chgData name="Lei Wu" userId="f083b2a8aea23a2f" providerId="LiveId" clId="{4A047586-1D98-4AC1-8BEB-9615AB1D6248}" dt="2021-03-28T09:55:03.278" v="154"/>
          <ac:grpSpMkLst>
            <pc:docMk/>
            <pc:sldMk cId="3208816549" sldId="748"/>
            <ac:grpSpMk id="18" creationId="{1049F1EB-D77A-42D0-A2E1-E4776C0F2A48}"/>
          </ac:grpSpMkLst>
        </pc:grpChg>
        <pc:grpChg chg="mod">
          <ac:chgData name="Lei Wu" userId="f083b2a8aea23a2f" providerId="LiveId" clId="{4A047586-1D98-4AC1-8BEB-9615AB1D6248}" dt="2021-03-28T09:55:01.757" v="153"/>
          <ac:grpSpMkLst>
            <pc:docMk/>
            <pc:sldMk cId="3208816549" sldId="748"/>
            <ac:grpSpMk id="19" creationId="{FEBB8EDD-B741-405C-8D10-594BB60C5029}"/>
          </ac:grpSpMkLst>
        </pc:grpChg>
        <pc:grpChg chg="add del mod">
          <ac:chgData name="Lei Wu" userId="f083b2a8aea23a2f" providerId="LiveId" clId="{4A047586-1D98-4AC1-8BEB-9615AB1D6248}" dt="2021-03-28T09:55:03.278" v="154"/>
          <ac:grpSpMkLst>
            <pc:docMk/>
            <pc:sldMk cId="3208816549" sldId="748"/>
            <ac:grpSpMk id="24" creationId="{88C97948-A07C-4CB8-8D44-649DE5256F10}"/>
          </ac:grpSpMkLst>
        </pc:grpChg>
        <pc:grpChg chg="mod">
          <ac:chgData name="Lei Wu" userId="f083b2a8aea23a2f" providerId="LiveId" clId="{4A047586-1D98-4AC1-8BEB-9615AB1D6248}" dt="2021-03-28T09:55:01.757" v="153"/>
          <ac:grpSpMkLst>
            <pc:docMk/>
            <pc:sldMk cId="3208816549" sldId="748"/>
            <ac:grpSpMk id="25" creationId="{1F295C18-F74A-4871-9ACA-F4F4DA06088D}"/>
          </ac:grpSpMkLst>
        </pc:grpChg>
        <pc:grpChg chg="add del mod">
          <ac:chgData name="Lei Wu" userId="f083b2a8aea23a2f" providerId="LiveId" clId="{4A047586-1D98-4AC1-8BEB-9615AB1D6248}" dt="2021-03-28T09:57:18.356" v="179" actId="165"/>
          <ac:grpSpMkLst>
            <pc:docMk/>
            <pc:sldMk cId="3208816549" sldId="748"/>
            <ac:grpSpMk id="30" creationId="{18A176F9-63D5-4FB1-A499-3449E4CADB42}"/>
          </ac:grpSpMkLst>
        </pc:grpChg>
        <pc:grpChg chg="add del mod">
          <ac:chgData name="Lei Wu" userId="f083b2a8aea23a2f" providerId="LiveId" clId="{4A047586-1D98-4AC1-8BEB-9615AB1D6248}" dt="2021-03-28T09:56:04.181" v="161" actId="165"/>
          <ac:grpSpMkLst>
            <pc:docMk/>
            <pc:sldMk cId="3208816549" sldId="748"/>
            <ac:grpSpMk id="33" creationId="{017AC11A-AFF6-42DE-BF59-983E9C44F0F1}"/>
          </ac:grpSpMkLst>
        </pc:grpChg>
        <pc:grpChg chg="add del mod">
          <ac:chgData name="Lei Wu" userId="f083b2a8aea23a2f" providerId="LiveId" clId="{4A047586-1D98-4AC1-8BEB-9615AB1D6248}" dt="2021-03-28T09:58:01.007" v="182" actId="478"/>
          <ac:grpSpMkLst>
            <pc:docMk/>
            <pc:sldMk cId="3208816549" sldId="748"/>
            <ac:grpSpMk id="37" creationId="{9E193A04-7208-447F-9313-62E10B3C9F34}"/>
          </ac:grpSpMkLst>
        </pc:grpChg>
        <pc:grpChg chg="add del mod">
          <ac:chgData name="Lei Wu" userId="f083b2a8aea23a2f" providerId="LiveId" clId="{4A047586-1D98-4AC1-8BEB-9615AB1D6248}" dt="2021-03-28T09:58:01.007" v="182" actId="478"/>
          <ac:grpSpMkLst>
            <pc:docMk/>
            <pc:sldMk cId="3208816549" sldId="748"/>
            <ac:grpSpMk id="40" creationId="{256A91A4-2684-47C9-83D4-D4B28362A613}"/>
          </ac:grpSpMkLst>
        </pc:grpChg>
        <pc:grpChg chg="add del mod">
          <ac:chgData name="Lei Wu" userId="f083b2a8aea23a2f" providerId="LiveId" clId="{4A047586-1D98-4AC1-8BEB-9615AB1D6248}" dt="2021-03-28T09:58:01.007" v="182" actId="478"/>
          <ac:grpSpMkLst>
            <pc:docMk/>
            <pc:sldMk cId="3208816549" sldId="748"/>
            <ac:grpSpMk id="43" creationId="{456CD89C-24A2-4D63-A93B-139E1822BA8B}"/>
          </ac:grpSpMkLst>
        </pc:grpChg>
        <pc:grpChg chg="mod">
          <ac:chgData name="Lei Wu" userId="f083b2a8aea23a2f" providerId="LiveId" clId="{4A047586-1D98-4AC1-8BEB-9615AB1D6248}" dt="2021-03-28T09:55:11.381" v="157" actId="1076"/>
          <ac:grpSpMkLst>
            <pc:docMk/>
            <pc:sldMk cId="3208816549" sldId="748"/>
            <ac:grpSpMk id="44" creationId="{C294D597-DDEC-4E6A-A76C-0A4E1100155B}"/>
          </ac:grpSpMkLst>
        </pc:grpChg>
        <pc:grpChg chg="add del mod">
          <ac:chgData name="Lei Wu" userId="f083b2a8aea23a2f" providerId="LiveId" clId="{4A047586-1D98-4AC1-8BEB-9615AB1D6248}" dt="2021-03-28T09:58:01.007" v="182" actId="478"/>
          <ac:grpSpMkLst>
            <pc:docMk/>
            <pc:sldMk cId="3208816549" sldId="748"/>
            <ac:grpSpMk id="49" creationId="{B8DB905D-F20C-4360-BC7B-76C37AF6D24C}"/>
          </ac:grpSpMkLst>
        </pc:grpChg>
        <pc:grpChg chg="mod">
          <ac:chgData name="Lei Wu" userId="f083b2a8aea23a2f" providerId="LiveId" clId="{4A047586-1D98-4AC1-8BEB-9615AB1D6248}" dt="2021-03-28T09:55:57.966" v="160" actId="1076"/>
          <ac:grpSpMkLst>
            <pc:docMk/>
            <pc:sldMk cId="3208816549" sldId="748"/>
            <ac:grpSpMk id="50" creationId="{E383496E-811F-41E2-9A50-51C1026727E2}"/>
          </ac:grpSpMkLst>
        </pc:grpChg>
        <pc:grpChg chg="add del mod">
          <ac:chgData name="Lei Wu" userId="f083b2a8aea23a2f" providerId="LiveId" clId="{4A047586-1D98-4AC1-8BEB-9615AB1D6248}" dt="2021-03-28T10:18:13.134" v="514" actId="478"/>
          <ac:grpSpMkLst>
            <pc:docMk/>
            <pc:sldMk cId="3208816549" sldId="748"/>
            <ac:grpSpMk id="73" creationId="{2FEFD909-ADD9-4856-BDAF-A2DC7D0AAABF}"/>
          </ac:grpSpMkLst>
        </pc:grpChg>
        <pc:grpChg chg="add mod">
          <ac:chgData name="Lei Wu" userId="f083b2a8aea23a2f" providerId="LiveId" clId="{4A047586-1D98-4AC1-8BEB-9615AB1D6248}" dt="2021-03-28T10:51:15.271" v="2202" actId="1076"/>
          <ac:grpSpMkLst>
            <pc:docMk/>
            <pc:sldMk cId="3208816549" sldId="748"/>
            <ac:grpSpMk id="74" creationId="{4C56A2B6-C84E-4341-8FFF-A133B759ADE3}"/>
          </ac:grpSpMkLst>
        </pc:grpChg>
      </pc:sldChg>
      <pc:sldChg chg="modSp add del mod">
        <pc:chgData name="Lei Wu" userId="f083b2a8aea23a2f" providerId="LiveId" clId="{4A047586-1D98-4AC1-8BEB-9615AB1D6248}" dt="2021-03-28T10:12:37.471" v="411" actId="47"/>
        <pc:sldMkLst>
          <pc:docMk/>
          <pc:sldMk cId="3146242728" sldId="749"/>
        </pc:sldMkLst>
        <pc:spChg chg="mod">
          <ac:chgData name="Lei Wu" userId="f083b2a8aea23a2f" providerId="LiveId" clId="{4A047586-1D98-4AC1-8BEB-9615AB1D6248}" dt="2021-03-28T10:09:01.621" v="390"/>
          <ac:spMkLst>
            <pc:docMk/>
            <pc:sldMk cId="3146242728" sldId="749"/>
            <ac:spMk id="2" creationId="{00000000-0000-0000-0000-000000000000}"/>
          </ac:spMkLst>
        </pc:spChg>
        <pc:spChg chg="mod">
          <ac:chgData name="Lei Wu" userId="f083b2a8aea23a2f" providerId="LiveId" clId="{4A047586-1D98-4AC1-8BEB-9615AB1D6248}" dt="2021-03-28T10:10:45.605" v="394" actId="20577"/>
          <ac:spMkLst>
            <pc:docMk/>
            <pc:sldMk cId="3146242728" sldId="749"/>
            <ac:spMk id="3" creationId="{00000000-0000-0000-0000-000000000000}"/>
          </ac:spMkLst>
        </pc:spChg>
      </pc:sldChg>
      <pc:sldChg chg="modSp add mod ord modNotesTx">
        <pc:chgData name="Lei Wu" userId="f083b2a8aea23a2f" providerId="LiveId" clId="{4A047586-1D98-4AC1-8BEB-9615AB1D6248}" dt="2021-03-28T15:39:33.557" v="2620" actId="113"/>
        <pc:sldMkLst>
          <pc:docMk/>
          <pc:sldMk cId="3003829862" sldId="750"/>
        </pc:sldMkLst>
        <pc:spChg chg="mod">
          <ac:chgData name="Lei Wu" userId="f083b2a8aea23a2f" providerId="LiveId" clId="{4A047586-1D98-4AC1-8BEB-9615AB1D6248}" dt="2021-03-28T10:15:50.450" v="474" actId="14100"/>
          <ac:spMkLst>
            <pc:docMk/>
            <pc:sldMk cId="3003829862" sldId="750"/>
            <ac:spMk id="2" creationId="{00000000-0000-0000-0000-000000000000}"/>
          </ac:spMkLst>
        </pc:spChg>
        <pc:spChg chg="mod">
          <ac:chgData name="Lei Wu" userId="f083b2a8aea23a2f" providerId="LiveId" clId="{4A047586-1D98-4AC1-8BEB-9615AB1D6248}" dt="2021-03-28T15:39:33.557" v="2620" actId="113"/>
          <ac:spMkLst>
            <pc:docMk/>
            <pc:sldMk cId="3003829862" sldId="750"/>
            <ac:spMk id="3" creationId="{00000000-0000-0000-0000-000000000000}"/>
          </ac:spMkLst>
        </pc:spChg>
        <pc:spChg chg="mod">
          <ac:chgData name="Lei Wu" userId="f083b2a8aea23a2f" providerId="LiveId" clId="{4A047586-1D98-4AC1-8BEB-9615AB1D6248}" dt="2021-03-28T15:37:50.122" v="2532" actId="1076"/>
          <ac:spMkLst>
            <pc:docMk/>
            <pc:sldMk cId="3003829862" sldId="750"/>
            <ac:spMk id="55" creationId="{B23FF294-64C3-41E1-A258-1F1179B87912}"/>
          </ac:spMkLst>
        </pc:spChg>
        <pc:spChg chg="mod">
          <ac:chgData name="Lei Wu" userId="f083b2a8aea23a2f" providerId="LiveId" clId="{4A047586-1D98-4AC1-8BEB-9615AB1D6248}" dt="2021-03-28T15:37:50.122" v="2532" actId="1076"/>
          <ac:spMkLst>
            <pc:docMk/>
            <pc:sldMk cId="3003829862" sldId="750"/>
            <ac:spMk id="56" creationId="{22FB0252-B4E1-4E5E-845C-64B1A76B7F64}"/>
          </ac:spMkLst>
        </pc:spChg>
        <pc:spChg chg="mod">
          <ac:chgData name="Lei Wu" userId="f083b2a8aea23a2f" providerId="LiveId" clId="{4A047586-1D98-4AC1-8BEB-9615AB1D6248}" dt="2021-03-28T15:37:50.122" v="2532" actId="1076"/>
          <ac:spMkLst>
            <pc:docMk/>
            <pc:sldMk cId="3003829862" sldId="750"/>
            <ac:spMk id="57" creationId="{9BA00047-DBFA-4380-9FA8-1F019CB6E8AF}"/>
          </ac:spMkLst>
        </pc:spChg>
        <pc:spChg chg="mod">
          <ac:chgData name="Lei Wu" userId="f083b2a8aea23a2f" providerId="LiveId" clId="{4A047586-1D98-4AC1-8BEB-9615AB1D6248}" dt="2021-03-28T15:37:50.122" v="2532" actId="1076"/>
          <ac:spMkLst>
            <pc:docMk/>
            <pc:sldMk cId="3003829862" sldId="750"/>
            <ac:spMk id="58" creationId="{1C133752-CAAB-4B6A-A443-0EFDCA4813BC}"/>
          </ac:spMkLst>
        </pc:spChg>
        <pc:spChg chg="mod">
          <ac:chgData name="Lei Wu" userId="f083b2a8aea23a2f" providerId="LiveId" clId="{4A047586-1D98-4AC1-8BEB-9615AB1D6248}" dt="2021-03-28T15:37:50.122" v="2532" actId="1076"/>
          <ac:spMkLst>
            <pc:docMk/>
            <pc:sldMk cId="3003829862" sldId="750"/>
            <ac:spMk id="59" creationId="{445D9145-4CFA-407D-8070-0B82F1D26CE9}"/>
          </ac:spMkLst>
        </pc:spChg>
        <pc:spChg chg="mod">
          <ac:chgData name="Lei Wu" userId="f083b2a8aea23a2f" providerId="LiveId" clId="{4A047586-1D98-4AC1-8BEB-9615AB1D6248}" dt="2021-03-28T15:37:50.122" v="2532" actId="1076"/>
          <ac:spMkLst>
            <pc:docMk/>
            <pc:sldMk cId="3003829862" sldId="750"/>
            <ac:spMk id="60" creationId="{54C07038-6070-478D-B122-A17CAC451A7D}"/>
          </ac:spMkLst>
        </pc:spChg>
        <pc:spChg chg="mod">
          <ac:chgData name="Lei Wu" userId="f083b2a8aea23a2f" providerId="LiveId" clId="{4A047586-1D98-4AC1-8BEB-9615AB1D6248}" dt="2021-03-28T15:37:50.122" v="2532" actId="1076"/>
          <ac:spMkLst>
            <pc:docMk/>
            <pc:sldMk cId="3003829862" sldId="750"/>
            <ac:spMk id="61" creationId="{A04D29E2-BAB3-4043-B0FE-69A7DA9EDC6A}"/>
          </ac:spMkLst>
        </pc:spChg>
        <pc:spChg chg="mod">
          <ac:chgData name="Lei Wu" userId="f083b2a8aea23a2f" providerId="LiveId" clId="{4A047586-1D98-4AC1-8BEB-9615AB1D6248}" dt="2021-03-28T15:37:50.122" v="2532" actId="1076"/>
          <ac:spMkLst>
            <pc:docMk/>
            <pc:sldMk cId="3003829862" sldId="750"/>
            <ac:spMk id="62" creationId="{2FEBF787-018E-4F51-AD3D-AB315D83C65F}"/>
          </ac:spMkLst>
        </pc:spChg>
        <pc:spChg chg="mod">
          <ac:chgData name="Lei Wu" userId="f083b2a8aea23a2f" providerId="LiveId" clId="{4A047586-1D98-4AC1-8BEB-9615AB1D6248}" dt="2021-03-28T15:37:50.122" v="2532" actId="1076"/>
          <ac:spMkLst>
            <pc:docMk/>
            <pc:sldMk cId="3003829862" sldId="750"/>
            <ac:spMk id="63" creationId="{DA24D43A-9617-44E0-9314-FE805A0CC7B8}"/>
          </ac:spMkLst>
        </pc:spChg>
        <pc:spChg chg="mod">
          <ac:chgData name="Lei Wu" userId="f083b2a8aea23a2f" providerId="LiveId" clId="{4A047586-1D98-4AC1-8BEB-9615AB1D6248}" dt="2021-03-28T15:37:50.122" v="2532" actId="1076"/>
          <ac:spMkLst>
            <pc:docMk/>
            <pc:sldMk cId="3003829862" sldId="750"/>
            <ac:spMk id="64" creationId="{9FB08B95-68D8-42BB-A6DD-5A1B626A4E3D}"/>
          </ac:spMkLst>
        </pc:spChg>
        <pc:spChg chg="mod">
          <ac:chgData name="Lei Wu" userId="f083b2a8aea23a2f" providerId="LiveId" clId="{4A047586-1D98-4AC1-8BEB-9615AB1D6248}" dt="2021-03-28T15:37:50.122" v="2532" actId="1076"/>
          <ac:spMkLst>
            <pc:docMk/>
            <pc:sldMk cId="3003829862" sldId="750"/>
            <ac:spMk id="65" creationId="{DAFD7025-DC5B-46B5-AEE9-234235F6EFD2}"/>
          </ac:spMkLst>
        </pc:spChg>
        <pc:spChg chg="mod">
          <ac:chgData name="Lei Wu" userId="f083b2a8aea23a2f" providerId="LiveId" clId="{4A047586-1D98-4AC1-8BEB-9615AB1D6248}" dt="2021-03-28T15:37:50.122" v="2532" actId="1076"/>
          <ac:spMkLst>
            <pc:docMk/>
            <pc:sldMk cId="3003829862" sldId="750"/>
            <ac:spMk id="66" creationId="{79659031-8C01-4A36-8AAE-294461B342C2}"/>
          </ac:spMkLst>
        </pc:spChg>
        <pc:spChg chg="mod">
          <ac:chgData name="Lei Wu" userId="f083b2a8aea23a2f" providerId="LiveId" clId="{4A047586-1D98-4AC1-8BEB-9615AB1D6248}" dt="2021-03-28T15:37:50.122" v="2532" actId="1076"/>
          <ac:spMkLst>
            <pc:docMk/>
            <pc:sldMk cId="3003829862" sldId="750"/>
            <ac:spMk id="67" creationId="{CD35E196-94A6-4D22-806D-51407B0151F8}"/>
          </ac:spMkLst>
        </pc:spChg>
        <pc:spChg chg="mod">
          <ac:chgData name="Lei Wu" userId="f083b2a8aea23a2f" providerId="LiveId" clId="{4A047586-1D98-4AC1-8BEB-9615AB1D6248}" dt="2021-03-28T15:37:50.122" v="2532" actId="1076"/>
          <ac:spMkLst>
            <pc:docMk/>
            <pc:sldMk cId="3003829862" sldId="750"/>
            <ac:spMk id="68" creationId="{1CA31669-2615-42B6-9524-CF67B12F098F}"/>
          </ac:spMkLst>
        </pc:spChg>
        <pc:spChg chg="mod">
          <ac:chgData name="Lei Wu" userId="f083b2a8aea23a2f" providerId="LiveId" clId="{4A047586-1D98-4AC1-8BEB-9615AB1D6248}" dt="2021-03-28T15:37:50.122" v="2532" actId="1076"/>
          <ac:spMkLst>
            <pc:docMk/>
            <pc:sldMk cId="3003829862" sldId="750"/>
            <ac:spMk id="69" creationId="{A8D31AFA-43F0-4D24-A035-701F5208836B}"/>
          </ac:spMkLst>
        </pc:spChg>
        <pc:spChg chg="mod">
          <ac:chgData name="Lei Wu" userId="f083b2a8aea23a2f" providerId="LiveId" clId="{4A047586-1D98-4AC1-8BEB-9615AB1D6248}" dt="2021-03-28T15:37:50.122" v="2532" actId="1076"/>
          <ac:spMkLst>
            <pc:docMk/>
            <pc:sldMk cId="3003829862" sldId="750"/>
            <ac:spMk id="70" creationId="{C5A0F95E-3870-4A0E-B43F-5F7A557E5E76}"/>
          </ac:spMkLst>
        </pc:spChg>
        <pc:spChg chg="mod">
          <ac:chgData name="Lei Wu" userId="f083b2a8aea23a2f" providerId="LiveId" clId="{4A047586-1D98-4AC1-8BEB-9615AB1D6248}" dt="2021-03-28T15:37:50.122" v="2532" actId="1076"/>
          <ac:spMkLst>
            <pc:docMk/>
            <pc:sldMk cId="3003829862" sldId="750"/>
            <ac:spMk id="71" creationId="{8A9ABD79-0A65-4975-B99E-56769C3F7C03}"/>
          </ac:spMkLst>
        </pc:spChg>
        <pc:spChg chg="mod">
          <ac:chgData name="Lei Wu" userId="f083b2a8aea23a2f" providerId="LiveId" clId="{4A047586-1D98-4AC1-8BEB-9615AB1D6248}" dt="2021-03-28T15:37:50.122" v="2532" actId="1076"/>
          <ac:spMkLst>
            <pc:docMk/>
            <pc:sldMk cId="3003829862" sldId="750"/>
            <ac:spMk id="72" creationId="{9C378FC2-4658-453F-9447-25865725E20A}"/>
          </ac:spMkLst>
        </pc:spChg>
        <pc:grpChg chg="mod">
          <ac:chgData name="Lei Wu" userId="f083b2a8aea23a2f" providerId="LiveId" clId="{4A047586-1D98-4AC1-8BEB-9615AB1D6248}" dt="2021-03-28T15:37:50.122" v="2532" actId="1076"/>
          <ac:grpSpMkLst>
            <pc:docMk/>
            <pc:sldMk cId="3003829862" sldId="750"/>
            <ac:grpSpMk id="73" creationId="{2FEFD909-ADD9-4856-BDAF-A2DC7D0AAABF}"/>
          </ac:grpSpMkLst>
        </pc:grpChg>
      </pc:sldChg>
      <pc:sldChg chg="addSp delSp modSp add mod ord modNotesTx">
        <pc:chgData name="Lei Wu" userId="f083b2a8aea23a2f" providerId="LiveId" clId="{4A047586-1D98-4AC1-8BEB-9615AB1D6248}" dt="2021-03-28T17:05:50.581" v="3265" actId="15"/>
        <pc:sldMkLst>
          <pc:docMk/>
          <pc:sldMk cId="2739801314" sldId="751"/>
        </pc:sldMkLst>
        <pc:spChg chg="mod">
          <ac:chgData name="Lei Wu" userId="f083b2a8aea23a2f" providerId="LiveId" clId="{4A047586-1D98-4AC1-8BEB-9615AB1D6248}" dt="2021-03-28T10:14:59.588" v="444" actId="20577"/>
          <ac:spMkLst>
            <pc:docMk/>
            <pc:sldMk cId="2739801314" sldId="751"/>
            <ac:spMk id="2" creationId="{00000000-0000-0000-0000-000000000000}"/>
          </ac:spMkLst>
        </pc:spChg>
        <pc:spChg chg="mod">
          <ac:chgData name="Lei Wu" userId="f083b2a8aea23a2f" providerId="LiveId" clId="{4A047586-1D98-4AC1-8BEB-9615AB1D6248}" dt="2021-03-28T17:05:50.581" v="3265" actId="15"/>
          <ac:spMkLst>
            <pc:docMk/>
            <pc:sldMk cId="2739801314" sldId="751"/>
            <ac:spMk id="3" creationId="{00000000-0000-0000-0000-000000000000}"/>
          </ac:spMkLst>
        </pc:spChg>
        <pc:spChg chg="mod">
          <ac:chgData name="Lei Wu" userId="f083b2a8aea23a2f" providerId="LiveId" clId="{4A047586-1D98-4AC1-8BEB-9615AB1D6248}" dt="2021-03-28T10:16:45.238" v="495"/>
          <ac:spMkLst>
            <pc:docMk/>
            <pc:sldMk cId="2739801314" sldId="751"/>
            <ac:spMk id="25" creationId="{4F26CC38-63BE-4E78-92B3-5FE97F324C56}"/>
          </ac:spMkLst>
        </pc:spChg>
        <pc:spChg chg="mod">
          <ac:chgData name="Lei Wu" userId="f083b2a8aea23a2f" providerId="LiveId" clId="{4A047586-1D98-4AC1-8BEB-9615AB1D6248}" dt="2021-03-28T10:16:45.238" v="495"/>
          <ac:spMkLst>
            <pc:docMk/>
            <pc:sldMk cId="2739801314" sldId="751"/>
            <ac:spMk id="26" creationId="{27D51E1F-E9B1-47BB-BF10-B9B7A50542C4}"/>
          </ac:spMkLst>
        </pc:spChg>
        <pc:spChg chg="mod">
          <ac:chgData name="Lei Wu" userId="f083b2a8aea23a2f" providerId="LiveId" clId="{4A047586-1D98-4AC1-8BEB-9615AB1D6248}" dt="2021-03-28T10:16:45.238" v="495"/>
          <ac:spMkLst>
            <pc:docMk/>
            <pc:sldMk cId="2739801314" sldId="751"/>
            <ac:spMk id="27" creationId="{8936C2F9-4375-4E6E-9E47-E7228D702E44}"/>
          </ac:spMkLst>
        </pc:spChg>
        <pc:spChg chg="mod">
          <ac:chgData name="Lei Wu" userId="f083b2a8aea23a2f" providerId="LiveId" clId="{4A047586-1D98-4AC1-8BEB-9615AB1D6248}" dt="2021-03-28T10:16:45.238" v="495"/>
          <ac:spMkLst>
            <pc:docMk/>
            <pc:sldMk cId="2739801314" sldId="751"/>
            <ac:spMk id="28" creationId="{2F34F0CF-474A-490D-8021-41491C8B9B00}"/>
          </ac:spMkLst>
        </pc:spChg>
        <pc:spChg chg="mod">
          <ac:chgData name="Lei Wu" userId="f083b2a8aea23a2f" providerId="LiveId" clId="{4A047586-1D98-4AC1-8BEB-9615AB1D6248}" dt="2021-03-28T10:16:45.238" v="495"/>
          <ac:spMkLst>
            <pc:docMk/>
            <pc:sldMk cId="2739801314" sldId="751"/>
            <ac:spMk id="29" creationId="{F20123EE-4F88-4E64-A131-198A605EBE6E}"/>
          </ac:spMkLst>
        </pc:spChg>
        <pc:spChg chg="mod">
          <ac:chgData name="Lei Wu" userId="f083b2a8aea23a2f" providerId="LiveId" clId="{4A047586-1D98-4AC1-8BEB-9615AB1D6248}" dt="2021-03-28T10:16:45.238" v="495"/>
          <ac:spMkLst>
            <pc:docMk/>
            <pc:sldMk cId="2739801314" sldId="751"/>
            <ac:spMk id="30" creationId="{F65A8755-6836-4D61-9C3E-A114913FC26D}"/>
          </ac:spMkLst>
        </pc:spChg>
        <pc:spChg chg="mod">
          <ac:chgData name="Lei Wu" userId="f083b2a8aea23a2f" providerId="LiveId" clId="{4A047586-1D98-4AC1-8BEB-9615AB1D6248}" dt="2021-03-28T10:16:45.238" v="495"/>
          <ac:spMkLst>
            <pc:docMk/>
            <pc:sldMk cId="2739801314" sldId="751"/>
            <ac:spMk id="31" creationId="{7E3CC190-A8DD-48A0-B3D5-F88D9A6050A9}"/>
          </ac:spMkLst>
        </pc:spChg>
        <pc:spChg chg="mod">
          <ac:chgData name="Lei Wu" userId="f083b2a8aea23a2f" providerId="LiveId" clId="{4A047586-1D98-4AC1-8BEB-9615AB1D6248}" dt="2021-03-28T10:16:45.238" v="495"/>
          <ac:spMkLst>
            <pc:docMk/>
            <pc:sldMk cId="2739801314" sldId="751"/>
            <ac:spMk id="32" creationId="{AFC8DEF4-87B1-4CAD-82B4-D9420FCAF92C}"/>
          </ac:spMkLst>
        </pc:spChg>
        <pc:spChg chg="mod">
          <ac:chgData name="Lei Wu" userId="f083b2a8aea23a2f" providerId="LiveId" clId="{4A047586-1D98-4AC1-8BEB-9615AB1D6248}" dt="2021-03-28T10:16:45.238" v="495"/>
          <ac:spMkLst>
            <pc:docMk/>
            <pc:sldMk cId="2739801314" sldId="751"/>
            <ac:spMk id="33" creationId="{C33B7FDB-14BD-41DD-A908-0790033F28C9}"/>
          </ac:spMkLst>
        </pc:spChg>
        <pc:spChg chg="mod">
          <ac:chgData name="Lei Wu" userId="f083b2a8aea23a2f" providerId="LiveId" clId="{4A047586-1D98-4AC1-8BEB-9615AB1D6248}" dt="2021-03-28T10:16:45.238" v="495"/>
          <ac:spMkLst>
            <pc:docMk/>
            <pc:sldMk cId="2739801314" sldId="751"/>
            <ac:spMk id="34" creationId="{8DCE1721-6C31-4630-A081-A9ACC2097BFB}"/>
          </ac:spMkLst>
        </pc:spChg>
        <pc:spChg chg="mod">
          <ac:chgData name="Lei Wu" userId="f083b2a8aea23a2f" providerId="LiveId" clId="{4A047586-1D98-4AC1-8BEB-9615AB1D6248}" dt="2021-03-28T10:16:45.238" v="495"/>
          <ac:spMkLst>
            <pc:docMk/>
            <pc:sldMk cId="2739801314" sldId="751"/>
            <ac:spMk id="35" creationId="{7DD66857-2AD1-447C-BDD2-FFFCEDF56A19}"/>
          </ac:spMkLst>
        </pc:spChg>
        <pc:spChg chg="mod">
          <ac:chgData name="Lei Wu" userId="f083b2a8aea23a2f" providerId="LiveId" clId="{4A047586-1D98-4AC1-8BEB-9615AB1D6248}" dt="2021-03-28T10:16:45.238" v="495"/>
          <ac:spMkLst>
            <pc:docMk/>
            <pc:sldMk cId="2739801314" sldId="751"/>
            <ac:spMk id="36" creationId="{DB52E786-665E-490F-AEB6-D56A4D37B3C9}"/>
          </ac:spMkLst>
        </pc:spChg>
        <pc:spChg chg="mod">
          <ac:chgData name="Lei Wu" userId="f083b2a8aea23a2f" providerId="LiveId" clId="{4A047586-1D98-4AC1-8BEB-9615AB1D6248}" dt="2021-03-28T10:16:45.238" v="495"/>
          <ac:spMkLst>
            <pc:docMk/>
            <pc:sldMk cId="2739801314" sldId="751"/>
            <ac:spMk id="37" creationId="{44F78071-9786-4889-BEC2-360E470DA31B}"/>
          </ac:spMkLst>
        </pc:spChg>
        <pc:spChg chg="mod">
          <ac:chgData name="Lei Wu" userId="f083b2a8aea23a2f" providerId="LiveId" clId="{4A047586-1D98-4AC1-8BEB-9615AB1D6248}" dt="2021-03-28T10:16:45.238" v="495"/>
          <ac:spMkLst>
            <pc:docMk/>
            <pc:sldMk cId="2739801314" sldId="751"/>
            <ac:spMk id="38" creationId="{D222493D-EE18-43D6-96FA-E6D8FAAD3727}"/>
          </ac:spMkLst>
        </pc:spChg>
        <pc:spChg chg="mod">
          <ac:chgData name="Lei Wu" userId="f083b2a8aea23a2f" providerId="LiveId" clId="{4A047586-1D98-4AC1-8BEB-9615AB1D6248}" dt="2021-03-28T10:16:45.238" v="495"/>
          <ac:spMkLst>
            <pc:docMk/>
            <pc:sldMk cId="2739801314" sldId="751"/>
            <ac:spMk id="39" creationId="{4CFD06A8-64A1-4554-B493-DA737724AE24}"/>
          </ac:spMkLst>
        </pc:spChg>
        <pc:spChg chg="mod">
          <ac:chgData name="Lei Wu" userId="f083b2a8aea23a2f" providerId="LiveId" clId="{4A047586-1D98-4AC1-8BEB-9615AB1D6248}" dt="2021-03-28T10:16:45.238" v="495"/>
          <ac:spMkLst>
            <pc:docMk/>
            <pc:sldMk cId="2739801314" sldId="751"/>
            <ac:spMk id="40" creationId="{B227280B-6CDD-438F-8DA5-8F9D2CFF7EC5}"/>
          </ac:spMkLst>
        </pc:spChg>
        <pc:spChg chg="mod">
          <ac:chgData name="Lei Wu" userId="f083b2a8aea23a2f" providerId="LiveId" clId="{4A047586-1D98-4AC1-8BEB-9615AB1D6248}" dt="2021-03-28T10:16:45.238" v="495"/>
          <ac:spMkLst>
            <pc:docMk/>
            <pc:sldMk cId="2739801314" sldId="751"/>
            <ac:spMk id="41" creationId="{BC824388-3B89-438B-AB7C-24F57144944F}"/>
          </ac:spMkLst>
        </pc:spChg>
        <pc:spChg chg="mod">
          <ac:chgData name="Lei Wu" userId="f083b2a8aea23a2f" providerId="LiveId" clId="{4A047586-1D98-4AC1-8BEB-9615AB1D6248}" dt="2021-03-28T10:16:45.238" v="495"/>
          <ac:spMkLst>
            <pc:docMk/>
            <pc:sldMk cId="2739801314" sldId="751"/>
            <ac:spMk id="42" creationId="{D02A559F-E4B4-4386-AEE7-FD07BAA75252}"/>
          </ac:spMkLst>
        </pc:spChg>
        <pc:spChg chg="add del mod">
          <ac:chgData name="Lei Wu" userId="f083b2a8aea23a2f" providerId="LiveId" clId="{4A047586-1D98-4AC1-8BEB-9615AB1D6248}" dt="2021-03-28T10:17:52.523" v="511"/>
          <ac:spMkLst>
            <pc:docMk/>
            <pc:sldMk cId="2739801314" sldId="751"/>
            <ac:spMk id="43" creationId="{8D2989B1-20F2-4637-A887-1400A6CEBD4C}"/>
          </ac:spMkLst>
        </pc:spChg>
        <pc:spChg chg="mod">
          <ac:chgData name="Lei Wu" userId="f083b2a8aea23a2f" providerId="LiveId" clId="{4A047586-1D98-4AC1-8BEB-9615AB1D6248}" dt="2021-03-28T10:18:27.250" v="517" actId="1076"/>
          <ac:spMkLst>
            <pc:docMk/>
            <pc:sldMk cId="2739801314" sldId="751"/>
            <ac:spMk id="45" creationId="{4607BA86-C3C1-4A21-8C59-158ECEC06409}"/>
          </ac:spMkLst>
        </pc:spChg>
        <pc:spChg chg="mod">
          <ac:chgData name="Lei Wu" userId="f083b2a8aea23a2f" providerId="LiveId" clId="{4A047586-1D98-4AC1-8BEB-9615AB1D6248}" dt="2021-03-28T10:18:27.250" v="517" actId="1076"/>
          <ac:spMkLst>
            <pc:docMk/>
            <pc:sldMk cId="2739801314" sldId="751"/>
            <ac:spMk id="46" creationId="{914EBBD5-1266-4619-A264-262A84E599D5}"/>
          </ac:spMkLst>
        </pc:spChg>
        <pc:spChg chg="mod">
          <ac:chgData name="Lei Wu" userId="f083b2a8aea23a2f" providerId="LiveId" clId="{4A047586-1D98-4AC1-8BEB-9615AB1D6248}" dt="2021-03-28T10:18:27.250" v="517" actId="1076"/>
          <ac:spMkLst>
            <pc:docMk/>
            <pc:sldMk cId="2739801314" sldId="751"/>
            <ac:spMk id="47" creationId="{F1F2D6DD-4638-4BE6-A8B6-1900FD782EC8}"/>
          </ac:spMkLst>
        </pc:spChg>
        <pc:spChg chg="mod">
          <ac:chgData name="Lei Wu" userId="f083b2a8aea23a2f" providerId="LiveId" clId="{4A047586-1D98-4AC1-8BEB-9615AB1D6248}" dt="2021-03-28T10:18:27.250" v="517" actId="1076"/>
          <ac:spMkLst>
            <pc:docMk/>
            <pc:sldMk cId="2739801314" sldId="751"/>
            <ac:spMk id="48" creationId="{E2B1CB05-9214-4138-B7A6-6A00211870E8}"/>
          </ac:spMkLst>
        </pc:spChg>
        <pc:spChg chg="mod">
          <ac:chgData name="Lei Wu" userId="f083b2a8aea23a2f" providerId="LiveId" clId="{4A047586-1D98-4AC1-8BEB-9615AB1D6248}" dt="2021-03-28T10:18:27.250" v="517" actId="1076"/>
          <ac:spMkLst>
            <pc:docMk/>
            <pc:sldMk cId="2739801314" sldId="751"/>
            <ac:spMk id="49" creationId="{77C4802A-E081-42A5-9B1B-FC67C52498D3}"/>
          </ac:spMkLst>
        </pc:spChg>
        <pc:spChg chg="mod">
          <ac:chgData name="Lei Wu" userId="f083b2a8aea23a2f" providerId="LiveId" clId="{4A047586-1D98-4AC1-8BEB-9615AB1D6248}" dt="2021-03-28T10:18:27.250" v="517" actId="1076"/>
          <ac:spMkLst>
            <pc:docMk/>
            <pc:sldMk cId="2739801314" sldId="751"/>
            <ac:spMk id="50" creationId="{E59EE361-3D72-4647-BBB5-96A899BF6486}"/>
          </ac:spMkLst>
        </pc:spChg>
        <pc:spChg chg="mod">
          <ac:chgData name="Lei Wu" userId="f083b2a8aea23a2f" providerId="LiveId" clId="{4A047586-1D98-4AC1-8BEB-9615AB1D6248}" dt="2021-03-28T10:18:27.250" v="517" actId="1076"/>
          <ac:spMkLst>
            <pc:docMk/>
            <pc:sldMk cId="2739801314" sldId="751"/>
            <ac:spMk id="51" creationId="{57AACF28-EC5E-467D-9858-BE954A4A6C70}"/>
          </ac:spMkLst>
        </pc:spChg>
        <pc:spChg chg="mod">
          <ac:chgData name="Lei Wu" userId="f083b2a8aea23a2f" providerId="LiveId" clId="{4A047586-1D98-4AC1-8BEB-9615AB1D6248}" dt="2021-03-28T10:18:27.250" v="517" actId="1076"/>
          <ac:spMkLst>
            <pc:docMk/>
            <pc:sldMk cId="2739801314" sldId="751"/>
            <ac:spMk id="52" creationId="{CB561A12-2C90-4943-9B35-6D9ACB4CDA40}"/>
          </ac:spMkLst>
        </pc:spChg>
        <pc:spChg chg="mod">
          <ac:chgData name="Lei Wu" userId="f083b2a8aea23a2f" providerId="LiveId" clId="{4A047586-1D98-4AC1-8BEB-9615AB1D6248}" dt="2021-03-28T10:18:27.250" v="517" actId="1076"/>
          <ac:spMkLst>
            <pc:docMk/>
            <pc:sldMk cId="2739801314" sldId="751"/>
            <ac:spMk id="53" creationId="{60407B81-88AA-4C42-8AEF-91D70C16113D}"/>
          </ac:spMkLst>
        </pc:spChg>
        <pc:spChg chg="mod">
          <ac:chgData name="Lei Wu" userId="f083b2a8aea23a2f" providerId="LiveId" clId="{4A047586-1D98-4AC1-8BEB-9615AB1D6248}" dt="2021-03-28T10:18:27.250" v="517" actId="1076"/>
          <ac:spMkLst>
            <pc:docMk/>
            <pc:sldMk cId="2739801314" sldId="751"/>
            <ac:spMk id="54" creationId="{1F44E77A-B71A-423C-BAE8-6B305FFADF65}"/>
          </ac:spMkLst>
        </pc:spChg>
        <pc:spChg chg="mod">
          <ac:chgData name="Lei Wu" userId="f083b2a8aea23a2f" providerId="LiveId" clId="{4A047586-1D98-4AC1-8BEB-9615AB1D6248}" dt="2021-03-28T10:18:27.250" v="517" actId="1076"/>
          <ac:spMkLst>
            <pc:docMk/>
            <pc:sldMk cId="2739801314" sldId="751"/>
            <ac:spMk id="74" creationId="{067B1154-51F2-4751-A26D-E94B575CEED8}"/>
          </ac:spMkLst>
        </pc:spChg>
        <pc:spChg chg="mod">
          <ac:chgData name="Lei Wu" userId="f083b2a8aea23a2f" providerId="LiveId" clId="{4A047586-1D98-4AC1-8BEB-9615AB1D6248}" dt="2021-03-28T10:18:27.250" v="517" actId="1076"/>
          <ac:spMkLst>
            <pc:docMk/>
            <pc:sldMk cId="2739801314" sldId="751"/>
            <ac:spMk id="75" creationId="{E39BC403-08F6-423A-8ADF-4227C745F5E8}"/>
          </ac:spMkLst>
        </pc:spChg>
        <pc:spChg chg="mod">
          <ac:chgData name="Lei Wu" userId="f083b2a8aea23a2f" providerId="LiveId" clId="{4A047586-1D98-4AC1-8BEB-9615AB1D6248}" dt="2021-03-28T10:18:27.250" v="517" actId="1076"/>
          <ac:spMkLst>
            <pc:docMk/>
            <pc:sldMk cId="2739801314" sldId="751"/>
            <ac:spMk id="76" creationId="{CFFF6C6F-9F72-48E9-BBF2-8CEA27E0D154}"/>
          </ac:spMkLst>
        </pc:spChg>
        <pc:spChg chg="mod">
          <ac:chgData name="Lei Wu" userId="f083b2a8aea23a2f" providerId="LiveId" clId="{4A047586-1D98-4AC1-8BEB-9615AB1D6248}" dt="2021-03-28T10:18:27.250" v="517" actId="1076"/>
          <ac:spMkLst>
            <pc:docMk/>
            <pc:sldMk cId="2739801314" sldId="751"/>
            <ac:spMk id="77" creationId="{B3FB02F7-6B61-4811-BBEB-B5A771C554FC}"/>
          </ac:spMkLst>
        </pc:spChg>
        <pc:spChg chg="mod">
          <ac:chgData name="Lei Wu" userId="f083b2a8aea23a2f" providerId="LiveId" clId="{4A047586-1D98-4AC1-8BEB-9615AB1D6248}" dt="2021-03-28T10:18:27.250" v="517" actId="1076"/>
          <ac:spMkLst>
            <pc:docMk/>
            <pc:sldMk cId="2739801314" sldId="751"/>
            <ac:spMk id="78" creationId="{12A80337-0C93-464F-A452-39617B40B330}"/>
          </ac:spMkLst>
        </pc:spChg>
        <pc:spChg chg="mod">
          <ac:chgData name="Lei Wu" userId="f083b2a8aea23a2f" providerId="LiveId" clId="{4A047586-1D98-4AC1-8BEB-9615AB1D6248}" dt="2021-03-28T10:18:27.250" v="517" actId="1076"/>
          <ac:spMkLst>
            <pc:docMk/>
            <pc:sldMk cId="2739801314" sldId="751"/>
            <ac:spMk id="79" creationId="{96ED674F-2E19-4A07-B3E2-FFFB9546448E}"/>
          </ac:spMkLst>
        </pc:spChg>
        <pc:spChg chg="mod">
          <ac:chgData name="Lei Wu" userId="f083b2a8aea23a2f" providerId="LiveId" clId="{4A047586-1D98-4AC1-8BEB-9615AB1D6248}" dt="2021-03-28T10:18:27.250" v="517" actId="1076"/>
          <ac:spMkLst>
            <pc:docMk/>
            <pc:sldMk cId="2739801314" sldId="751"/>
            <ac:spMk id="80" creationId="{77E6EA07-4658-4AC2-BEB4-0E09DBAA9CEB}"/>
          </ac:spMkLst>
        </pc:spChg>
        <pc:spChg chg="mod">
          <ac:chgData name="Lei Wu" userId="f083b2a8aea23a2f" providerId="LiveId" clId="{4A047586-1D98-4AC1-8BEB-9615AB1D6248}" dt="2021-03-28T10:18:27.250" v="517" actId="1076"/>
          <ac:spMkLst>
            <pc:docMk/>
            <pc:sldMk cId="2739801314" sldId="751"/>
            <ac:spMk id="81" creationId="{BD0ABD88-B58D-4BE1-A410-19AFA8725CE3}"/>
          </ac:spMkLst>
        </pc:spChg>
        <pc:grpChg chg="add del mod">
          <ac:chgData name="Lei Wu" userId="f083b2a8aea23a2f" providerId="LiveId" clId="{4A047586-1D98-4AC1-8BEB-9615AB1D6248}" dt="2021-03-28T10:17:51.113" v="509" actId="478"/>
          <ac:grpSpMkLst>
            <pc:docMk/>
            <pc:sldMk cId="2739801314" sldId="751"/>
            <ac:grpSpMk id="24" creationId="{8BB47D55-3C11-43EF-BB6F-51F814F64309}"/>
          </ac:grpSpMkLst>
        </pc:grpChg>
        <pc:grpChg chg="add mod">
          <ac:chgData name="Lei Wu" userId="f083b2a8aea23a2f" providerId="LiveId" clId="{4A047586-1D98-4AC1-8BEB-9615AB1D6248}" dt="2021-03-28T10:18:27.250" v="517" actId="1076"/>
          <ac:grpSpMkLst>
            <pc:docMk/>
            <pc:sldMk cId="2739801314" sldId="751"/>
            <ac:grpSpMk id="44" creationId="{5A3930A0-2F66-444C-9810-33EEE50B30CF}"/>
          </ac:grpSpMkLst>
        </pc:grpChg>
        <pc:grpChg chg="del">
          <ac:chgData name="Lei Wu" userId="f083b2a8aea23a2f" providerId="LiveId" clId="{4A047586-1D98-4AC1-8BEB-9615AB1D6248}" dt="2021-03-28T10:16:44.877" v="494" actId="478"/>
          <ac:grpSpMkLst>
            <pc:docMk/>
            <pc:sldMk cId="2739801314" sldId="751"/>
            <ac:grpSpMk id="73" creationId="{2FEFD909-ADD9-4856-BDAF-A2DC7D0AAABF}"/>
          </ac:grpSpMkLst>
        </pc:grpChg>
      </pc:sldChg>
      <pc:sldChg chg="delSp modSp add mod modNotesTx">
        <pc:chgData name="Lei Wu" userId="f083b2a8aea23a2f" providerId="LiveId" clId="{4A047586-1D98-4AC1-8BEB-9615AB1D6248}" dt="2021-03-29T08:14:52.594" v="5814" actId="14100"/>
        <pc:sldMkLst>
          <pc:docMk/>
          <pc:sldMk cId="34768273" sldId="752"/>
        </pc:sldMkLst>
        <pc:spChg chg="mod">
          <ac:chgData name="Lei Wu" userId="f083b2a8aea23a2f" providerId="LiveId" clId="{4A047586-1D98-4AC1-8BEB-9615AB1D6248}" dt="2021-03-28T15:48:05.254" v="2664"/>
          <ac:spMkLst>
            <pc:docMk/>
            <pc:sldMk cId="34768273" sldId="752"/>
            <ac:spMk id="2" creationId="{00000000-0000-0000-0000-000000000000}"/>
          </ac:spMkLst>
        </pc:spChg>
        <pc:spChg chg="mod">
          <ac:chgData name="Lei Wu" userId="f083b2a8aea23a2f" providerId="LiveId" clId="{4A047586-1D98-4AC1-8BEB-9615AB1D6248}" dt="2021-03-29T08:14:52.594" v="5814" actId="14100"/>
          <ac:spMkLst>
            <pc:docMk/>
            <pc:sldMk cId="34768273" sldId="752"/>
            <ac:spMk id="3" creationId="{00000000-0000-0000-0000-000000000000}"/>
          </ac:spMkLst>
        </pc:spChg>
        <pc:grpChg chg="del">
          <ac:chgData name="Lei Wu" userId="f083b2a8aea23a2f" providerId="LiveId" clId="{4A047586-1D98-4AC1-8BEB-9615AB1D6248}" dt="2021-03-28T10:48:42.075" v="2165" actId="478"/>
          <ac:grpSpMkLst>
            <pc:docMk/>
            <pc:sldMk cId="34768273" sldId="752"/>
            <ac:grpSpMk id="74" creationId="{4C56A2B6-C84E-4341-8FFF-A133B759ADE3}"/>
          </ac:grpSpMkLst>
        </pc:grpChg>
      </pc:sldChg>
      <pc:sldChg chg="addSp delSp modSp add mod modNotesTx">
        <pc:chgData name="Lei Wu" userId="f083b2a8aea23a2f" providerId="LiveId" clId="{4A047586-1D98-4AC1-8BEB-9615AB1D6248}" dt="2021-03-28T17:51:04.618" v="3535" actId="20577"/>
        <pc:sldMkLst>
          <pc:docMk/>
          <pc:sldMk cId="1747587439" sldId="753"/>
        </pc:sldMkLst>
        <pc:spChg chg="mod">
          <ac:chgData name="Lei Wu" userId="f083b2a8aea23a2f" providerId="LiveId" clId="{4A047586-1D98-4AC1-8BEB-9615AB1D6248}" dt="2021-03-28T15:53:48.610" v="2753"/>
          <ac:spMkLst>
            <pc:docMk/>
            <pc:sldMk cId="1747587439" sldId="753"/>
            <ac:spMk id="2" creationId="{00000000-0000-0000-0000-000000000000}"/>
          </ac:spMkLst>
        </pc:spChg>
        <pc:spChg chg="mod">
          <ac:chgData name="Lei Wu" userId="f083b2a8aea23a2f" providerId="LiveId" clId="{4A047586-1D98-4AC1-8BEB-9615AB1D6248}" dt="2021-03-28T17:51:04.618" v="3535" actId="20577"/>
          <ac:spMkLst>
            <pc:docMk/>
            <pc:sldMk cId="1747587439" sldId="753"/>
            <ac:spMk id="3" creationId="{00000000-0000-0000-0000-000000000000}"/>
          </ac:spMkLst>
        </pc:spChg>
        <pc:graphicFrameChg chg="del">
          <ac:chgData name="Lei Wu" userId="f083b2a8aea23a2f" providerId="LiveId" clId="{4A047586-1D98-4AC1-8BEB-9615AB1D6248}" dt="2021-03-28T15:53:59.822" v="2755" actId="478"/>
          <ac:graphicFrameMkLst>
            <pc:docMk/>
            <pc:sldMk cId="1747587439" sldId="753"/>
            <ac:graphicFrameMk id="6" creationId="{58413105-CBFC-4F26-A9FA-D4D5989B98AF}"/>
          </ac:graphicFrameMkLst>
        </pc:graphicFrameChg>
        <pc:graphicFrameChg chg="add mod">
          <ac:chgData name="Lei Wu" userId="f083b2a8aea23a2f" providerId="LiveId" clId="{4A047586-1D98-4AC1-8BEB-9615AB1D6248}" dt="2021-03-28T15:54:46.062" v="2774" actId="1076"/>
          <ac:graphicFrameMkLst>
            <pc:docMk/>
            <pc:sldMk cId="1747587439" sldId="753"/>
            <ac:graphicFrameMk id="7" creationId="{C32B305B-FC85-4621-BEAC-9230E7E8112F}"/>
          </ac:graphicFrameMkLst>
        </pc:graphicFrameChg>
        <pc:graphicFrameChg chg="add mod">
          <ac:chgData name="Lei Wu" userId="f083b2a8aea23a2f" providerId="LiveId" clId="{4A047586-1D98-4AC1-8BEB-9615AB1D6248}" dt="2021-03-28T15:54:46.062" v="2774" actId="1076"/>
          <ac:graphicFrameMkLst>
            <pc:docMk/>
            <pc:sldMk cId="1747587439" sldId="753"/>
            <ac:graphicFrameMk id="8" creationId="{BC102FAC-1104-443F-B25C-07137CD03DF9}"/>
          </ac:graphicFrameMkLst>
        </pc:graphicFrameChg>
      </pc:sldChg>
      <pc:sldChg chg="modSp add mod">
        <pc:chgData name="Lei Wu" userId="f083b2a8aea23a2f" providerId="LiveId" clId="{4A047586-1D98-4AC1-8BEB-9615AB1D6248}" dt="2021-03-28T16:55:39.164" v="3119" actId="207"/>
        <pc:sldMkLst>
          <pc:docMk/>
          <pc:sldMk cId="676257901" sldId="754"/>
        </pc:sldMkLst>
        <pc:spChg chg="mod">
          <ac:chgData name="Lei Wu" userId="f083b2a8aea23a2f" providerId="LiveId" clId="{4A047586-1D98-4AC1-8BEB-9615AB1D6248}" dt="2021-03-28T16:55:39.164" v="3119" actId="207"/>
          <ac:spMkLst>
            <pc:docMk/>
            <pc:sldMk cId="676257901" sldId="754"/>
            <ac:spMk id="3" creationId="{00000000-0000-0000-0000-000000000000}"/>
          </ac:spMkLst>
        </pc:spChg>
      </pc:sldChg>
      <pc:sldChg chg="modSp add mod">
        <pc:chgData name="Lei Wu" userId="f083b2a8aea23a2f" providerId="LiveId" clId="{4A047586-1D98-4AC1-8BEB-9615AB1D6248}" dt="2021-03-28T16:57:36.224" v="3147" actId="207"/>
        <pc:sldMkLst>
          <pc:docMk/>
          <pc:sldMk cId="3986786798" sldId="755"/>
        </pc:sldMkLst>
        <pc:spChg chg="mod">
          <ac:chgData name="Lei Wu" userId="f083b2a8aea23a2f" providerId="LiveId" clId="{4A047586-1D98-4AC1-8BEB-9615AB1D6248}" dt="2021-03-28T16:57:36.224" v="3147" actId="207"/>
          <ac:spMkLst>
            <pc:docMk/>
            <pc:sldMk cId="3986786798" sldId="755"/>
            <ac:spMk id="3" creationId="{00000000-0000-0000-0000-000000000000}"/>
          </ac:spMkLst>
        </pc:spChg>
      </pc:sldChg>
      <pc:sldChg chg="modSp add mod ord modNotesTx">
        <pc:chgData name="Lei Wu" userId="f083b2a8aea23a2f" providerId="LiveId" clId="{4A047586-1D98-4AC1-8BEB-9615AB1D6248}" dt="2021-03-29T09:41:08.299" v="5850" actId="20577"/>
        <pc:sldMkLst>
          <pc:docMk/>
          <pc:sldMk cId="1202373818" sldId="756"/>
        </pc:sldMkLst>
        <pc:spChg chg="mod">
          <ac:chgData name="Lei Wu" userId="f083b2a8aea23a2f" providerId="LiveId" clId="{4A047586-1D98-4AC1-8BEB-9615AB1D6248}" dt="2021-03-29T09:38:36.217" v="5844" actId="20577"/>
          <ac:spMkLst>
            <pc:docMk/>
            <pc:sldMk cId="1202373818" sldId="756"/>
            <ac:spMk id="2" creationId="{00000000-0000-0000-0000-000000000000}"/>
          </ac:spMkLst>
        </pc:spChg>
        <pc:spChg chg="mod">
          <ac:chgData name="Lei Wu" userId="f083b2a8aea23a2f" providerId="LiveId" clId="{4A047586-1D98-4AC1-8BEB-9615AB1D6248}" dt="2021-03-29T09:41:08.299" v="5850" actId="20577"/>
          <ac:spMkLst>
            <pc:docMk/>
            <pc:sldMk cId="1202373818" sldId="756"/>
            <ac:spMk id="3" creationId="{00000000-0000-0000-0000-000000000000}"/>
          </ac:spMkLst>
        </pc:spChg>
      </pc:sldChg>
      <pc:sldChg chg="modSp add mod">
        <pc:chgData name="Lei Wu" userId="f083b2a8aea23a2f" providerId="LiveId" clId="{4A047586-1D98-4AC1-8BEB-9615AB1D6248}" dt="2021-03-28T17:46:08.242" v="3449" actId="20577"/>
        <pc:sldMkLst>
          <pc:docMk/>
          <pc:sldMk cId="2980165752" sldId="757"/>
        </pc:sldMkLst>
        <pc:spChg chg="mod">
          <ac:chgData name="Lei Wu" userId="f083b2a8aea23a2f" providerId="LiveId" clId="{4A047586-1D98-4AC1-8BEB-9615AB1D6248}" dt="2021-03-28T17:45:35.429" v="3399"/>
          <ac:spMkLst>
            <pc:docMk/>
            <pc:sldMk cId="2980165752" sldId="757"/>
            <ac:spMk id="2" creationId="{00000000-0000-0000-0000-000000000000}"/>
          </ac:spMkLst>
        </pc:spChg>
        <pc:spChg chg="mod">
          <ac:chgData name="Lei Wu" userId="f083b2a8aea23a2f" providerId="LiveId" clId="{4A047586-1D98-4AC1-8BEB-9615AB1D6248}" dt="2021-03-28T17:46:08.242" v="3449" actId="20577"/>
          <ac:spMkLst>
            <pc:docMk/>
            <pc:sldMk cId="2980165752" sldId="757"/>
            <ac:spMk id="3" creationId="{00000000-0000-0000-0000-000000000000}"/>
          </ac:spMkLst>
        </pc:spChg>
      </pc:sldChg>
      <pc:sldChg chg="addSp delSp modSp add mod">
        <pc:chgData name="Lei Wu" userId="f083b2a8aea23a2f" providerId="LiveId" clId="{4A047586-1D98-4AC1-8BEB-9615AB1D6248}" dt="2021-03-29T18:03:56.123" v="7270" actId="478"/>
        <pc:sldMkLst>
          <pc:docMk/>
          <pc:sldMk cId="484944077" sldId="758"/>
        </pc:sldMkLst>
        <pc:spChg chg="mod">
          <ac:chgData name="Lei Wu" userId="f083b2a8aea23a2f" providerId="LiveId" clId="{4A047586-1D98-4AC1-8BEB-9615AB1D6248}" dt="2021-03-28T18:16:09.689" v="3775" actId="21"/>
          <ac:spMkLst>
            <pc:docMk/>
            <pc:sldMk cId="484944077" sldId="758"/>
            <ac:spMk id="2" creationId="{00000000-0000-0000-0000-000000000000}"/>
          </ac:spMkLst>
        </pc:spChg>
        <pc:spChg chg="mod">
          <ac:chgData name="Lei Wu" userId="f083b2a8aea23a2f" providerId="LiveId" clId="{4A047586-1D98-4AC1-8BEB-9615AB1D6248}" dt="2021-03-28T18:47:19.021" v="3904" actId="20577"/>
          <ac:spMkLst>
            <pc:docMk/>
            <pc:sldMk cId="484944077" sldId="758"/>
            <ac:spMk id="3" creationId="{00000000-0000-0000-0000-000000000000}"/>
          </ac:spMkLst>
        </pc:spChg>
        <pc:spChg chg="mod topLvl">
          <ac:chgData name="Lei Wu" userId="f083b2a8aea23a2f" providerId="LiveId" clId="{4A047586-1D98-4AC1-8BEB-9615AB1D6248}" dt="2021-03-29T18:03:56.123" v="7270" actId="478"/>
          <ac:spMkLst>
            <pc:docMk/>
            <pc:sldMk cId="484944077" sldId="758"/>
            <ac:spMk id="7" creationId="{A78AE737-0993-4334-B5D2-4F661816E079}"/>
          </ac:spMkLst>
        </pc:spChg>
        <pc:spChg chg="del mod topLvl">
          <ac:chgData name="Lei Wu" userId="f083b2a8aea23a2f" providerId="LiveId" clId="{4A047586-1D98-4AC1-8BEB-9615AB1D6248}" dt="2021-03-29T16:42:27.332" v="6493" actId="478"/>
          <ac:spMkLst>
            <pc:docMk/>
            <pc:sldMk cId="484944077" sldId="758"/>
            <ac:spMk id="8" creationId="{8C8DD136-AE74-4854-B032-D0E2DC1D83A8}"/>
          </ac:spMkLst>
        </pc:spChg>
        <pc:spChg chg="mod topLvl">
          <ac:chgData name="Lei Wu" userId="f083b2a8aea23a2f" providerId="LiveId" clId="{4A047586-1D98-4AC1-8BEB-9615AB1D6248}" dt="2021-03-29T18:03:56.123" v="7270" actId="478"/>
          <ac:spMkLst>
            <pc:docMk/>
            <pc:sldMk cId="484944077" sldId="758"/>
            <ac:spMk id="10" creationId="{F54A72EF-04B0-4FDF-A8F7-1A6A9724E70F}"/>
          </ac:spMkLst>
        </pc:spChg>
        <pc:spChg chg="mod topLvl">
          <ac:chgData name="Lei Wu" userId="f083b2a8aea23a2f" providerId="LiveId" clId="{4A047586-1D98-4AC1-8BEB-9615AB1D6248}" dt="2021-03-29T18:03:56.123" v="7270" actId="478"/>
          <ac:spMkLst>
            <pc:docMk/>
            <pc:sldMk cId="484944077" sldId="758"/>
            <ac:spMk id="11" creationId="{4499E695-0FEF-40DE-8F10-F33F95DBFF0A}"/>
          </ac:spMkLst>
        </pc:spChg>
        <pc:spChg chg="del mod topLvl">
          <ac:chgData name="Lei Wu" userId="f083b2a8aea23a2f" providerId="LiveId" clId="{4A047586-1D98-4AC1-8BEB-9615AB1D6248}" dt="2021-03-29T16:48:19.479" v="6672" actId="478"/>
          <ac:spMkLst>
            <pc:docMk/>
            <pc:sldMk cId="484944077" sldId="758"/>
            <ac:spMk id="12" creationId="{1FF469A0-D94D-4929-B0B0-BC02C4BAFFE3}"/>
          </ac:spMkLst>
        </pc:spChg>
        <pc:spChg chg="del mod topLvl">
          <ac:chgData name="Lei Wu" userId="f083b2a8aea23a2f" providerId="LiveId" clId="{4A047586-1D98-4AC1-8BEB-9615AB1D6248}" dt="2021-03-29T16:42:33.479" v="6495" actId="478"/>
          <ac:spMkLst>
            <pc:docMk/>
            <pc:sldMk cId="484944077" sldId="758"/>
            <ac:spMk id="13" creationId="{7771C8FC-F0BA-4685-8A70-29999B8317D8}"/>
          </ac:spMkLst>
        </pc:spChg>
        <pc:spChg chg="del mod topLvl">
          <ac:chgData name="Lei Wu" userId="f083b2a8aea23a2f" providerId="LiveId" clId="{4A047586-1D98-4AC1-8BEB-9615AB1D6248}" dt="2021-03-29T16:42:35.216" v="6496" actId="478"/>
          <ac:spMkLst>
            <pc:docMk/>
            <pc:sldMk cId="484944077" sldId="758"/>
            <ac:spMk id="14" creationId="{0CE9212C-501D-4D0B-914D-C48B941262E5}"/>
          </ac:spMkLst>
        </pc:spChg>
        <pc:spChg chg="del mod topLvl">
          <ac:chgData name="Lei Wu" userId="f083b2a8aea23a2f" providerId="LiveId" clId="{4A047586-1D98-4AC1-8BEB-9615AB1D6248}" dt="2021-03-29T16:42:27.332" v="6493" actId="478"/>
          <ac:spMkLst>
            <pc:docMk/>
            <pc:sldMk cId="484944077" sldId="758"/>
            <ac:spMk id="15" creationId="{E9E72B03-F563-42F3-82BA-CF5AC70703F9}"/>
          </ac:spMkLst>
        </pc:spChg>
        <pc:spChg chg="del mod topLvl">
          <ac:chgData name="Lei Wu" userId="f083b2a8aea23a2f" providerId="LiveId" clId="{4A047586-1D98-4AC1-8BEB-9615AB1D6248}" dt="2021-03-29T16:42:27.332" v="6493" actId="478"/>
          <ac:spMkLst>
            <pc:docMk/>
            <pc:sldMk cId="484944077" sldId="758"/>
            <ac:spMk id="16" creationId="{A26B1938-3B0C-4AC6-B96B-AA52FE7F8BE7}"/>
          </ac:spMkLst>
        </pc:spChg>
        <pc:spChg chg="del mod topLvl">
          <ac:chgData name="Lei Wu" userId="f083b2a8aea23a2f" providerId="LiveId" clId="{4A047586-1D98-4AC1-8BEB-9615AB1D6248}" dt="2021-03-29T16:42:27.332" v="6493" actId="478"/>
          <ac:spMkLst>
            <pc:docMk/>
            <pc:sldMk cId="484944077" sldId="758"/>
            <ac:spMk id="17" creationId="{CD4F2B00-36D4-49E1-B1C8-19B916FAF702}"/>
          </ac:spMkLst>
        </pc:spChg>
        <pc:spChg chg="del mod topLvl">
          <ac:chgData name="Lei Wu" userId="f083b2a8aea23a2f" providerId="LiveId" clId="{4A047586-1D98-4AC1-8BEB-9615AB1D6248}" dt="2021-03-29T16:42:27.332" v="6493" actId="478"/>
          <ac:spMkLst>
            <pc:docMk/>
            <pc:sldMk cId="484944077" sldId="758"/>
            <ac:spMk id="18" creationId="{CADBA633-DB16-4B06-BE04-07B0C3747545}"/>
          </ac:spMkLst>
        </pc:spChg>
        <pc:spChg chg="del mod topLvl">
          <ac:chgData name="Lei Wu" userId="f083b2a8aea23a2f" providerId="LiveId" clId="{4A047586-1D98-4AC1-8BEB-9615AB1D6248}" dt="2021-03-29T16:42:27.332" v="6493" actId="478"/>
          <ac:spMkLst>
            <pc:docMk/>
            <pc:sldMk cId="484944077" sldId="758"/>
            <ac:spMk id="19" creationId="{4666029D-491F-4FBF-AA5B-83AB22C9002F}"/>
          </ac:spMkLst>
        </pc:spChg>
        <pc:spChg chg="del mod topLvl">
          <ac:chgData name="Lei Wu" userId="f083b2a8aea23a2f" providerId="LiveId" clId="{4A047586-1D98-4AC1-8BEB-9615AB1D6248}" dt="2021-03-29T16:42:27.332" v="6493" actId="478"/>
          <ac:spMkLst>
            <pc:docMk/>
            <pc:sldMk cId="484944077" sldId="758"/>
            <ac:spMk id="20" creationId="{4A744832-4B16-4421-A4A0-8E175C111574}"/>
          </ac:spMkLst>
        </pc:spChg>
        <pc:spChg chg="del mod topLvl">
          <ac:chgData name="Lei Wu" userId="f083b2a8aea23a2f" providerId="LiveId" clId="{4A047586-1D98-4AC1-8BEB-9615AB1D6248}" dt="2021-03-29T16:42:27.332" v="6493" actId="478"/>
          <ac:spMkLst>
            <pc:docMk/>
            <pc:sldMk cId="484944077" sldId="758"/>
            <ac:spMk id="21" creationId="{843E1C6C-804B-476B-B1AF-161548948FD2}"/>
          </ac:spMkLst>
        </pc:spChg>
        <pc:spChg chg="del mod topLvl">
          <ac:chgData name="Lei Wu" userId="f083b2a8aea23a2f" providerId="LiveId" clId="{4A047586-1D98-4AC1-8BEB-9615AB1D6248}" dt="2021-03-29T16:42:27.332" v="6493" actId="478"/>
          <ac:spMkLst>
            <pc:docMk/>
            <pc:sldMk cId="484944077" sldId="758"/>
            <ac:spMk id="22" creationId="{7F90FF85-D2DC-4468-9B17-4C69CA5C4325}"/>
          </ac:spMkLst>
        </pc:spChg>
        <pc:spChg chg="del mod topLvl">
          <ac:chgData name="Lei Wu" userId="f083b2a8aea23a2f" providerId="LiveId" clId="{4A047586-1D98-4AC1-8BEB-9615AB1D6248}" dt="2021-03-29T16:42:27.332" v="6493" actId="478"/>
          <ac:spMkLst>
            <pc:docMk/>
            <pc:sldMk cId="484944077" sldId="758"/>
            <ac:spMk id="23" creationId="{8A013790-4F34-4DFA-B9A7-B100A4B8E4AB}"/>
          </ac:spMkLst>
        </pc:spChg>
        <pc:spChg chg="mod topLvl">
          <ac:chgData name="Lei Wu" userId="f083b2a8aea23a2f" providerId="LiveId" clId="{4A047586-1D98-4AC1-8BEB-9615AB1D6248}" dt="2021-03-29T18:03:56.123" v="7270" actId="478"/>
          <ac:spMkLst>
            <pc:docMk/>
            <pc:sldMk cId="484944077" sldId="758"/>
            <ac:spMk id="24" creationId="{DDF956C1-6B1B-4FB1-972E-28FD86D9F1E0}"/>
          </ac:spMkLst>
        </pc:spChg>
        <pc:spChg chg="del mod topLvl">
          <ac:chgData name="Lei Wu" userId="f083b2a8aea23a2f" providerId="LiveId" clId="{4A047586-1D98-4AC1-8BEB-9615AB1D6248}" dt="2021-03-29T16:48:29.386" v="6675" actId="478"/>
          <ac:spMkLst>
            <pc:docMk/>
            <pc:sldMk cId="484944077" sldId="758"/>
            <ac:spMk id="25" creationId="{EC52F6FC-1B90-41E5-AF37-696A1D1E1303}"/>
          </ac:spMkLst>
        </pc:spChg>
        <pc:spChg chg="mod topLvl">
          <ac:chgData name="Lei Wu" userId="f083b2a8aea23a2f" providerId="LiveId" clId="{4A047586-1D98-4AC1-8BEB-9615AB1D6248}" dt="2021-03-29T18:03:56.123" v="7270" actId="478"/>
          <ac:spMkLst>
            <pc:docMk/>
            <pc:sldMk cId="484944077" sldId="758"/>
            <ac:spMk id="26" creationId="{39E84D08-990C-4600-9640-D5F1C35D2A1D}"/>
          </ac:spMkLst>
        </pc:spChg>
        <pc:spChg chg="mod topLvl">
          <ac:chgData name="Lei Wu" userId="f083b2a8aea23a2f" providerId="LiveId" clId="{4A047586-1D98-4AC1-8BEB-9615AB1D6248}" dt="2021-03-29T18:03:56.123" v="7270" actId="478"/>
          <ac:spMkLst>
            <pc:docMk/>
            <pc:sldMk cId="484944077" sldId="758"/>
            <ac:spMk id="27" creationId="{733D6C09-1BB0-420D-9F39-9CB3A3710B6D}"/>
          </ac:spMkLst>
        </pc:spChg>
        <pc:spChg chg="mod topLvl">
          <ac:chgData name="Lei Wu" userId="f083b2a8aea23a2f" providerId="LiveId" clId="{4A047586-1D98-4AC1-8BEB-9615AB1D6248}" dt="2021-03-29T18:03:56.123" v="7270" actId="478"/>
          <ac:spMkLst>
            <pc:docMk/>
            <pc:sldMk cId="484944077" sldId="758"/>
            <ac:spMk id="28" creationId="{737E8C1A-E7FF-4A97-A19F-96E33C5E904D}"/>
          </ac:spMkLst>
        </pc:spChg>
        <pc:spChg chg="del mod topLvl">
          <ac:chgData name="Lei Wu" userId="f083b2a8aea23a2f" providerId="LiveId" clId="{4A047586-1D98-4AC1-8BEB-9615AB1D6248}" dt="2021-03-29T16:48:21.636" v="6673" actId="478"/>
          <ac:spMkLst>
            <pc:docMk/>
            <pc:sldMk cId="484944077" sldId="758"/>
            <ac:spMk id="29" creationId="{AFABF2D1-8AAE-461F-99BA-58CCF8FDC513}"/>
          </ac:spMkLst>
        </pc:spChg>
        <pc:spChg chg="del mod topLvl">
          <ac:chgData name="Lei Wu" userId="f083b2a8aea23a2f" providerId="LiveId" clId="{4A047586-1D98-4AC1-8BEB-9615AB1D6248}" dt="2021-03-29T16:48:25.799" v="6674" actId="478"/>
          <ac:spMkLst>
            <pc:docMk/>
            <pc:sldMk cId="484944077" sldId="758"/>
            <ac:spMk id="30" creationId="{75CD7824-D48F-46FE-ABA3-B82589E1A159}"/>
          </ac:spMkLst>
        </pc:spChg>
        <pc:spChg chg="del mod topLvl">
          <ac:chgData name="Lei Wu" userId="f083b2a8aea23a2f" providerId="LiveId" clId="{4A047586-1D98-4AC1-8BEB-9615AB1D6248}" dt="2021-03-29T18:03:52.542" v="7269" actId="478"/>
          <ac:spMkLst>
            <pc:docMk/>
            <pc:sldMk cId="484944077" sldId="758"/>
            <ac:spMk id="31" creationId="{3550AD12-FDA3-411E-8FFC-0300B4BB82FE}"/>
          </ac:spMkLst>
        </pc:spChg>
        <pc:spChg chg="del mod topLvl">
          <ac:chgData name="Lei Wu" userId="f083b2a8aea23a2f" providerId="LiveId" clId="{4A047586-1D98-4AC1-8BEB-9615AB1D6248}" dt="2021-03-29T18:03:56.123" v="7270" actId="478"/>
          <ac:spMkLst>
            <pc:docMk/>
            <pc:sldMk cId="484944077" sldId="758"/>
            <ac:spMk id="32" creationId="{91DDE3F5-CB28-406E-9D63-029D8B1E3720}"/>
          </ac:spMkLst>
        </pc:spChg>
        <pc:spChg chg="del mod topLvl">
          <ac:chgData name="Lei Wu" userId="f083b2a8aea23a2f" providerId="LiveId" clId="{4A047586-1D98-4AC1-8BEB-9615AB1D6248}" dt="2021-03-29T16:42:27.332" v="6493" actId="478"/>
          <ac:spMkLst>
            <pc:docMk/>
            <pc:sldMk cId="484944077" sldId="758"/>
            <ac:spMk id="33" creationId="{C70547A9-2666-4106-B4C0-C75B4B881CA2}"/>
          </ac:spMkLst>
        </pc:spChg>
        <pc:spChg chg="mod topLvl">
          <ac:chgData name="Lei Wu" userId="f083b2a8aea23a2f" providerId="LiveId" clId="{4A047586-1D98-4AC1-8BEB-9615AB1D6248}" dt="2021-03-29T18:03:56.123" v="7270" actId="478"/>
          <ac:spMkLst>
            <pc:docMk/>
            <pc:sldMk cId="484944077" sldId="758"/>
            <ac:spMk id="34" creationId="{D01FF709-6253-483A-9EB4-90D7D02D4C5F}"/>
          </ac:spMkLst>
        </pc:spChg>
        <pc:spChg chg="del mod topLvl">
          <ac:chgData name="Lei Wu" userId="f083b2a8aea23a2f" providerId="LiveId" clId="{4A047586-1D98-4AC1-8BEB-9615AB1D6248}" dt="2021-03-29T16:42:27.332" v="6493" actId="478"/>
          <ac:spMkLst>
            <pc:docMk/>
            <pc:sldMk cId="484944077" sldId="758"/>
            <ac:spMk id="35" creationId="{AFEFB392-7764-44D7-8E18-3BB48F622D18}"/>
          </ac:spMkLst>
        </pc:spChg>
        <pc:spChg chg="del mod topLvl">
          <ac:chgData name="Lei Wu" userId="f083b2a8aea23a2f" providerId="LiveId" clId="{4A047586-1D98-4AC1-8BEB-9615AB1D6248}" dt="2021-03-29T16:42:27.332" v="6493" actId="478"/>
          <ac:spMkLst>
            <pc:docMk/>
            <pc:sldMk cId="484944077" sldId="758"/>
            <ac:spMk id="36" creationId="{EB93C5E7-DB71-4686-95FD-9B7AE91C47ED}"/>
          </ac:spMkLst>
        </pc:spChg>
        <pc:spChg chg="del mod topLvl">
          <ac:chgData name="Lei Wu" userId="f083b2a8aea23a2f" providerId="LiveId" clId="{4A047586-1D98-4AC1-8BEB-9615AB1D6248}" dt="2021-03-29T18:03:14.132" v="7252" actId="478"/>
          <ac:spMkLst>
            <pc:docMk/>
            <pc:sldMk cId="484944077" sldId="758"/>
            <ac:spMk id="39" creationId="{D640BE53-CA3E-4082-AD39-BF268F040E23}"/>
          </ac:spMkLst>
        </pc:spChg>
        <pc:spChg chg="del mod topLvl">
          <ac:chgData name="Lei Wu" userId="f083b2a8aea23a2f" providerId="LiveId" clId="{4A047586-1D98-4AC1-8BEB-9615AB1D6248}" dt="2021-03-29T16:42:27.332" v="6493" actId="478"/>
          <ac:spMkLst>
            <pc:docMk/>
            <pc:sldMk cId="484944077" sldId="758"/>
            <ac:spMk id="40" creationId="{CF2422D0-93F2-4E6D-A871-9B082BF418D8}"/>
          </ac:spMkLst>
        </pc:spChg>
        <pc:spChg chg="del mod topLvl">
          <ac:chgData name="Lei Wu" userId="f083b2a8aea23a2f" providerId="LiveId" clId="{4A047586-1D98-4AC1-8BEB-9615AB1D6248}" dt="2021-03-29T16:42:31.497" v="6494" actId="478"/>
          <ac:spMkLst>
            <pc:docMk/>
            <pc:sldMk cId="484944077" sldId="758"/>
            <ac:spMk id="41" creationId="{448EE2E0-992E-4405-9005-3A1ABFC1DD71}"/>
          </ac:spMkLst>
        </pc:spChg>
        <pc:spChg chg="mod">
          <ac:chgData name="Lei Wu" userId="f083b2a8aea23a2f" providerId="LiveId" clId="{4A047586-1D98-4AC1-8BEB-9615AB1D6248}" dt="2021-03-29T16:42:16.879" v="6492" actId="165"/>
          <ac:spMkLst>
            <pc:docMk/>
            <pc:sldMk cId="484944077" sldId="758"/>
            <ac:spMk id="42" creationId="{EBC86649-E0F8-402C-B7CF-F08294D68992}"/>
          </ac:spMkLst>
        </pc:spChg>
        <pc:spChg chg="mod">
          <ac:chgData name="Lei Wu" userId="f083b2a8aea23a2f" providerId="LiveId" clId="{4A047586-1D98-4AC1-8BEB-9615AB1D6248}" dt="2021-03-29T16:42:16.879" v="6492" actId="165"/>
          <ac:spMkLst>
            <pc:docMk/>
            <pc:sldMk cId="484944077" sldId="758"/>
            <ac:spMk id="43" creationId="{DAD25872-1675-41AA-A332-B48646F320CF}"/>
          </ac:spMkLst>
        </pc:spChg>
        <pc:spChg chg="mod">
          <ac:chgData name="Lei Wu" userId="f083b2a8aea23a2f" providerId="LiveId" clId="{4A047586-1D98-4AC1-8BEB-9615AB1D6248}" dt="2021-03-29T16:42:16.879" v="6492" actId="165"/>
          <ac:spMkLst>
            <pc:docMk/>
            <pc:sldMk cId="484944077" sldId="758"/>
            <ac:spMk id="44" creationId="{18E6BABD-8495-43DB-8AA4-37BC5E36E8FB}"/>
          </ac:spMkLst>
        </pc:spChg>
        <pc:spChg chg="mod">
          <ac:chgData name="Lei Wu" userId="f083b2a8aea23a2f" providerId="LiveId" clId="{4A047586-1D98-4AC1-8BEB-9615AB1D6248}" dt="2021-03-29T16:42:16.879" v="6492" actId="165"/>
          <ac:spMkLst>
            <pc:docMk/>
            <pc:sldMk cId="484944077" sldId="758"/>
            <ac:spMk id="45" creationId="{AE269807-298A-4A8F-937C-751B5F423A94}"/>
          </ac:spMkLst>
        </pc:spChg>
        <pc:spChg chg="add del mod">
          <ac:chgData name="Lei Wu" userId="f083b2a8aea23a2f" providerId="LiveId" clId="{4A047586-1D98-4AC1-8BEB-9615AB1D6248}" dt="2021-03-29T16:43:15.830" v="6505" actId="478"/>
          <ac:spMkLst>
            <pc:docMk/>
            <pc:sldMk cId="484944077" sldId="758"/>
            <ac:spMk id="46" creationId="{380FF2F8-E866-41FA-B9B7-336FF61FE309}"/>
          </ac:spMkLst>
        </pc:spChg>
        <pc:spChg chg="add mod">
          <ac:chgData name="Lei Wu" userId="f083b2a8aea23a2f" providerId="LiveId" clId="{4A047586-1D98-4AC1-8BEB-9615AB1D6248}" dt="2021-03-29T18:03:56.123" v="7270" actId="478"/>
          <ac:spMkLst>
            <pc:docMk/>
            <pc:sldMk cId="484944077" sldId="758"/>
            <ac:spMk id="47" creationId="{8AA3E1DA-A655-4E66-9B8E-EA4592BB2909}"/>
          </ac:spMkLst>
        </pc:spChg>
        <pc:grpChg chg="add mod">
          <ac:chgData name="Lei Wu" userId="f083b2a8aea23a2f" providerId="LiveId" clId="{4A047586-1D98-4AC1-8BEB-9615AB1D6248}" dt="2021-03-29T18:03:56.123" v="7270" actId="478"/>
          <ac:grpSpMkLst>
            <pc:docMk/>
            <pc:sldMk cId="484944077" sldId="758"/>
            <ac:grpSpMk id="4" creationId="{E90B3646-D8DF-464C-A434-EAF98850206E}"/>
          </ac:grpSpMkLst>
        </pc:grpChg>
        <pc:grpChg chg="add del mod">
          <ac:chgData name="Lei Wu" userId="f083b2a8aea23a2f" providerId="LiveId" clId="{4A047586-1D98-4AC1-8BEB-9615AB1D6248}" dt="2021-03-29T16:42:16.879" v="6492" actId="165"/>
          <ac:grpSpMkLst>
            <pc:docMk/>
            <pc:sldMk cId="484944077" sldId="758"/>
            <ac:grpSpMk id="6" creationId="{7AA997ED-A280-4C8F-82F2-339FFEA044B3}"/>
          </ac:grpSpMkLst>
        </pc:grpChg>
        <pc:grpChg chg="del mod topLvl">
          <ac:chgData name="Lei Wu" userId="f083b2a8aea23a2f" providerId="LiveId" clId="{4A047586-1D98-4AC1-8BEB-9615AB1D6248}" dt="2021-03-29T16:42:27.332" v="6493" actId="478"/>
          <ac:grpSpMkLst>
            <pc:docMk/>
            <pc:sldMk cId="484944077" sldId="758"/>
            <ac:grpSpMk id="37" creationId="{117E3AA5-DCBE-4460-A6FD-EF3AE4BC5FE6}"/>
          </ac:grpSpMkLst>
        </pc:grpChg>
        <pc:grpChg chg="del mod topLvl">
          <ac:chgData name="Lei Wu" userId="f083b2a8aea23a2f" providerId="LiveId" clId="{4A047586-1D98-4AC1-8BEB-9615AB1D6248}" dt="2021-03-29T16:42:38.024" v="6497" actId="478"/>
          <ac:grpSpMkLst>
            <pc:docMk/>
            <pc:sldMk cId="484944077" sldId="758"/>
            <ac:grpSpMk id="38" creationId="{C1CE4CEE-A293-4C09-A385-F42A3A7452F9}"/>
          </ac:grpSpMkLst>
        </pc:grpChg>
        <pc:graphicFrameChg chg="del">
          <ac:chgData name="Lei Wu" userId="f083b2a8aea23a2f" providerId="LiveId" clId="{4A047586-1D98-4AC1-8BEB-9615AB1D6248}" dt="2021-03-28T17:46:58.224" v="3454" actId="478"/>
          <ac:graphicFrameMkLst>
            <pc:docMk/>
            <pc:sldMk cId="484944077" sldId="758"/>
            <ac:graphicFrameMk id="7" creationId="{C32B305B-FC85-4621-BEAC-9230E7E8112F}"/>
          </ac:graphicFrameMkLst>
        </pc:graphicFrameChg>
        <pc:graphicFrameChg chg="del">
          <ac:chgData name="Lei Wu" userId="f083b2a8aea23a2f" providerId="LiveId" clId="{4A047586-1D98-4AC1-8BEB-9615AB1D6248}" dt="2021-03-28T17:47:00.700" v="3455" actId="478"/>
          <ac:graphicFrameMkLst>
            <pc:docMk/>
            <pc:sldMk cId="484944077" sldId="758"/>
            <ac:graphicFrameMk id="8" creationId="{BC102FAC-1104-443F-B25C-07137CD03DF9}"/>
          </ac:graphicFrameMkLst>
        </pc:graphicFrameChg>
        <pc:graphicFrameChg chg="add mod">
          <ac:chgData name="Lei Wu" userId="f083b2a8aea23a2f" providerId="LiveId" clId="{4A047586-1D98-4AC1-8BEB-9615AB1D6248}" dt="2021-03-29T16:44:19.687" v="6527" actId="1076"/>
          <ac:graphicFrameMkLst>
            <pc:docMk/>
            <pc:sldMk cId="484944077" sldId="758"/>
            <ac:graphicFrameMk id="9" creationId="{4A9D3E7F-DFA7-40B3-B556-652179DC41E2}"/>
          </ac:graphicFrameMkLst>
        </pc:graphicFrameChg>
      </pc:sldChg>
      <pc:sldChg chg="add del">
        <pc:chgData name="Lei Wu" userId="f083b2a8aea23a2f" providerId="LiveId" clId="{4A047586-1D98-4AC1-8BEB-9615AB1D6248}" dt="2021-03-28T17:47:33.042" v="3463" actId="47"/>
        <pc:sldMkLst>
          <pc:docMk/>
          <pc:sldMk cId="786738626" sldId="759"/>
        </pc:sldMkLst>
      </pc:sldChg>
      <pc:sldChg chg="addSp delSp modSp add del">
        <pc:chgData name="Lei Wu" userId="f083b2a8aea23a2f" providerId="LiveId" clId="{4A047586-1D98-4AC1-8BEB-9615AB1D6248}" dt="2021-03-28T17:51:16.888" v="3536" actId="47"/>
        <pc:sldMkLst>
          <pc:docMk/>
          <pc:sldMk cId="3133133575" sldId="760"/>
        </pc:sldMkLst>
        <pc:spChg chg="mod">
          <ac:chgData name="Lei Wu" userId="f083b2a8aea23a2f" providerId="LiveId" clId="{4A047586-1D98-4AC1-8BEB-9615AB1D6248}" dt="2021-03-28T17:50:55.958" v="3531" actId="20577"/>
          <ac:spMkLst>
            <pc:docMk/>
            <pc:sldMk cId="3133133575" sldId="760"/>
            <ac:spMk id="3" creationId="{00000000-0000-0000-0000-000000000000}"/>
          </ac:spMkLst>
        </pc:spChg>
        <pc:picChg chg="add del">
          <ac:chgData name="Lei Wu" userId="f083b2a8aea23a2f" providerId="LiveId" clId="{4A047586-1D98-4AC1-8BEB-9615AB1D6248}" dt="2021-03-28T17:47:41.664" v="3465"/>
          <ac:picMkLst>
            <pc:docMk/>
            <pc:sldMk cId="3133133575" sldId="760"/>
            <ac:picMk id="4" creationId="{511DB382-1036-4A85-AD4C-37F3256A6490}"/>
          </ac:picMkLst>
        </pc:picChg>
      </pc:sldChg>
      <pc:sldChg chg="addSp delSp modSp add mod">
        <pc:chgData name="Lei Wu" userId="f083b2a8aea23a2f" providerId="LiveId" clId="{4A047586-1D98-4AC1-8BEB-9615AB1D6248}" dt="2021-03-28T17:50:50.279" v="3527" actId="20577"/>
        <pc:sldMkLst>
          <pc:docMk/>
          <pc:sldMk cId="3377664543" sldId="761"/>
        </pc:sldMkLst>
        <pc:spChg chg="mod">
          <ac:chgData name="Lei Wu" userId="f083b2a8aea23a2f" providerId="LiveId" clId="{4A047586-1D98-4AC1-8BEB-9615AB1D6248}" dt="2021-03-28T17:49:18.833" v="3497"/>
          <ac:spMkLst>
            <pc:docMk/>
            <pc:sldMk cId="3377664543" sldId="761"/>
            <ac:spMk id="2" creationId="{00000000-0000-0000-0000-000000000000}"/>
          </ac:spMkLst>
        </pc:spChg>
        <pc:spChg chg="mod">
          <ac:chgData name="Lei Wu" userId="f083b2a8aea23a2f" providerId="LiveId" clId="{4A047586-1D98-4AC1-8BEB-9615AB1D6248}" dt="2021-03-28T17:50:50.279" v="3527" actId="20577"/>
          <ac:spMkLst>
            <pc:docMk/>
            <pc:sldMk cId="3377664543" sldId="761"/>
            <ac:spMk id="3" creationId="{00000000-0000-0000-0000-000000000000}"/>
          </ac:spMkLst>
        </pc:spChg>
        <pc:graphicFrameChg chg="del">
          <ac:chgData name="Lei Wu" userId="f083b2a8aea23a2f" providerId="LiveId" clId="{4A047586-1D98-4AC1-8BEB-9615AB1D6248}" dt="2021-03-28T17:49:02.050" v="3495" actId="478"/>
          <ac:graphicFrameMkLst>
            <pc:docMk/>
            <pc:sldMk cId="3377664543" sldId="761"/>
            <ac:graphicFrameMk id="7" creationId="{C32B305B-FC85-4621-BEAC-9230E7E8112F}"/>
          </ac:graphicFrameMkLst>
        </pc:graphicFrameChg>
        <pc:graphicFrameChg chg="del">
          <ac:chgData name="Lei Wu" userId="f083b2a8aea23a2f" providerId="LiveId" clId="{4A047586-1D98-4AC1-8BEB-9615AB1D6248}" dt="2021-03-28T17:49:02.050" v="3495" actId="478"/>
          <ac:graphicFrameMkLst>
            <pc:docMk/>
            <pc:sldMk cId="3377664543" sldId="761"/>
            <ac:graphicFrameMk id="8" creationId="{BC102FAC-1104-443F-B25C-07137CD03DF9}"/>
          </ac:graphicFrameMkLst>
        </pc:graphicFrameChg>
        <pc:graphicFrameChg chg="add mod">
          <ac:chgData name="Lei Wu" userId="f083b2a8aea23a2f" providerId="LiveId" clId="{4A047586-1D98-4AC1-8BEB-9615AB1D6248}" dt="2021-03-28T17:49:02.413" v="3496"/>
          <ac:graphicFrameMkLst>
            <pc:docMk/>
            <pc:sldMk cId="3377664543" sldId="761"/>
            <ac:graphicFrameMk id="9" creationId="{8F30B936-5AA7-40FA-AD47-8B4C364A6760}"/>
          </ac:graphicFrameMkLst>
        </pc:graphicFrameChg>
        <pc:graphicFrameChg chg="add mod">
          <ac:chgData name="Lei Wu" userId="f083b2a8aea23a2f" providerId="LiveId" clId="{4A047586-1D98-4AC1-8BEB-9615AB1D6248}" dt="2021-03-28T17:49:02.413" v="3496"/>
          <ac:graphicFrameMkLst>
            <pc:docMk/>
            <pc:sldMk cId="3377664543" sldId="761"/>
            <ac:graphicFrameMk id="10" creationId="{30E70B4C-3596-446A-86CB-E70E51CCB1B6}"/>
          </ac:graphicFrameMkLst>
        </pc:graphicFrameChg>
      </pc:sldChg>
      <pc:sldChg chg="addSp delSp modSp add mod modAnim">
        <pc:chgData name="Lei Wu" userId="f083b2a8aea23a2f" providerId="LiveId" clId="{4A047586-1D98-4AC1-8BEB-9615AB1D6248}" dt="2021-03-28T17:59:37.339" v="3626"/>
        <pc:sldMkLst>
          <pc:docMk/>
          <pc:sldMk cId="144288280" sldId="762"/>
        </pc:sldMkLst>
        <pc:spChg chg="mod">
          <ac:chgData name="Lei Wu" userId="f083b2a8aea23a2f" providerId="LiveId" clId="{4A047586-1D98-4AC1-8BEB-9615AB1D6248}" dt="2021-03-28T17:51:57.369" v="3538"/>
          <ac:spMkLst>
            <pc:docMk/>
            <pc:sldMk cId="144288280" sldId="762"/>
            <ac:spMk id="2" creationId="{00000000-0000-0000-0000-000000000000}"/>
          </ac:spMkLst>
        </pc:spChg>
        <pc:spChg chg="mod">
          <ac:chgData name="Lei Wu" userId="f083b2a8aea23a2f" providerId="LiveId" clId="{4A047586-1D98-4AC1-8BEB-9615AB1D6248}" dt="2021-03-28T17:50:43.563" v="3523" actId="20577"/>
          <ac:spMkLst>
            <pc:docMk/>
            <pc:sldMk cId="144288280" sldId="762"/>
            <ac:spMk id="3" creationId="{00000000-0000-0000-0000-000000000000}"/>
          </ac:spMkLst>
        </pc:spChg>
        <pc:spChg chg="add mod">
          <ac:chgData name="Lei Wu" userId="f083b2a8aea23a2f" providerId="LiveId" clId="{4A047586-1D98-4AC1-8BEB-9615AB1D6248}" dt="2021-03-28T17:54:19.726" v="3585" actId="1076"/>
          <ac:spMkLst>
            <pc:docMk/>
            <pc:sldMk cId="144288280" sldId="762"/>
            <ac:spMk id="11" creationId="{3B38B949-D44E-41A0-9D15-2AA7DD2EEBF0}"/>
          </ac:spMkLst>
        </pc:spChg>
        <pc:spChg chg="add mod">
          <ac:chgData name="Lei Wu" userId="f083b2a8aea23a2f" providerId="LiveId" clId="{4A047586-1D98-4AC1-8BEB-9615AB1D6248}" dt="2021-03-28T17:54:26.320" v="3587" actId="1076"/>
          <ac:spMkLst>
            <pc:docMk/>
            <pc:sldMk cId="144288280" sldId="762"/>
            <ac:spMk id="12" creationId="{75DB029C-BF4D-4588-8C27-81F88AB35CB0}"/>
          </ac:spMkLst>
        </pc:spChg>
        <pc:spChg chg="add mod">
          <ac:chgData name="Lei Wu" userId="f083b2a8aea23a2f" providerId="LiveId" clId="{4A047586-1D98-4AC1-8BEB-9615AB1D6248}" dt="2021-03-28T17:55:48.995" v="3597" actId="1076"/>
          <ac:spMkLst>
            <pc:docMk/>
            <pc:sldMk cId="144288280" sldId="762"/>
            <ac:spMk id="13" creationId="{F511D364-D200-4255-B6AD-F45F9792B17E}"/>
          </ac:spMkLst>
        </pc:spChg>
        <pc:spChg chg="add mod">
          <ac:chgData name="Lei Wu" userId="f083b2a8aea23a2f" providerId="LiveId" clId="{4A047586-1D98-4AC1-8BEB-9615AB1D6248}" dt="2021-03-28T17:57:37.111" v="3615" actId="1036"/>
          <ac:spMkLst>
            <pc:docMk/>
            <pc:sldMk cId="144288280" sldId="762"/>
            <ac:spMk id="14" creationId="{A7D9A453-7585-4041-9F26-B5A2B8A5BA8D}"/>
          </ac:spMkLst>
        </pc:spChg>
        <pc:graphicFrameChg chg="add mod">
          <ac:chgData name="Lei Wu" userId="f083b2a8aea23a2f" providerId="LiveId" clId="{4A047586-1D98-4AC1-8BEB-9615AB1D6248}" dt="2021-03-28T17:57:48.535" v="3616" actId="1076"/>
          <ac:graphicFrameMkLst>
            <pc:docMk/>
            <pc:sldMk cId="144288280" sldId="762"/>
            <ac:graphicFrameMk id="7" creationId="{735BC706-2863-4BED-BD85-442AA6082B7E}"/>
          </ac:graphicFrameMkLst>
        </pc:graphicFrameChg>
        <pc:graphicFrameChg chg="add mod">
          <ac:chgData name="Lei Wu" userId="f083b2a8aea23a2f" providerId="LiveId" clId="{4A047586-1D98-4AC1-8BEB-9615AB1D6248}" dt="2021-03-28T17:52:30.566" v="3547" actId="1076"/>
          <ac:graphicFrameMkLst>
            <pc:docMk/>
            <pc:sldMk cId="144288280" sldId="762"/>
            <ac:graphicFrameMk id="8" creationId="{14E5EE37-7290-4014-8679-6475892FAA7F}"/>
          </ac:graphicFrameMkLst>
        </pc:graphicFrameChg>
        <pc:graphicFrameChg chg="del">
          <ac:chgData name="Lei Wu" userId="f083b2a8aea23a2f" providerId="LiveId" clId="{4A047586-1D98-4AC1-8BEB-9615AB1D6248}" dt="2021-03-28T17:52:05.042" v="3539" actId="478"/>
          <ac:graphicFrameMkLst>
            <pc:docMk/>
            <pc:sldMk cId="144288280" sldId="762"/>
            <ac:graphicFrameMk id="9" creationId="{8F30B936-5AA7-40FA-AD47-8B4C364A6760}"/>
          </ac:graphicFrameMkLst>
        </pc:graphicFrameChg>
        <pc:graphicFrameChg chg="del">
          <ac:chgData name="Lei Wu" userId="f083b2a8aea23a2f" providerId="LiveId" clId="{4A047586-1D98-4AC1-8BEB-9615AB1D6248}" dt="2021-03-28T17:52:12.116" v="3542" actId="478"/>
          <ac:graphicFrameMkLst>
            <pc:docMk/>
            <pc:sldMk cId="144288280" sldId="762"/>
            <ac:graphicFrameMk id="10" creationId="{30E70B4C-3596-446A-86CB-E70E51CCB1B6}"/>
          </ac:graphicFrameMkLst>
        </pc:graphicFrameChg>
      </pc:sldChg>
      <pc:sldChg chg="addSp delSp modSp add mod modClrScheme modAnim chgLayout">
        <pc:chgData name="Lei Wu" userId="f083b2a8aea23a2f" providerId="LiveId" clId="{4A047586-1D98-4AC1-8BEB-9615AB1D6248}" dt="2021-03-29T19:32:19.890" v="10262" actId="20577"/>
        <pc:sldMkLst>
          <pc:docMk/>
          <pc:sldMk cId="517047183" sldId="763"/>
        </pc:sldMkLst>
        <pc:spChg chg="mod">
          <ac:chgData name="Lei Wu" userId="f083b2a8aea23a2f" providerId="LiveId" clId="{4A047586-1D98-4AC1-8BEB-9615AB1D6248}" dt="2021-03-29T19:32:19.890" v="10262" actId="20577"/>
          <ac:spMkLst>
            <pc:docMk/>
            <pc:sldMk cId="517047183" sldId="763"/>
            <ac:spMk id="2" creationId="{00000000-0000-0000-0000-000000000000}"/>
          </ac:spMkLst>
        </pc:spChg>
        <pc:spChg chg="del mod">
          <ac:chgData name="Lei Wu" userId="f083b2a8aea23a2f" providerId="LiveId" clId="{4A047586-1D98-4AC1-8BEB-9615AB1D6248}" dt="2021-03-28T18:06:25.367" v="3690" actId="478"/>
          <ac:spMkLst>
            <pc:docMk/>
            <pc:sldMk cId="517047183" sldId="763"/>
            <ac:spMk id="3" creationId="{00000000-0000-0000-0000-000000000000}"/>
          </ac:spMkLst>
        </pc:spChg>
        <pc:spChg chg="mod ord">
          <ac:chgData name="Lei Wu" userId="f083b2a8aea23a2f" providerId="LiveId" clId="{4A047586-1D98-4AC1-8BEB-9615AB1D6248}" dt="2021-03-28T18:06:44.875" v="3695" actId="26606"/>
          <ac:spMkLst>
            <pc:docMk/>
            <pc:sldMk cId="517047183" sldId="763"/>
            <ac:spMk id="5" creationId="{290D7227-7B6A-4176-81D3-933EBF3EEC34}"/>
          </ac:spMkLst>
        </pc:spChg>
        <pc:spChg chg="add del mod">
          <ac:chgData name="Lei Wu" userId="f083b2a8aea23a2f" providerId="LiveId" clId="{4A047586-1D98-4AC1-8BEB-9615AB1D6248}" dt="2021-03-29T19:28:22.610" v="10032" actId="478"/>
          <ac:spMkLst>
            <pc:docMk/>
            <pc:sldMk cId="517047183" sldId="763"/>
            <ac:spMk id="6" creationId="{2CD3E3F7-9B2A-4DB2-81B1-DCF3D4636435}"/>
          </ac:spMkLst>
        </pc:spChg>
        <pc:spChg chg="add del mod">
          <ac:chgData name="Lei Wu" userId="f083b2a8aea23a2f" providerId="LiveId" clId="{4A047586-1D98-4AC1-8BEB-9615AB1D6248}" dt="2021-03-29T19:28:22.610" v="10032" actId="478"/>
          <ac:spMkLst>
            <pc:docMk/>
            <pc:sldMk cId="517047183" sldId="763"/>
            <ac:spMk id="7" creationId="{903C3A76-2E6A-483D-B575-44249CAC1BE0}"/>
          </ac:spMkLst>
        </pc:spChg>
        <pc:spChg chg="add del mod">
          <ac:chgData name="Lei Wu" userId="f083b2a8aea23a2f" providerId="LiveId" clId="{4A047586-1D98-4AC1-8BEB-9615AB1D6248}" dt="2021-03-29T19:28:22.610" v="10032" actId="478"/>
          <ac:spMkLst>
            <pc:docMk/>
            <pc:sldMk cId="517047183" sldId="763"/>
            <ac:spMk id="8" creationId="{23769B93-F67A-439C-903B-D3E434B5DD92}"/>
          </ac:spMkLst>
        </pc:spChg>
        <pc:spChg chg="add del mod">
          <ac:chgData name="Lei Wu" userId="f083b2a8aea23a2f" providerId="LiveId" clId="{4A047586-1D98-4AC1-8BEB-9615AB1D6248}" dt="2021-03-29T19:28:22.610" v="10032" actId="478"/>
          <ac:spMkLst>
            <pc:docMk/>
            <pc:sldMk cId="517047183" sldId="763"/>
            <ac:spMk id="9" creationId="{9A73867C-B737-461A-9424-A5289F6114B9}"/>
          </ac:spMkLst>
        </pc:spChg>
        <pc:spChg chg="add del mod">
          <ac:chgData name="Lei Wu" userId="f083b2a8aea23a2f" providerId="LiveId" clId="{4A047586-1D98-4AC1-8BEB-9615AB1D6248}" dt="2021-03-29T19:28:22.610" v="10032" actId="478"/>
          <ac:spMkLst>
            <pc:docMk/>
            <pc:sldMk cId="517047183" sldId="763"/>
            <ac:spMk id="10" creationId="{87EAE761-B934-46F8-AB02-5E557C044773}"/>
          </ac:spMkLst>
        </pc:spChg>
        <pc:spChg chg="del">
          <ac:chgData name="Lei Wu" userId="f083b2a8aea23a2f" providerId="LiveId" clId="{4A047586-1D98-4AC1-8BEB-9615AB1D6248}" dt="2021-03-28T18:06:29.542" v="3691" actId="478"/>
          <ac:spMkLst>
            <pc:docMk/>
            <pc:sldMk cId="517047183" sldId="763"/>
            <ac:spMk id="11" creationId="{3B38B949-D44E-41A0-9D15-2AA7DD2EEBF0}"/>
          </ac:spMkLst>
        </pc:spChg>
        <pc:spChg chg="add del mod">
          <ac:chgData name="Lei Wu" userId="f083b2a8aea23a2f" providerId="LiveId" clId="{4A047586-1D98-4AC1-8BEB-9615AB1D6248}" dt="2021-03-29T19:28:22.610" v="10032" actId="478"/>
          <ac:spMkLst>
            <pc:docMk/>
            <pc:sldMk cId="517047183" sldId="763"/>
            <ac:spMk id="11" creationId="{9D879C15-112E-4965-AC9E-A86F509EDF38}"/>
          </ac:spMkLst>
        </pc:spChg>
        <pc:spChg chg="add del mod">
          <ac:chgData name="Lei Wu" userId="f083b2a8aea23a2f" providerId="LiveId" clId="{4A047586-1D98-4AC1-8BEB-9615AB1D6248}" dt="2021-03-29T19:28:22.610" v="10032" actId="478"/>
          <ac:spMkLst>
            <pc:docMk/>
            <pc:sldMk cId="517047183" sldId="763"/>
            <ac:spMk id="12" creationId="{09A86EB3-7687-4B3C-BB75-83F69A5CEE48}"/>
          </ac:spMkLst>
        </pc:spChg>
        <pc:spChg chg="del">
          <ac:chgData name="Lei Wu" userId="f083b2a8aea23a2f" providerId="LiveId" clId="{4A047586-1D98-4AC1-8BEB-9615AB1D6248}" dt="2021-03-28T18:06:29.542" v="3691" actId="478"/>
          <ac:spMkLst>
            <pc:docMk/>
            <pc:sldMk cId="517047183" sldId="763"/>
            <ac:spMk id="12" creationId="{75DB029C-BF4D-4588-8C27-81F88AB35CB0}"/>
          </ac:spMkLst>
        </pc:spChg>
        <pc:spChg chg="add del mod">
          <ac:chgData name="Lei Wu" userId="f083b2a8aea23a2f" providerId="LiveId" clId="{4A047586-1D98-4AC1-8BEB-9615AB1D6248}" dt="2021-03-29T19:28:22.610" v="10032" actId="478"/>
          <ac:spMkLst>
            <pc:docMk/>
            <pc:sldMk cId="517047183" sldId="763"/>
            <ac:spMk id="13" creationId="{4BF9CDF7-39F8-45F4-87FC-8F073F4A8E3C}"/>
          </ac:spMkLst>
        </pc:spChg>
        <pc:spChg chg="del">
          <ac:chgData name="Lei Wu" userId="f083b2a8aea23a2f" providerId="LiveId" clId="{4A047586-1D98-4AC1-8BEB-9615AB1D6248}" dt="2021-03-28T18:06:29.542" v="3691" actId="478"/>
          <ac:spMkLst>
            <pc:docMk/>
            <pc:sldMk cId="517047183" sldId="763"/>
            <ac:spMk id="13" creationId="{F511D364-D200-4255-B6AD-F45F9792B17E}"/>
          </ac:spMkLst>
        </pc:spChg>
        <pc:spChg chg="add del mod">
          <ac:chgData name="Lei Wu" userId="f083b2a8aea23a2f" providerId="LiveId" clId="{4A047586-1D98-4AC1-8BEB-9615AB1D6248}" dt="2021-03-29T19:28:22.610" v="10032" actId="478"/>
          <ac:spMkLst>
            <pc:docMk/>
            <pc:sldMk cId="517047183" sldId="763"/>
            <ac:spMk id="14" creationId="{586C83FE-5A2B-4B91-9333-EEC87E880239}"/>
          </ac:spMkLst>
        </pc:spChg>
        <pc:spChg chg="del">
          <ac:chgData name="Lei Wu" userId="f083b2a8aea23a2f" providerId="LiveId" clId="{4A047586-1D98-4AC1-8BEB-9615AB1D6248}" dt="2021-03-28T18:06:29.542" v="3691" actId="478"/>
          <ac:spMkLst>
            <pc:docMk/>
            <pc:sldMk cId="517047183" sldId="763"/>
            <ac:spMk id="14" creationId="{A7D9A453-7585-4041-9F26-B5A2B8A5BA8D}"/>
          </ac:spMkLst>
        </pc:spChg>
        <pc:spChg chg="add del mod">
          <ac:chgData name="Lei Wu" userId="f083b2a8aea23a2f" providerId="LiveId" clId="{4A047586-1D98-4AC1-8BEB-9615AB1D6248}" dt="2021-03-29T19:28:22.610" v="10032" actId="478"/>
          <ac:spMkLst>
            <pc:docMk/>
            <pc:sldMk cId="517047183" sldId="763"/>
            <ac:spMk id="15" creationId="{0C4B0F1C-F4B3-4E8E-87DF-B76200E3CF7E}"/>
          </ac:spMkLst>
        </pc:spChg>
        <pc:spChg chg="add del mod">
          <ac:chgData name="Lei Wu" userId="f083b2a8aea23a2f" providerId="LiveId" clId="{4A047586-1D98-4AC1-8BEB-9615AB1D6248}" dt="2021-03-29T19:28:22.610" v="10032" actId="478"/>
          <ac:spMkLst>
            <pc:docMk/>
            <pc:sldMk cId="517047183" sldId="763"/>
            <ac:spMk id="16" creationId="{4FDF2662-27D1-4F7C-B555-2F46AC71CBC9}"/>
          </ac:spMkLst>
        </pc:spChg>
        <pc:spChg chg="add del mod">
          <ac:chgData name="Lei Wu" userId="f083b2a8aea23a2f" providerId="LiveId" clId="{4A047586-1D98-4AC1-8BEB-9615AB1D6248}" dt="2021-03-29T19:28:22.610" v="10032" actId="478"/>
          <ac:spMkLst>
            <pc:docMk/>
            <pc:sldMk cId="517047183" sldId="763"/>
            <ac:spMk id="17" creationId="{67A30DDE-175B-4A6D-A7A0-24D00E77B298}"/>
          </ac:spMkLst>
        </pc:spChg>
        <pc:spChg chg="add del mod">
          <ac:chgData name="Lei Wu" userId="f083b2a8aea23a2f" providerId="LiveId" clId="{4A047586-1D98-4AC1-8BEB-9615AB1D6248}" dt="2021-03-29T19:28:22.610" v="10032" actId="478"/>
          <ac:spMkLst>
            <pc:docMk/>
            <pc:sldMk cId="517047183" sldId="763"/>
            <ac:spMk id="18" creationId="{A9BC2EBD-4BF4-491C-993D-F4A4BE47565C}"/>
          </ac:spMkLst>
        </pc:spChg>
        <pc:spChg chg="add del mod">
          <ac:chgData name="Lei Wu" userId="f083b2a8aea23a2f" providerId="LiveId" clId="{4A047586-1D98-4AC1-8BEB-9615AB1D6248}" dt="2021-03-28T18:06:44.875" v="3695" actId="26606"/>
          <ac:spMkLst>
            <pc:docMk/>
            <pc:sldMk cId="517047183" sldId="763"/>
            <ac:spMk id="20" creationId="{08423D8D-8F99-466D-B858-C2554F0996BF}"/>
          </ac:spMkLst>
        </pc:spChg>
        <pc:spChg chg="add del mod">
          <ac:chgData name="Lei Wu" userId="f083b2a8aea23a2f" providerId="LiveId" clId="{4A047586-1D98-4AC1-8BEB-9615AB1D6248}" dt="2021-03-29T19:28:22.610" v="10032" actId="478"/>
          <ac:spMkLst>
            <pc:docMk/>
            <pc:sldMk cId="517047183" sldId="763"/>
            <ac:spMk id="20" creationId="{2C144C27-FEF9-4156-A42A-EF1F786A769A}"/>
          </ac:spMkLst>
        </pc:spChg>
        <pc:spChg chg="add del mod">
          <ac:chgData name="Lei Wu" userId="f083b2a8aea23a2f" providerId="LiveId" clId="{4A047586-1D98-4AC1-8BEB-9615AB1D6248}" dt="2021-03-29T19:28:22.610" v="10032" actId="478"/>
          <ac:spMkLst>
            <pc:docMk/>
            <pc:sldMk cId="517047183" sldId="763"/>
            <ac:spMk id="21" creationId="{A13F7D18-7F52-4F42-9458-6B3C18102FDB}"/>
          </ac:spMkLst>
        </pc:spChg>
        <pc:spChg chg="add del mod">
          <ac:chgData name="Lei Wu" userId="f083b2a8aea23a2f" providerId="LiveId" clId="{4A047586-1D98-4AC1-8BEB-9615AB1D6248}" dt="2021-03-29T19:28:22.610" v="10032" actId="478"/>
          <ac:spMkLst>
            <pc:docMk/>
            <pc:sldMk cId="517047183" sldId="763"/>
            <ac:spMk id="22" creationId="{440BBA61-5ADE-47DB-A21D-6DD7251CDB89}"/>
          </ac:spMkLst>
        </pc:spChg>
        <pc:spChg chg="add del mod">
          <ac:chgData name="Lei Wu" userId="f083b2a8aea23a2f" providerId="LiveId" clId="{4A047586-1D98-4AC1-8BEB-9615AB1D6248}" dt="2021-03-29T19:28:22.610" v="10032" actId="478"/>
          <ac:spMkLst>
            <pc:docMk/>
            <pc:sldMk cId="517047183" sldId="763"/>
            <ac:spMk id="23" creationId="{4E49A5E4-5B56-4DC9-9A58-729342D83DBF}"/>
          </ac:spMkLst>
        </pc:spChg>
        <pc:spChg chg="add del mod">
          <ac:chgData name="Lei Wu" userId="f083b2a8aea23a2f" providerId="LiveId" clId="{4A047586-1D98-4AC1-8BEB-9615AB1D6248}" dt="2021-03-29T19:28:22.610" v="10032" actId="478"/>
          <ac:spMkLst>
            <pc:docMk/>
            <pc:sldMk cId="517047183" sldId="763"/>
            <ac:spMk id="24" creationId="{4AC2D7B3-0878-4CF5-9BF4-9CB90FBCFB02}"/>
          </ac:spMkLst>
        </pc:spChg>
        <pc:spChg chg="add del mod">
          <ac:chgData name="Lei Wu" userId="f083b2a8aea23a2f" providerId="LiveId" clId="{4A047586-1D98-4AC1-8BEB-9615AB1D6248}" dt="2021-03-29T19:28:22.610" v="10032" actId="478"/>
          <ac:spMkLst>
            <pc:docMk/>
            <pc:sldMk cId="517047183" sldId="763"/>
            <ac:spMk id="25" creationId="{209B732D-4EC6-4D40-982A-E62CBAA52509}"/>
          </ac:spMkLst>
        </pc:spChg>
        <pc:spChg chg="add del mod">
          <ac:chgData name="Lei Wu" userId="f083b2a8aea23a2f" providerId="LiveId" clId="{4A047586-1D98-4AC1-8BEB-9615AB1D6248}" dt="2021-03-29T19:28:22.610" v="10032" actId="478"/>
          <ac:spMkLst>
            <pc:docMk/>
            <pc:sldMk cId="517047183" sldId="763"/>
            <ac:spMk id="26" creationId="{D71DC1FF-64A8-4E21-9201-AD8E9E353EE0}"/>
          </ac:spMkLst>
        </pc:spChg>
        <pc:spChg chg="add del mod">
          <ac:chgData name="Lei Wu" userId="f083b2a8aea23a2f" providerId="LiveId" clId="{4A047586-1D98-4AC1-8BEB-9615AB1D6248}" dt="2021-03-29T19:28:22.610" v="10032" actId="478"/>
          <ac:spMkLst>
            <pc:docMk/>
            <pc:sldMk cId="517047183" sldId="763"/>
            <ac:spMk id="27" creationId="{F8DCC5A9-5F22-4E17-96B0-5E331EE0BAF0}"/>
          </ac:spMkLst>
        </pc:spChg>
        <pc:spChg chg="add del mod">
          <ac:chgData name="Lei Wu" userId="f083b2a8aea23a2f" providerId="LiveId" clId="{4A047586-1D98-4AC1-8BEB-9615AB1D6248}" dt="2021-03-29T19:28:22.610" v="10032" actId="478"/>
          <ac:spMkLst>
            <pc:docMk/>
            <pc:sldMk cId="517047183" sldId="763"/>
            <ac:spMk id="28" creationId="{946686D1-444D-4F6F-BF4D-5A5C5C429959}"/>
          </ac:spMkLst>
        </pc:spChg>
        <pc:spChg chg="add del mod">
          <ac:chgData name="Lei Wu" userId="f083b2a8aea23a2f" providerId="LiveId" clId="{4A047586-1D98-4AC1-8BEB-9615AB1D6248}" dt="2021-03-29T19:28:22.610" v="10032" actId="478"/>
          <ac:spMkLst>
            <pc:docMk/>
            <pc:sldMk cId="517047183" sldId="763"/>
            <ac:spMk id="29" creationId="{FA76CBFF-93E1-419D-8523-BCE1423DAB72}"/>
          </ac:spMkLst>
        </pc:spChg>
        <pc:spChg chg="add del mod">
          <ac:chgData name="Lei Wu" userId="f083b2a8aea23a2f" providerId="LiveId" clId="{4A047586-1D98-4AC1-8BEB-9615AB1D6248}" dt="2021-03-29T19:28:22.610" v="10032" actId="478"/>
          <ac:spMkLst>
            <pc:docMk/>
            <pc:sldMk cId="517047183" sldId="763"/>
            <ac:spMk id="30" creationId="{E6AB34F7-4CAD-4DF7-9813-9473D76D9E0D}"/>
          </ac:spMkLst>
        </pc:spChg>
        <pc:spChg chg="add del mod">
          <ac:chgData name="Lei Wu" userId="f083b2a8aea23a2f" providerId="LiveId" clId="{4A047586-1D98-4AC1-8BEB-9615AB1D6248}" dt="2021-03-29T19:28:22.610" v="10032" actId="478"/>
          <ac:spMkLst>
            <pc:docMk/>
            <pc:sldMk cId="517047183" sldId="763"/>
            <ac:spMk id="31" creationId="{5D45AB85-31D8-451F-948C-331DE3A026ED}"/>
          </ac:spMkLst>
        </pc:spChg>
        <pc:spChg chg="add del mod">
          <ac:chgData name="Lei Wu" userId="f083b2a8aea23a2f" providerId="LiveId" clId="{4A047586-1D98-4AC1-8BEB-9615AB1D6248}" dt="2021-03-29T19:28:22.610" v="10032" actId="478"/>
          <ac:spMkLst>
            <pc:docMk/>
            <pc:sldMk cId="517047183" sldId="763"/>
            <ac:spMk id="32" creationId="{6D2DCBEB-10F9-4879-AE9F-A139673974E7}"/>
          </ac:spMkLst>
        </pc:spChg>
        <pc:spChg chg="add del mod">
          <ac:chgData name="Lei Wu" userId="f083b2a8aea23a2f" providerId="LiveId" clId="{4A047586-1D98-4AC1-8BEB-9615AB1D6248}" dt="2021-03-29T19:28:22.610" v="10032" actId="478"/>
          <ac:spMkLst>
            <pc:docMk/>
            <pc:sldMk cId="517047183" sldId="763"/>
            <ac:spMk id="33" creationId="{82A85C9F-ADC9-4E6F-9074-067D1521A097}"/>
          </ac:spMkLst>
        </pc:spChg>
        <pc:spChg chg="add del mod">
          <ac:chgData name="Lei Wu" userId="f083b2a8aea23a2f" providerId="LiveId" clId="{4A047586-1D98-4AC1-8BEB-9615AB1D6248}" dt="2021-03-29T19:28:22.610" v="10032" actId="478"/>
          <ac:spMkLst>
            <pc:docMk/>
            <pc:sldMk cId="517047183" sldId="763"/>
            <ac:spMk id="34" creationId="{CAA661FD-5209-4F70-98F6-DCA5C4EBDA95}"/>
          </ac:spMkLst>
        </pc:spChg>
        <pc:spChg chg="add del mod">
          <ac:chgData name="Lei Wu" userId="f083b2a8aea23a2f" providerId="LiveId" clId="{4A047586-1D98-4AC1-8BEB-9615AB1D6248}" dt="2021-03-29T19:28:22.610" v="10032" actId="478"/>
          <ac:spMkLst>
            <pc:docMk/>
            <pc:sldMk cId="517047183" sldId="763"/>
            <ac:spMk id="35" creationId="{53E75D3E-F9EB-4FC8-AACF-0A4FD5DC2189}"/>
          </ac:spMkLst>
        </pc:spChg>
        <pc:spChg chg="add del mod">
          <ac:chgData name="Lei Wu" userId="f083b2a8aea23a2f" providerId="LiveId" clId="{4A047586-1D98-4AC1-8BEB-9615AB1D6248}" dt="2021-03-29T19:28:22.610" v="10032" actId="478"/>
          <ac:spMkLst>
            <pc:docMk/>
            <pc:sldMk cId="517047183" sldId="763"/>
            <ac:spMk id="36" creationId="{3229CFD3-0EA8-42E2-9F1C-D2A3DC08EA6C}"/>
          </ac:spMkLst>
        </pc:spChg>
        <pc:spChg chg="add del mod">
          <ac:chgData name="Lei Wu" userId="f083b2a8aea23a2f" providerId="LiveId" clId="{4A047586-1D98-4AC1-8BEB-9615AB1D6248}" dt="2021-03-29T19:28:22.610" v="10032" actId="478"/>
          <ac:spMkLst>
            <pc:docMk/>
            <pc:sldMk cId="517047183" sldId="763"/>
            <ac:spMk id="37" creationId="{19467FF2-1623-488C-BE67-99CC6EA11737}"/>
          </ac:spMkLst>
        </pc:spChg>
        <pc:spChg chg="add del mod">
          <ac:chgData name="Lei Wu" userId="f083b2a8aea23a2f" providerId="LiveId" clId="{4A047586-1D98-4AC1-8BEB-9615AB1D6248}" dt="2021-03-29T19:28:22.610" v="10032" actId="478"/>
          <ac:spMkLst>
            <pc:docMk/>
            <pc:sldMk cId="517047183" sldId="763"/>
            <ac:spMk id="38" creationId="{C26A23E6-D303-41A5-8CD8-88DB726BBB06}"/>
          </ac:spMkLst>
        </pc:spChg>
        <pc:spChg chg="add del mod">
          <ac:chgData name="Lei Wu" userId="f083b2a8aea23a2f" providerId="LiveId" clId="{4A047586-1D98-4AC1-8BEB-9615AB1D6248}" dt="2021-03-29T19:28:22.610" v="10032" actId="478"/>
          <ac:spMkLst>
            <pc:docMk/>
            <pc:sldMk cId="517047183" sldId="763"/>
            <ac:spMk id="39" creationId="{58925D7E-A1BE-4FD9-95AD-2D0E6CABC225}"/>
          </ac:spMkLst>
        </pc:spChg>
        <pc:spChg chg="add del mod">
          <ac:chgData name="Lei Wu" userId="f083b2a8aea23a2f" providerId="LiveId" clId="{4A047586-1D98-4AC1-8BEB-9615AB1D6248}" dt="2021-03-29T19:28:22.610" v="10032" actId="478"/>
          <ac:spMkLst>
            <pc:docMk/>
            <pc:sldMk cId="517047183" sldId="763"/>
            <ac:spMk id="40" creationId="{9952485D-2614-4DEA-958F-E10424FFC57E}"/>
          </ac:spMkLst>
        </pc:spChg>
        <pc:spChg chg="add del mod">
          <ac:chgData name="Lei Wu" userId="f083b2a8aea23a2f" providerId="LiveId" clId="{4A047586-1D98-4AC1-8BEB-9615AB1D6248}" dt="2021-03-29T19:28:22.610" v="10032" actId="478"/>
          <ac:spMkLst>
            <pc:docMk/>
            <pc:sldMk cId="517047183" sldId="763"/>
            <ac:spMk id="41" creationId="{FDBF75C1-AEC4-40E0-B76F-38552DD83B45}"/>
          </ac:spMkLst>
        </pc:spChg>
        <pc:spChg chg="add del mod">
          <ac:chgData name="Lei Wu" userId="f083b2a8aea23a2f" providerId="LiveId" clId="{4A047586-1D98-4AC1-8BEB-9615AB1D6248}" dt="2021-03-29T19:28:22.610" v="10032" actId="478"/>
          <ac:spMkLst>
            <pc:docMk/>
            <pc:sldMk cId="517047183" sldId="763"/>
            <ac:spMk id="42" creationId="{CAED7BC7-52C0-48DE-951A-79CB9ABF6A05}"/>
          </ac:spMkLst>
        </pc:spChg>
        <pc:spChg chg="add del mod">
          <ac:chgData name="Lei Wu" userId="f083b2a8aea23a2f" providerId="LiveId" clId="{4A047586-1D98-4AC1-8BEB-9615AB1D6248}" dt="2021-03-29T19:28:22.610" v="10032" actId="478"/>
          <ac:spMkLst>
            <pc:docMk/>
            <pc:sldMk cId="517047183" sldId="763"/>
            <ac:spMk id="43" creationId="{F62DFFD5-1A95-4088-8863-8CEC4739178E}"/>
          </ac:spMkLst>
        </pc:spChg>
        <pc:spChg chg="add del mod">
          <ac:chgData name="Lei Wu" userId="f083b2a8aea23a2f" providerId="LiveId" clId="{4A047586-1D98-4AC1-8BEB-9615AB1D6248}" dt="2021-03-29T19:28:22.610" v="10032" actId="478"/>
          <ac:spMkLst>
            <pc:docMk/>
            <pc:sldMk cId="517047183" sldId="763"/>
            <ac:spMk id="44" creationId="{8AE0A6FD-07BC-4071-8663-FBAAA4ADB5BE}"/>
          </ac:spMkLst>
        </pc:spChg>
        <pc:spChg chg="add del mod">
          <ac:chgData name="Lei Wu" userId="f083b2a8aea23a2f" providerId="LiveId" clId="{4A047586-1D98-4AC1-8BEB-9615AB1D6248}" dt="2021-03-29T19:28:22.610" v="10032" actId="478"/>
          <ac:spMkLst>
            <pc:docMk/>
            <pc:sldMk cId="517047183" sldId="763"/>
            <ac:spMk id="45" creationId="{BC0292AC-B84F-45C2-AF6E-4C4F055293A2}"/>
          </ac:spMkLst>
        </pc:spChg>
        <pc:spChg chg="add del mod">
          <ac:chgData name="Lei Wu" userId="f083b2a8aea23a2f" providerId="LiveId" clId="{4A047586-1D98-4AC1-8BEB-9615AB1D6248}" dt="2021-03-29T19:28:22.610" v="10032" actId="478"/>
          <ac:spMkLst>
            <pc:docMk/>
            <pc:sldMk cId="517047183" sldId="763"/>
            <ac:spMk id="46" creationId="{88A35471-797E-47E1-A5C6-920439B70FC6}"/>
          </ac:spMkLst>
        </pc:spChg>
        <pc:spChg chg="add del mod">
          <ac:chgData name="Lei Wu" userId="f083b2a8aea23a2f" providerId="LiveId" clId="{4A047586-1D98-4AC1-8BEB-9615AB1D6248}" dt="2021-03-29T19:28:22.610" v="10032" actId="478"/>
          <ac:spMkLst>
            <pc:docMk/>
            <pc:sldMk cId="517047183" sldId="763"/>
            <ac:spMk id="47" creationId="{705E70E3-73F0-48A2-85FB-935E24DDF61C}"/>
          </ac:spMkLst>
        </pc:spChg>
        <pc:spChg chg="add del mod">
          <ac:chgData name="Lei Wu" userId="f083b2a8aea23a2f" providerId="LiveId" clId="{4A047586-1D98-4AC1-8BEB-9615AB1D6248}" dt="2021-03-29T19:28:22.610" v="10032" actId="478"/>
          <ac:spMkLst>
            <pc:docMk/>
            <pc:sldMk cId="517047183" sldId="763"/>
            <ac:spMk id="48" creationId="{308F9EA2-60B7-47E5-9FC9-40F843E3F327}"/>
          </ac:spMkLst>
        </pc:spChg>
        <pc:spChg chg="add del mod">
          <ac:chgData name="Lei Wu" userId="f083b2a8aea23a2f" providerId="LiveId" clId="{4A047586-1D98-4AC1-8BEB-9615AB1D6248}" dt="2021-03-29T19:28:22.610" v="10032" actId="478"/>
          <ac:spMkLst>
            <pc:docMk/>
            <pc:sldMk cId="517047183" sldId="763"/>
            <ac:spMk id="49" creationId="{329691A5-41D4-4C1C-81A2-C63D124C16D0}"/>
          </ac:spMkLst>
        </pc:spChg>
        <pc:spChg chg="add del mod">
          <ac:chgData name="Lei Wu" userId="f083b2a8aea23a2f" providerId="LiveId" clId="{4A047586-1D98-4AC1-8BEB-9615AB1D6248}" dt="2021-03-29T19:28:22.610" v="10032" actId="478"/>
          <ac:spMkLst>
            <pc:docMk/>
            <pc:sldMk cId="517047183" sldId="763"/>
            <ac:spMk id="50" creationId="{0D05D6DE-E38B-4DB3-BA43-C42A20C66CBA}"/>
          </ac:spMkLst>
        </pc:spChg>
        <pc:spChg chg="add del mod">
          <ac:chgData name="Lei Wu" userId="f083b2a8aea23a2f" providerId="LiveId" clId="{4A047586-1D98-4AC1-8BEB-9615AB1D6248}" dt="2021-03-29T19:28:22.610" v="10032" actId="478"/>
          <ac:spMkLst>
            <pc:docMk/>
            <pc:sldMk cId="517047183" sldId="763"/>
            <ac:spMk id="51" creationId="{C216EDBD-31B5-4B43-B0C6-3FDFF0EEB9E7}"/>
          </ac:spMkLst>
        </pc:spChg>
        <pc:spChg chg="add del mod">
          <ac:chgData name="Lei Wu" userId="f083b2a8aea23a2f" providerId="LiveId" clId="{4A047586-1D98-4AC1-8BEB-9615AB1D6248}" dt="2021-03-29T19:28:22.610" v="10032" actId="478"/>
          <ac:spMkLst>
            <pc:docMk/>
            <pc:sldMk cId="517047183" sldId="763"/>
            <ac:spMk id="52" creationId="{91EB4588-CEDB-40FB-9BB3-06EE84C7E378}"/>
          </ac:spMkLst>
        </pc:spChg>
        <pc:spChg chg="add del mod">
          <ac:chgData name="Lei Wu" userId="f083b2a8aea23a2f" providerId="LiveId" clId="{4A047586-1D98-4AC1-8BEB-9615AB1D6248}" dt="2021-03-29T19:28:22.610" v="10032" actId="478"/>
          <ac:spMkLst>
            <pc:docMk/>
            <pc:sldMk cId="517047183" sldId="763"/>
            <ac:spMk id="53" creationId="{F5E6FAF2-862D-46FB-A30D-D2165468B3E0}"/>
          </ac:spMkLst>
        </pc:spChg>
        <pc:spChg chg="add del mod">
          <ac:chgData name="Lei Wu" userId="f083b2a8aea23a2f" providerId="LiveId" clId="{4A047586-1D98-4AC1-8BEB-9615AB1D6248}" dt="2021-03-29T19:28:22.610" v="10032" actId="478"/>
          <ac:spMkLst>
            <pc:docMk/>
            <pc:sldMk cId="517047183" sldId="763"/>
            <ac:spMk id="54" creationId="{E4626E6E-8065-441D-A65C-80646DE5F415}"/>
          </ac:spMkLst>
        </pc:spChg>
        <pc:spChg chg="add del mod">
          <ac:chgData name="Lei Wu" userId="f083b2a8aea23a2f" providerId="LiveId" clId="{4A047586-1D98-4AC1-8BEB-9615AB1D6248}" dt="2021-03-29T19:28:22.610" v="10032" actId="478"/>
          <ac:spMkLst>
            <pc:docMk/>
            <pc:sldMk cId="517047183" sldId="763"/>
            <ac:spMk id="55" creationId="{0ED42116-DFB7-412C-A1C2-A93811433B53}"/>
          </ac:spMkLst>
        </pc:spChg>
        <pc:spChg chg="add del mod">
          <ac:chgData name="Lei Wu" userId="f083b2a8aea23a2f" providerId="LiveId" clId="{4A047586-1D98-4AC1-8BEB-9615AB1D6248}" dt="2021-03-29T19:28:22.610" v="10032" actId="478"/>
          <ac:spMkLst>
            <pc:docMk/>
            <pc:sldMk cId="517047183" sldId="763"/>
            <ac:spMk id="56" creationId="{36F0A6A0-6CE1-4917-A1A6-30295A648174}"/>
          </ac:spMkLst>
        </pc:spChg>
        <pc:spChg chg="add del mod">
          <ac:chgData name="Lei Wu" userId="f083b2a8aea23a2f" providerId="LiveId" clId="{4A047586-1D98-4AC1-8BEB-9615AB1D6248}" dt="2021-03-29T19:28:22.610" v="10032" actId="478"/>
          <ac:spMkLst>
            <pc:docMk/>
            <pc:sldMk cId="517047183" sldId="763"/>
            <ac:spMk id="57" creationId="{B745B9E0-A53F-4892-96BE-57B855F78A47}"/>
          </ac:spMkLst>
        </pc:spChg>
        <pc:spChg chg="add del mod">
          <ac:chgData name="Lei Wu" userId="f083b2a8aea23a2f" providerId="LiveId" clId="{4A047586-1D98-4AC1-8BEB-9615AB1D6248}" dt="2021-03-29T19:28:22.610" v="10032" actId="478"/>
          <ac:spMkLst>
            <pc:docMk/>
            <pc:sldMk cId="517047183" sldId="763"/>
            <ac:spMk id="58" creationId="{B77CA41D-BFED-4825-9092-7171EA852A20}"/>
          </ac:spMkLst>
        </pc:spChg>
        <pc:spChg chg="add del mod">
          <ac:chgData name="Lei Wu" userId="f083b2a8aea23a2f" providerId="LiveId" clId="{4A047586-1D98-4AC1-8BEB-9615AB1D6248}" dt="2021-03-29T19:28:22.610" v="10032" actId="478"/>
          <ac:spMkLst>
            <pc:docMk/>
            <pc:sldMk cId="517047183" sldId="763"/>
            <ac:spMk id="59" creationId="{63E9FCAA-0B39-41A5-A3FA-BD599DFFB44A}"/>
          </ac:spMkLst>
        </pc:spChg>
        <pc:spChg chg="add del mod">
          <ac:chgData name="Lei Wu" userId="f083b2a8aea23a2f" providerId="LiveId" clId="{4A047586-1D98-4AC1-8BEB-9615AB1D6248}" dt="2021-03-29T19:28:22.610" v="10032" actId="478"/>
          <ac:spMkLst>
            <pc:docMk/>
            <pc:sldMk cId="517047183" sldId="763"/>
            <ac:spMk id="60" creationId="{FA0D58C2-2771-4EA1-9114-EA7D3336BA59}"/>
          </ac:spMkLst>
        </pc:spChg>
        <pc:spChg chg="add del mod">
          <ac:chgData name="Lei Wu" userId="f083b2a8aea23a2f" providerId="LiveId" clId="{4A047586-1D98-4AC1-8BEB-9615AB1D6248}" dt="2021-03-29T19:28:22.610" v="10032" actId="478"/>
          <ac:spMkLst>
            <pc:docMk/>
            <pc:sldMk cId="517047183" sldId="763"/>
            <ac:spMk id="61" creationId="{A93F50E8-9383-4CE4-9793-4E0523C12A7B}"/>
          </ac:spMkLst>
        </pc:spChg>
        <pc:spChg chg="add del mod">
          <ac:chgData name="Lei Wu" userId="f083b2a8aea23a2f" providerId="LiveId" clId="{4A047586-1D98-4AC1-8BEB-9615AB1D6248}" dt="2021-03-29T19:28:22.610" v="10032" actId="478"/>
          <ac:spMkLst>
            <pc:docMk/>
            <pc:sldMk cId="517047183" sldId="763"/>
            <ac:spMk id="62" creationId="{C3E95428-2C8C-43A3-9AB0-D28A2F1BA598}"/>
          </ac:spMkLst>
        </pc:spChg>
        <pc:spChg chg="add del mod">
          <ac:chgData name="Lei Wu" userId="f083b2a8aea23a2f" providerId="LiveId" clId="{4A047586-1D98-4AC1-8BEB-9615AB1D6248}" dt="2021-03-29T19:28:22.610" v="10032" actId="478"/>
          <ac:spMkLst>
            <pc:docMk/>
            <pc:sldMk cId="517047183" sldId="763"/>
            <ac:spMk id="63" creationId="{5BDAA5F6-961B-4BA4-936F-DBDEE5253B0E}"/>
          </ac:spMkLst>
        </pc:spChg>
        <pc:spChg chg="add del mod">
          <ac:chgData name="Lei Wu" userId="f083b2a8aea23a2f" providerId="LiveId" clId="{4A047586-1D98-4AC1-8BEB-9615AB1D6248}" dt="2021-03-29T19:28:22.610" v="10032" actId="478"/>
          <ac:spMkLst>
            <pc:docMk/>
            <pc:sldMk cId="517047183" sldId="763"/>
            <ac:spMk id="64" creationId="{3DF66D8D-68D0-450F-9347-1B00F3AAC768}"/>
          </ac:spMkLst>
        </pc:spChg>
        <pc:spChg chg="add del mod">
          <ac:chgData name="Lei Wu" userId="f083b2a8aea23a2f" providerId="LiveId" clId="{4A047586-1D98-4AC1-8BEB-9615AB1D6248}" dt="2021-03-29T19:28:22.610" v="10032" actId="478"/>
          <ac:spMkLst>
            <pc:docMk/>
            <pc:sldMk cId="517047183" sldId="763"/>
            <ac:spMk id="65" creationId="{697BA1AF-EF49-4E8D-886A-3D3C09931854}"/>
          </ac:spMkLst>
        </pc:spChg>
        <pc:spChg chg="add del mod">
          <ac:chgData name="Lei Wu" userId="f083b2a8aea23a2f" providerId="LiveId" clId="{4A047586-1D98-4AC1-8BEB-9615AB1D6248}" dt="2021-03-29T19:28:22.610" v="10032" actId="478"/>
          <ac:spMkLst>
            <pc:docMk/>
            <pc:sldMk cId="517047183" sldId="763"/>
            <ac:spMk id="66" creationId="{CBD2323A-405C-4DAE-9218-2995CA448DEF}"/>
          </ac:spMkLst>
        </pc:spChg>
        <pc:spChg chg="add del mod">
          <ac:chgData name="Lei Wu" userId="f083b2a8aea23a2f" providerId="LiveId" clId="{4A047586-1D98-4AC1-8BEB-9615AB1D6248}" dt="2021-03-29T19:28:22.610" v="10032" actId="478"/>
          <ac:spMkLst>
            <pc:docMk/>
            <pc:sldMk cId="517047183" sldId="763"/>
            <ac:spMk id="67" creationId="{BEE9FF4F-690B-473C-AA93-A80E22A052DE}"/>
          </ac:spMkLst>
        </pc:spChg>
        <pc:spChg chg="add del mod">
          <ac:chgData name="Lei Wu" userId="f083b2a8aea23a2f" providerId="LiveId" clId="{4A047586-1D98-4AC1-8BEB-9615AB1D6248}" dt="2021-03-29T19:28:22.610" v="10032" actId="478"/>
          <ac:spMkLst>
            <pc:docMk/>
            <pc:sldMk cId="517047183" sldId="763"/>
            <ac:spMk id="68" creationId="{BCF5F28D-4B44-4237-9986-E365E264D381}"/>
          </ac:spMkLst>
        </pc:spChg>
        <pc:spChg chg="add del mod">
          <ac:chgData name="Lei Wu" userId="f083b2a8aea23a2f" providerId="LiveId" clId="{4A047586-1D98-4AC1-8BEB-9615AB1D6248}" dt="2021-03-29T19:28:22.610" v="10032" actId="478"/>
          <ac:spMkLst>
            <pc:docMk/>
            <pc:sldMk cId="517047183" sldId="763"/>
            <ac:spMk id="69" creationId="{D616CB0A-40B3-4DA1-B633-7ABEBB3FC081}"/>
          </ac:spMkLst>
        </pc:spChg>
        <pc:spChg chg="add del mod">
          <ac:chgData name="Lei Wu" userId="f083b2a8aea23a2f" providerId="LiveId" clId="{4A047586-1D98-4AC1-8BEB-9615AB1D6248}" dt="2021-03-29T19:28:22.610" v="10032" actId="478"/>
          <ac:spMkLst>
            <pc:docMk/>
            <pc:sldMk cId="517047183" sldId="763"/>
            <ac:spMk id="70" creationId="{99DFB3BC-E963-466A-8A23-BCB2271B6722}"/>
          </ac:spMkLst>
        </pc:spChg>
        <pc:spChg chg="add del mod">
          <ac:chgData name="Lei Wu" userId="f083b2a8aea23a2f" providerId="LiveId" clId="{4A047586-1D98-4AC1-8BEB-9615AB1D6248}" dt="2021-03-29T19:28:22.610" v="10032" actId="478"/>
          <ac:spMkLst>
            <pc:docMk/>
            <pc:sldMk cId="517047183" sldId="763"/>
            <ac:spMk id="71" creationId="{66E3B506-E2CC-49FE-B7E2-B548640BFD48}"/>
          </ac:spMkLst>
        </pc:spChg>
        <pc:spChg chg="add del mod">
          <ac:chgData name="Lei Wu" userId="f083b2a8aea23a2f" providerId="LiveId" clId="{4A047586-1D98-4AC1-8BEB-9615AB1D6248}" dt="2021-03-29T19:28:22.610" v="10032" actId="478"/>
          <ac:spMkLst>
            <pc:docMk/>
            <pc:sldMk cId="517047183" sldId="763"/>
            <ac:spMk id="72" creationId="{152331BD-BE35-4696-9C2A-B556539CA80F}"/>
          </ac:spMkLst>
        </pc:spChg>
        <pc:spChg chg="add del mod">
          <ac:chgData name="Lei Wu" userId="f083b2a8aea23a2f" providerId="LiveId" clId="{4A047586-1D98-4AC1-8BEB-9615AB1D6248}" dt="2021-03-29T19:28:22.610" v="10032" actId="478"/>
          <ac:spMkLst>
            <pc:docMk/>
            <pc:sldMk cId="517047183" sldId="763"/>
            <ac:spMk id="73" creationId="{4D603DE3-99CE-46EB-A467-037F9FA55456}"/>
          </ac:spMkLst>
        </pc:spChg>
        <pc:spChg chg="add del mod">
          <ac:chgData name="Lei Wu" userId="f083b2a8aea23a2f" providerId="LiveId" clId="{4A047586-1D98-4AC1-8BEB-9615AB1D6248}" dt="2021-03-29T19:28:22.610" v="10032" actId="478"/>
          <ac:spMkLst>
            <pc:docMk/>
            <pc:sldMk cId="517047183" sldId="763"/>
            <ac:spMk id="74" creationId="{1D48EF3B-A585-4D66-83D4-7EB81B26EA68}"/>
          </ac:spMkLst>
        </pc:spChg>
        <pc:spChg chg="add del mod">
          <ac:chgData name="Lei Wu" userId="f083b2a8aea23a2f" providerId="LiveId" clId="{4A047586-1D98-4AC1-8BEB-9615AB1D6248}" dt="2021-03-29T19:28:22.610" v="10032" actId="478"/>
          <ac:spMkLst>
            <pc:docMk/>
            <pc:sldMk cId="517047183" sldId="763"/>
            <ac:spMk id="75" creationId="{6B3166C3-37B1-419E-B59B-F4794C37C634}"/>
          </ac:spMkLst>
        </pc:spChg>
        <pc:spChg chg="add del mod">
          <ac:chgData name="Lei Wu" userId="f083b2a8aea23a2f" providerId="LiveId" clId="{4A047586-1D98-4AC1-8BEB-9615AB1D6248}" dt="2021-03-29T19:28:22.610" v="10032" actId="478"/>
          <ac:spMkLst>
            <pc:docMk/>
            <pc:sldMk cId="517047183" sldId="763"/>
            <ac:spMk id="76" creationId="{92190597-7C36-47EB-845E-08680BC384D9}"/>
          </ac:spMkLst>
        </pc:spChg>
        <pc:spChg chg="add del mod">
          <ac:chgData name="Lei Wu" userId="f083b2a8aea23a2f" providerId="LiveId" clId="{4A047586-1D98-4AC1-8BEB-9615AB1D6248}" dt="2021-03-29T19:28:22.610" v="10032" actId="478"/>
          <ac:spMkLst>
            <pc:docMk/>
            <pc:sldMk cId="517047183" sldId="763"/>
            <ac:spMk id="77" creationId="{151587EF-4059-4C83-A9DC-16151F199CB6}"/>
          </ac:spMkLst>
        </pc:spChg>
        <pc:spChg chg="add del mod">
          <ac:chgData name="Lei Wu" userId="f083b2a8aea23a2f" providerId="LiveId" clId="{4A047586-1D98-4AC1-8BEB-9615AB1D6248}" dt="2021-03-29T19:28:22.610" v="10032" actId="478"/>
          <ac:spMkLst>
            <pc:docMk/>
            <pc:sldMk cId="517047183" sldId="763"/>
            <ac:spMk id="78" creationId="{933A952E-EB87-4FDA-A28E-CCF198CEDCC0}"/>
          </ac:spMkLst>
        </pc:spChg>
        <pc:spChg chg="add del mod">
          <ac:chgData name="Lei Wu" userId="f083b2a8aea23a2f" providerId="LiveId" clId="{4A047586-1D98-4AC1-8BEB-9615AB1D6248}" dt="2021-03-29T19:28:22.610" v="10032" actId="478"/>
          <ac:spMkLst>
            <pc:docMk/>
            <pc:sldMk cId="517047183" sldId="763"/>
            <ac:spMk id="79" creationId="{0CC8AACF-E9F3-4B47-B433-AE0BE999F3B4}"/>
          </ac:spMkLst>
        </pc:spChg>
        <pc:spChg chg="add del mod">
          <ac:chgData name="Lei Wu" userId="f083b2a8aea23a2f" providerId="LiveId" clId="{4A047586-1D98-4AC1-8BEB-9615AB1D6248}" dt="2021-03-29T19:28:22.610" v="10032" actId="478"/>
          <ac:spMkLst>
            <pc:docMk/>
            <pc:sldMk cId="517047183" sldId="763"/>
            <ac:spMk id="80" creationId="{38DE94BF-7D3C-4B4D-8E02-2FE5B769009C}"/>
          </ac:spMkLst>
        </pc:spChg>
        <pc:spChg chg="add del mod">
          <ac:chgData name="Lei Wu" userId="f083b2a8aea23a2f" providerId="LiveId" clId="{4A047586-1D98-4AC1-8BEB-9615AB1D6248}" dt="2021-03-29T19:28:22.610" v="10032" actId="478"/>
          <ac:spMkLst>
            <pc:docMk/>
            <pc:sldMk cId="517047183" sldId="763"/>
            <ac:spMk id="81" creationId="{2A06B807-F138-4DD0-966B-5FEDFB47CF50}"/>
          </ac:spMkLst>
        </pc:spChg>
        <pc:spChg chg="add del mod">
          <ac:chgData name="Lei Wu" userId="f083b2a8aea23a2f" providerId="LiveId" clId="{4A047586-1D98-4AC1-8BEB-9615AB1D6248}" dt="2021-03-29T19:28:22.610" v="10032" actId="478"/>
          <ac:spMkLst>
            <pc:docMk/>
            <pc:sldMk cId="517047183" sldId="763"/>
            <ac:spMk id="82" creationId="{DA737AD6-9122-44AA-BCE2-80781B9BC099}"/>
          </ac:spMkLst>
        </pc:spChg>
        <pc:spChg chg="add del mod">
          <ac:chgData name="Lei Wu" userId="f083b2a8aea23a2f" providerId="LiveId" clId="{4A047586-1D98-4AC1-8BEB-9615AB1D6248}" dt="2021-03-29T19:28:22.610" v="10032" actId="478"/>
          <ac:spMkLst>
            <pc:docMk/>
            <pc:sldMk cId="517047183" sldId="763"/>
            <ac:spMk id="83" creationId="{5011CC1F-59E7-464F-9AEE-6843D618BA60}"/>
          </ac:spMkLst>
        </pc:spChg>
        <pc:spChg chg="add del mod">
          <ac:chgData name="Lei Wu" userId="f083b2a8aea23a2f" providerId="LiveId" clId="{4A047586-1D98-4AC1-8BEB-9615AB1D6248}" dt="2021-03-29T19:28:22.610" v="10032" actId="478"/>
          <ac:spMkLst>
            <pc:docMk/>
            <pc:sldMk cId="517047183" sldId="763"/>
            <ac:spMk id="84" creationId="{909D2317-4A64-4FDC-97CE-2DF86157CFE8}"/>
          </ac:spMkLst>
        </pc:spChg>
        <pc:spChg chg="add del mod">
          <ac:chgData name="Lei Wu" userId="f083b2a8aea23a2f" providerId="LiveId" clId="{4A047586-1D98-4AC1-8BEB-9615AB1D6248}" dt="2021-03-29T19:28:22.610" v="10032" actId="478"/>
          <ac:spMkLst>
            <pc:docMk/>
            <pc:sldMk cId="517047183" sldId="763"/>
            <ac:spMk id="85" creationId="{3A4945AE-E1E9-4C3D-B177-EE42200E91E8}"/>
          </ac:spMkLst>
        </pc:spChg>
        <pc:spChg chg="add del mod">
          <ac:chgData name="Lei Wu" userId="f083b2a8aea23a2f" providerId="LiveId" clId="{4A047586-1D98-4AC1-8BEB-9615AB1D6248}" dt="2021-03-29T19:28:22.610" v="10032" actId="478"/>
          <ac:spMkLst>
            <pc:docMk/>
            <pc:sldMk cId="517047183" sldId="763"/>
            <ac:spMk id="86" creationId="{DE1F166F-D9B5-460F-B713-5D9B06F578A5}"/>
          </ac:spMkLst>
        </pc:spChg>
        <pc:spChg chg="add del mod">
          <ac:chgData name="Lei Wu" userId="f083b2a8aea23a2f" providerId="LiveId" clId="{4A047586-1D98-4AC1-8BEB-9615AB1D6248}" dt="2021-03-29T19:28:17.930" v="10031"/>
          <ac:spMkLst>
            <pc:docMk/>
            <pc:sldMk cId="517047183" sldId="763"/>
            <ac:spMk id="87" creationId="{476E12E9-F045-4C1D-AD52-319841418F4A}"/>
          </ac:spMkLst>
        </pc:spChg>
        <pc:spChg chg="add mod">
          <ac:chgData name="Lei Wu" userId="f083b2a8aea23a2f" providerId="LiveId" clId="{4A047586-1D98-4AC1-8BEB-9615AB1D6248}" dt="2021-03-29T19:29:56.024" v="10125" actId="404"/>
          <ac:spMkLst>
            <pc:docMk/>
            <pc:sldMk cId="517047183" sldId="763"/>
            <ac:spMk id="88" creationId="{1B67E9FD-DEC7-4683-ABB1-16BB59139155}"/>
          </ac:spMkLst>
        </pc:spChg>
        <pc:spChg chg="add mod">
          <ac:chgData name="Lei Wu" userId="f083b2a8aea23a2f" providerId="LiveId" clId="{4A047586-1D98-4AC1-8BEB-9615AB1D6248}" dt="2021-03-29T19:31:28.923" v="10192" actId="1038"/>
          <ac:spMkLst>
            <pc:docMk/>
            <pc:sldMk cId="517047183" sldId="763"/>
            <ac:spMk id="89" creationId="{703D10E8-473E-46C2-B609-35A86434CCDB}"/>
          </ac:spMkLst>
        </pc:spChg>
        <pc:spChg chg="add mod">
          <ac:chgData name="Lei Wu" userId="f083b2a8aea23a2f" providerId="LiveId" clId="{4A047586-1D98-4AC1-8BEB-9615AB1D6248}" dt="2021-03-29T19:31:28.923" v="10192" actId="1038"/>
          <ac:spMkLst>
            <pc:docMk/>
            <pc:sldMk cId="517047183" sldId="763"/>
            <ac:spMk id="90" creationId="{D2D6B72E-8DA5-426F-B079-157741B240AE}"/>
          </ac:spMkLst>
        </pc:spChg>
        <pc:spChg chg="add mod">
          <ac:chgData name="Lei Wu" userId="f083b2a8aea23a2f" providerId="LiveId" clId="{4A047586-1D98-4AC1-8BEB-9615AB1D6248}" dt="2021-03-29T19:31:28.923" v="10192" actId="1038"/>
          <ac:spMkLst>
            <pc:docMk/>
            <pc:sldMk cId="517047183" sldId="763"/>
            <ac:spMk id="91" creationId="{DD6C734A-CA92-4FF3-9E92-2747F436143D}"/>
          </ac:spMkLst>
        </pc:spChg>
        <pc:spChg chg="add mod">
          <ac:chgData name="Lei Wu" userId="f083b2a8aea23a2f" providerId="LiveId" clId="{4A047586-1D98-4AC1-8BEB-9615AB1D6248}" dt="2021-03-29T19:31:28.923" v="10192" actId="1038"/>
          <ac:spMkLst>
            <pc:docMk/>
            <pc:sldMk cId="517047183" sldId="763"/>
            <ac:spMk id="92" creationId="{89B36C69-0071-45C0-A609-B1171DDA6292}"/>
          </ac:spMkLst>
        </pc:spChg>
        <pc:spChg chg="add mod">
          <ac:chgData name="Lei Wu" userId="f083b2a8aea23a2f" providerId="LiveId" clId="{4A047586-1D98-4AC1-8BEB-9615AB1D6248}" dt="2021-03-29T19:31:21.969" v="10171" actId="1038"/>
          <ac:spMkLst>
            <pc:docMk/>
            <pc:sldMk cId="517047183" sldId="763"/>
            <ac:spMk id="93" creationId="{4E4CDF9A-3A99-427B-88B8-D44819A3C1AA}"/>
          </ac:spMkLst>
        </pc:spChg>
        <pc:spChg chg="add mod">
          <ac:chgData name="Lei Wu" userId="f083b2a8aea23a2f" providerId="LiveId" clId="{4A047586-1D98-4AC1-8BEB-9615AB1D6248}" dt="2021-03-29T19:31:21.969" v="10171" actId="1038"/>
          <ac:spMkLst>
            <pc:docMk/>
            <pc:sldMk cId="517047183" sldId="763"/>
            <ac:spMk id="94" creationId="{68B4D089-DA14-44E8-899C-14DF0930FD77}"/>
          </ac:spMkLst>
        </pc:spChg>
        <pc:spChg chg="add mod">
          <ac:chgData name="Lei Wu" userId="f083b2a8aea23a2f" providerId="LiveId" clId="{4A047586-1D98-4AC1-8BEB-9615AB1D6248}" dt="2021-03-29T19:31:21.969" v="10171" actId="1038"/>
          <ac:spMkLst>
            <pc:docMk/>
            <pc:sldMk cId="517047183" sldId="763"/>
            <ac:spMk id="95" creationId="{977178F1-D62B-4BF9-9D49-3E49D4238894}"/>
          </ac:spMkLst>
        </pc:spChg>
        <pc:spChg chg="add mod">
          <ac:chgData name="Lei Wu" userId="f083b2a8aea23a2f" providerId="LiveId" clId="{4A047586-1D98-4AC1-8BEB-9615AB1D6248}" dt="2021-03-29T19:31:59.278" v="10255" actId="1038"/>
          <ac:spMkLst>
            <pc:docMk/>
            <pc:sldMk cId="517047183" sldId="763"/>
            <ac:spMk id="96" creationId="{20194F0A-A828-4205-AA36-71C36B9D5106}"/>
          </ac:spMkLst>
        </pc:spChg>
        <pc:spChg chg="add mod">
          <ac:chgData name="Lei Wu" userId="f083b2a8aea23a2f" providerId="LiveId" clId="{4A047586-1D98-4AC1-8BEB-9615AB1D6248}" dt="2021-03-29T19:31:28.923" v="10192" actId="1038"/>
          <ac:spMkLst>
            <pc:docMk/>
            <pc:sldMk cId="517047183" sldId="763"/>
            <ac:spMk id="97" creationId="{2902A590-FE75-49C1-AA9A-4E2AEF0902D3}"/>
          </ac:spMkLst>
        </pc:spChg>
        <pc:spChg chg="add mod">
          <ac:chgData name="Lei Wu" userId="f083b2a8aea23a2f" providerId="LiveId" clId="{4A047586-1D98-4AC1-8BEB-9615AB1D6248}" dt="2021-03-29T19:31:28.923" v="10192" actId="1038"/>
          <ac:spMkLst>
            <pc:docMk/>
            <pc:sldMk cId="517047183" sldId="763"/>
            <ac:spMk id="98" creationId="{A69F020D-DC00-4C12-B8AD-52D73DD553BB}"/>
          </ac:spMkLst>
        </pc:spChg>
        <pc:spChg chg="add mod">
          <ac:chgData name="Lei Wu" userId="f083b2a8aea23a2f" providerId="LiveId" clId="{4A047586-1D98-4AC1-8BEB-9615AB1D6248}" dt="2021-03-29T19:31:28.923" v="10192" actId="1038"/>
          <ac:spMkLst>
            <pc:docMk/>
            <pc:sldMk cId="517047183" sldId="763"/>
            <ac:spMk id="99" creationId="{C6EC32EC-4BD7-4B7E-87E8-C162259C35E9}"/>
          </ac:spMkLst>
        </pc:spChg>
        <pc:spChg chg="add mod">
          <ac:chgData name="Lei Wu" userId="f083b2a8aea23a2f" providerId="LiveId" clId="{4A047586-1D98-4AC1-8BEB-9615AB1D6248}" dt="2021-03-29T19:31:28.923" v="10192" actId="1038"/>
          <ac:spMkLst>
            <pc:docMk/>
            <pc:sldMk cId="517047183" sldId="763"/>
            <ac:spMk id="100" creationId="{925E9D94-E8D7-47F0-BDD2-1D8C512232A0}"/>
          </ac:spMkLst>
        </pc:spChg>
        <pc:spChg chg="add mod">
          <ac:chgData name="Lei Wu" userId="f083b2a8aea23a2f" providerId="LiveId" clId="{4A047586-1D98-4AC1-8BEB-9615AB1D6248}" dt="2021-03-29T19:31:28.923" v="10192" actId="1038"/>
          <ac:spMkLst>
            <pc:docMk/>
            <pc:sldMk cId="517047183" sldId="763"/>
            <ac:spMk id="101" creationId="{36AAEFB6-8C80-4D22-827A-F70B91D6AE86}"/>
          </ac:spMkLst>
        </pc:spChg>
        <pc:spChg chg="add mod">
          <ac:chgData name="Lei Wu" userId="f083b2a8aea23a2f" providerId="LiveId" clId="{4A047586-1D98-4AC1-8BEB-9615AB1D6248}" dt="2021-03-29T19:31:21.969" v="10171" actId="1038"/>
          <ac:spMkLst>
            <pc:docMk/>
            <pc:sldMk cId="517047183" sldId="763"/>
            <ac:spMk id="102" creationId="{F29DB967-2688-4317-A04D-CDC1C3B96757}"/>
          </ac:spMkLst>
        </pc:spChg>
        <pc:spChg chg="add mod">
          <ac:chgData name="Lei Wu" userId="f083b2a8aea23a2f" providerId="LiveId" clId="{4A047586-1D98-4AC1-8BEB-9615AB1D6248}" dt="2021-03-29T19:31:21.969" v="10171" actId="1038"/>
          <ac:spMkLst>
            <pc:docMk/>
            <pc:sldMk cId="517047183" sldId="763"/>
            <ac:spMk id="103" creationId="{23528BFA-3231-47F6-AB68-E5A2F3834F48}"/>
          </ac:spMkLst>
        </pc:spChg>
        <pc:spChg chg="add mod">
          <ac:chgData name="Lei Wu" userId="f083b2a8aea23a2f" providerId="LiveId" clId="{4A047586-1D98-4AC1-8BEB-9615AB1D6248}" dt="2021-03-29T19:31:21.969" v="10171" actId="1038"/>
          <ac:spMkLst>
            <pc:docMk/>
            <pc:sldMk cId="517047183" sldId="763"/>
            <ac:spMk id="104" creationId="{772219FE-6838-4097-8FE9-4BC4ACB7473B}"/>
          </ac:spMkLst>
        </pc:spChg>
        <pc:spChg chg="add mod">
          <ac:chgData name="Lei Wu" userId="f083b2a8aea23a2f" providerId="LiveId" clId="{4A047586-1D98-4AC1-8BEB-9615AB1D6248}" dt="2021-03-29T19:31:21.969" v="10171" actId="1038"/>
          <ac:spMkLst>
            <pc:docMk/>
            <pc:sldMk cId="517047183" sldId="763"/>
            <ac:spMk id="105" creationId="{1B988243-0C87-44B8-AF04-545AE97FF062}"/>
          </ac:spMkLst>
        </pc:spChg>
        <pc:spChg chg="add mod">
          <ac:chgData name="Lei Wu" userId="f083b2a8aea23a2f" providerId="LiveId" clId="{4A047586-1D98-4AC1-8BEB-9615AB1D6248}" dt="2021-03-29T19:31:21.969" v="10171" actId="1038"/>
          <ac:spMkLst>
            <pc:docMk/>
            <pc:sldMk cId="517047183" sldId="763"/>
            <ac:spMk id="106" creationId="{7D58D821-00B8-4F79-B75B-5E298319EE8F}"/>
          </ac:spMkLst>
        </pc:spChg>
        <pc:spChg chg="add mod">
          <ac:chgData name="Lei Wu" userId="f083b2a8aea23a2f" providerId="LiveId" clId="{4A047586-1D98-4AC1-8BEB-9615AB1D6248}" dt="2021-03-29T19:31:21.969" v="10171" actId="1038"/>
          <ac:spMkLst>
            <pc:docMk/>
            <pc:sldMk cId="517047183" sldId="763"/>
            <ac:spMk id="107" creationId="{EB1F487D-2359-49EC-BBD3-6640710C4985}"/>
          </ac:spMkLst>
        </pc:spChg>
        <pc:spChg chg="add mod">
          <ac:chgData name="Lei Wu" userId="f083b2a8aea23a2f" providerId="LiveId" clId="{4A047586-1D98-4AC1-8BEB-9615AB1D6248}" dt="2021-03-29T19:31:21.969" v="10171" actId="1038"/>
          <ac:spMkLst>
            <pc:docMk/>
            <pc:sldMk cId="517047183" sldId="763"/>
            <ac:spMk id="108" creationId="{29490B84-802F-41FA-9FA6-C67651C289E1}"/>
          </ac:spMkLst>
        </pc:spChg>
        <pc:spChg chg="add mod">
          <ac:chgData name="Lei Wu" userId="f083b2a8aea23a2f" providerId="LiveId" clId="{4A047586-1D98-4AC1-8BEB-9615AB1D6248}" dt="2021-03-29T19:31:21.969" v="10171" actId="1038"/>
          <ac:spMkLst>
            <pc:docMk/>
            <pc:sldMk cId="517047183" sldId="763"/>
            <ac:spMk id="109" creationId="{B5409A47-57B5-431A-B332-0C1247CB6D55}"/>
          </ac:spMkLst>
        </pc:spChg>
        <pc:spChg chg="add mod">
          <ac:chgData name="Lei Wu" userId="f083b2a8aea23a2f" providerId="LiveId" clId="{4A047586-1D98-4AC1-8BEB-9615AB1D6248}" dt="2021-03-29T19:31:21.969" v="10171" actId="1038"/>
          <ac:spMkLst>
            <pc:docMk/>
            <pc:sldMk cId="517047183" sldId="763"/>
            <ac:spMk id="110" creationId="{0F2B8E51-A4C2-4AAB-81A5-15888242EC71}"/>
          </ac:spMkLst>
        </pc:spChg>
        <pc:spChg chg="add mod">
          <ac:chgData name="Lei Wu" userId="f083b2a8aea23a2f" providerId="LiveId" clId="{4A047586-1D98-4AC1-8BEB-9615AB1D6248}" dt="2021-03-29T19:31:21.969" v="10171" actId="1038"/>
          <ac:spMkLst>
            <pc:docMk/>
            <pc:sldMk cId="517047183" sldId="763"/>
            <ac:spMk id="111" creationId="{D42EE2B0-48B1-4CAB-B723-B163BAEAD196}"/>
          </ac:spMkLst>
        </pc:spChg>
        <pc:spChg chg="add mod">
          <ac:chgData name="Lei Wu" userId="f083b2a8aea23a2f" providerId="LiveId" clId="{4A047586-1D98-4AC1-8BEB-9615AB1D6248}" dt="2021-03-29T19:31:21.969" v="10171" actId="1038"/>
          <ac:spMkLst>
            <pc:docMk/>
            <pc:sldMk cId="517047183" sldId="763"/>
            <ac:spMk id="112" creationId="{843A9099-2B30-4961-8387-821FC347A49D}"/>
          </ac:spMkLst>
        </pc:spChg>
        <pc:spChg chg="add mod">
          <ac:chgData name="Lei Wu" userId="f083b2a8aea23a2f" providerId="LiveId" clId="{4A047586-1D98-4AC1-8BEB-9615AB1D6248}" dt="2021-03-29T19:29:45.860" v="10123" actId="1038"/>
          <ac:spMkLst>
            <pc:docMk/>
            <pc:sldMk cId="517047183" sldId="763"/>
            <ac:spMk id="113" creationId="{FE264260-F5E6-4453-84B5-493C37D3FDB4}"/>
          </ac:spMkLst>
        </pc:spChg>
        <pc:spChg chg="add mod">
          <ac:chgData name="Lei Wu" userId="f083b2a8aea23a2f" providerId="LiveId" clId="{4A047586-1D98-4AC1-8BEB-9615AB1D6248}" dt="2021-03-29T19:29:45.860" v="10123" actId="1038"/>
          <ac:spMkLst>
            <pc:docMk/>
            <pc:sldMk cId="517047183" sldId="763"/>
            <ac:spMk id="114" creationId="{E9F0E79A-0036-4A4F-9DC3-11E12150E61D}"/>
          </ac:spMkLst>
        </pc:spChg>
        <pc:spChg chg="add mod">
          <ac:chgData name="Lei Wu" userId="f083b2a8aea23a2f" providerId="LiveId" clId="{4A047586-1D98-4AC1-8BEB-9615AB1D6248}" dt="2021-03-29T19:29:45.860" v="10123" actId="1038"/>
          <ac:spMkLst>
            <pc:docMk/>
            <pc:sldMk cId="517047183" sldId="763"/>
            <ac:spMk id="115" creationId="{AFE55045-B2BB-4286-8A20-BCF871A1E9C0}"/>
          </ac:spMkLst>
        </pc:spChg>
        <pc:spChg chg="add mod">
          <ac:chgData name="Lei Wu" userId="f083b2a8aea23a2f" providerId="LiveId" clId="{4A047586-1D98-4AC1-8BEB-9615AB1D6248}" dt="2021-03-29T19:31:39.430" v="10213" actId="1035"/>
          <ac:spMkLst>
            <pc:docMk/>
            <pc:sldMk cId="517047183" sldId="763"/>
            <ac:spMk id="116" creationId="{CB12BCFC-52E1-4C48-B041-C1379BE15AE3}"/>
          </ac:spMkLst>
        </pc:spChg>
        <pc:spChg chg="add mod">
          <ac:chgData name="Lei Wu" userId="f083b2a8aea23a2f" providerId="LiveId" clId="{4A047586-1D98-4AC1-8BEB-9615AB1D6248}" dt="2021-03-29T19:29:45.860" v="10123" actId="1038"/>
          <ac:spMkLst>
            <pc:docMk/>
            <pc:sldMk cId="517047183" sldId="763"/>
            <ac:spMk id="117" creationId="{D15AFE84-B691-4534-B821-3468A662310E}"/>
          </ac:spMkLst>
        </pc:spChg>
        <pc:spChg chg="add mod">
          <ac:chgData name="Lei Wu" userId="f083b2a8aea23a2f" providerId="LiveId" clId="{4A047586-1D98-4AC1-8BEB-9615AB1D6248}" dt="2021-03-29T19:29:45.860" v="10123" actId="1038"/>
          <ac:spMkLst>
            <pc:docMk/>
            <pc:sldMk cId="517047183" sldId="763"/>
            <ac:spMk id="118" creationId="{AAAF0351-CFA7-4A51-9E78-C2A404F97086}"/>
          </ac:spMkLst>
        </pc:spChg>
        <pc:spChg chg="add mod">
          <ac:chgData name="Lei Wu" userId="f083b2a8aea23a2f" providerId="LiveId" clId="{4A047586-1D98-4AC1-8BEB-9615AB1D6248}" dt="2021-03-29T19:29:45.860" v="10123" actId="1038"/>
          <ac:spMkLst>
            <pc:docMk/>
            <pc:sldMk cId="517047183" sldId="763"/>
            <ac:spMk id="119" creationId="{0133E531-F91E-4742-8E90-D4E13ECF2DD4}"/>
          </ac:spMkLst>
        </pc:spChg>
        <pc:spChg chg="add mod">
          <ac:chgData name="Lei Wu" userId="f083b2a8aea23a2f" providerId="LiveId" clId="{4A047586-1D98-4AC1-8BEB-9615AB1D6248}" dt="2021-03-29T19:29:45.860" v="10123" actId="1038"/>
          <ac:spMkLst>
            <pc:docMk/>
            <pc:sldMk cId="517047183" sldId="763"/>
            <ac:spMk id="120" creationId="{C9365AF3-839B-4646-93C2-0D6BEFE1BA41}"/>
          </ac:spMkLst>
        </pc:spChg>
        <pc:spChg chg="add mod">
          <ac:chgData name="Lei Wu" userId="f083b2a8aea23a2f" providerId="LiveId" clId="{4A047586-1D98-4AC1-8BEB-9615AB1D6248}" dt="2021-03-29T19:29:45.860" v="10123" actId="1038"/>
          <ac:spMkLst>
            <pc:docMk/>
            <pc:sldMk cId="517047183" sldId="763"/>
            <ac:spMk id="121" creationId="{4140D295-1E9E-47F5-A96D-82BC489DE4CC}"/>
          </ac:spMkLst>
        </pc:spChg>
        <pc:spChg chg="add mod">
          <ac:chgData name="Lei Wu" userId="f083b2a8aea23a2f" providerId="LiveId" clId="{4A047586-1D98-4AC1-8BEB-9615AB1D6248}" dt="2021-03-29T19:29:45.860" v="10123" actId="1038"/>
          <ac:spMkLst>
            <pc:docMk/>
            <pc:sldMk cId="517047183" sldId="763"/>
            <ac:spMk id="122" creationId="{0D957076-C627-4484-9553-28EF5ABBE9D3}"/>
          </ac:spMkLst>
        </pc:spChg>
        <pc:spChg chg="add mod">
          <ac:chgData name="Lei Wu" userId="f083b2a8aea23a2f" providerId="LiveId" clId="{4A047586-1D98-4AC1-8BEB-9615AB1D6248}" dt="2021-03-29T19:29:45.860" v="10123" actId="1038"/>
          <ac:spMkLst>
            <pc:docMk/>
            <pc:sldMk cId="517047183" sldId="763"/>
            <ac:spMk id="123" creationId="{4143E6C7-7478-4EEC-9D6D-3C8970978021}"/>
          </ac:spMkLst>
        </pc:spChg>
        <pc:spChg chg="add mod">
          <ac:chgData name="Lei Wu" userId="f083b2a8aea23a2f" providerId="LiveId" clId="{4A047586-1D98-4AC1-8BEB-9615AB1D6248}" dt="2021-03-29T19:29:45.860" v="10123" actId="1038"/>
          <ac:spMkLst>
            <pc:docMk/>
            <pc:sldMk cId="517047183" sldId="763"/>
            <ac:spMk id="124" creationId="{C36892A2-5112-4CED-A6C9-F9B03186F032}"/>
          </ac:spMkLst>
        </pc:spChg>
        <pc:spChg chg="add mod">
          <ac:chgData name="Lei Wu" userId="f083b2a8aea23a2f" providerId="LiveId" clId="{4A047586-1D98-4AC1-8BEB-9615AB1D6248}" dt="2021-03-29T19:29:45.860" v="10123" actId="1038"/>
          <ac:spMkLst>
            <pc:docMk/>
            <pc:sldMk cId="517047183" sldId="763"/>
            <ac:spMk id="125" creationId="{AA440592-097C-45BE-8A1A-40BA8B00B786}"/>
          </ac:spMkLst>
        </pc:spChg>
        <pc:spChg chg="add mod">
          <ac:chgData name="Lei Wu" userId="f083b2a8aea23a2f" providerId="LiveId" clId="{4A047586-1D98-4AC1-8BEB-9615AB1D6248}" dt="2021-03-29T19:29:45.860" v="10123" actId="1038"/>
          <ac:spMkLst>
            <pc:docMk/>
            <pc:sldMk cId="517047183" sldId="763"/>
            <ac:spMk id="126" creationId="{19ADD040-D9D9-43CA-90A3-0B4D0BF651AE}"/>
          </ac:spMkLst>
        </pc:spChg>
        <pc:spChg chg="add mod">
          <ac:chgData name="Lei Wu" userId="f083b2a8aea23a2f" providerId="LiveId" clId="{4A047586-1D98-4AC1-8BEB-9615AB1D6248}" dt="2021-03-29T19:29:45.860" v="10123" actId="1038"/>
          <ac:spMkLst>
            <pc:docMk/>
            <pc:sldMk cId="517047183" sldId="763"/>
            <ac:spMk id="127" creationId="{52673AD5-00C1-41EC-AD28-4F7D27536ECF}"/>
          </ac:spMkLst>
        </pc:spChg>
        <pc:spChg chg="add mod">
          <ac:chgData name="Lei Wu" userId="f083b2a8aea23a2f" providerId="LiveId" clId="{4A047586-1D98-4AC1-8BEB-9615AB1D6248}" dt="2021-03-29T19:29:45.860" v="10123" actId="1038"/>
          <ac:spMkLst>
            <pc:docMk/>
            <pc:sldMk cId="517047183" sldId="763"/>
            <ac:spMk id="128" creationId="{3D618DD0-E179-4011-8FF1-57AFDFE6AD91}"/>
          </ac:spMkLst>
        </pc:spChg>
        <pc:spChg chg="add mod">
          <ac:chgData name="Lei Wu" userId="f083b2a8aea23a2f" providerId="LiveId" clId="{4A047586-1D98-4AC1-8BEB-9615AB1D6248}" dt="2021-03-29T19:29:45.860" v="10123" actId="1038"/>
          <ac:spMkLst>
            <pc:docMk/>
            <pc:sldMk cId="517047183" sldId="763"/>
            <ac:spMk id="129" creationId="{5AC49198-F54C-4F10-A7CF-C6F6F9B6870D}"/>
          </ac:spMkLst>
        </pc:spChg>
        <pc:spChg chg="add mod">
          <ac:chgData name="Lei Wu" userId="f083b2a8aea23a2f" providerId="LiveId" clId="{4A047586-1D98-4AC1-8BEB-9615AB1D6248}" dt="2021-03-29T19:31:39.430" v="10213" actId="1035"/>
          <ac:spMkLst>
            <pc:docMk/>
            <pc:sldMk cId="517047183" sldId="763"/>
            <ac:spMk id="130" creationId="{55F0B307-76F9-42CE-B4B3-3BE78882A415}"/>
          </ac:spMkLst>
        </pc:spChg>
        <pc:spChg chg="add mod">
          <ac:chgData name="Lei Wu" userId="f083b2a8aea23a2f" providerId="LiveId" clId="{4A047586-1D98-4AC1-8BEB-9615AB1D6248}" dt="2021-03-29T19:29:45.860" v="10123" actId="1038"/>
          <ac:spMkLst>
            <pc:docMk/>
            <pc:sldMk cId="517047183" sldId="763"/>
            <ac:spMk id="131" creationId="{C054A1F5-8058-4808-A834-D41CF9E74ABA}"/>
          </ac:spMkLst>
        </pc:spChg>
        <pc:spChg chg="add mod">
          <ac:chgData name="Lei Wu" userId="f083b2a8aea23a2f" providerId="LiveId" clId="{4A047586-1D98-4AC1-8BEB-9615AB1D6248}" dt="2021-03-29T19:29:45.860" v="10123" actId="1038"/>
          <ac:spMkLst>
            <pc:docMk/>
            <pc:sldMk cId="517047183" sldId="763"/>
            <ac:spMk id="132" creationId="{9D5CA563-855F-4A11-B5C4-981129B2BB62}"/>
          </ac:spMkLst>
        </pc:spChg>
        <pc:spChg chg="add mod">
          <ac:chgData name="Lei Wu" userId="f083b2a8aea23a2f" providerId="LiveId" clId="{4A047586-1D98-4AC1-8BEB-9615AB1D6248}" dt="2021-03-29T19:29:45.860" v="10123" actId="1038"/>
          <ac:spMkLst>
            <pc:docMk/>
            <pc:sldMk cId="517047183" sldId="763"/>
            <ac:spMk id="133" creationId="{B716402A-2C00-4F88-86D4-B545A480DB06}"/>
          </ac:spMkLst>
        </pc:spChg>
        <pc:spChg chg="add mod">
          <ac:chgData name="Lei Wu" userId="f083b2a8aea23a2f" providerId="LiveId" clId="{4A047586-1D98-4AC1-8BEB-9615AB1D6248}" dt="2021-03-29T19:29:45.860" v="10123" actId="1038"/>
          <ac:spMkLst>
            <pc:docMk/>
            <pc:sldMk cId="517047183" sldId="763"/>
            <ac:spMk id="134" creationId="{017264E2-1D98-4079-8E95-C06BD35BED9B}"/>
          </ac:spMkLst>
        </pc:spChg>
        <pc:spChg chg="add mod">
          <ac:chgData name="Lei Wu" userId="f083b2a8aea23a2f" providerId="LiveId" clId="{4A047586-1D98-4AC1-8BEB-9615AB1D6248}" dt="2021-03-29T19:29:45.860" v="10123" actId="1038"/>
          <ac:spMkLst>
            <pc:docMk/>
            <pc:sldMk cId="517047183" sldId="763"/>
            <ac:spMk id="135" creationId="{503E62EE-5614-43D1-8069-608241205FE9}"/>
          </ac:spMkLst>
        </pc:spChg>
        <pc:spChg chg="add mod">
          <ac:chgData name="Lei Wu" userId="f083b2a8aea23a2f" providerId="LiveId" clId="{4A047586-1D98-4AC1-8BEB-9615AB1D6248}" dt="2021-03-29T19:29:45.860" v="10123" actId="1038"/>
          <ac:spMkLst>
            <pc:docMk/>
            <pc:sldMk cId="517047183" sldId="763"/>
            <ac:spMk id="136" creationId="{26104C09-A7B7-4637-A279-1E44EFE3AA16}"/>
          </ac:spMkLst>
        </pc:spChg>
        <pc:spChg chg="add mod">
          <ac:chgData name="Lei Wu" userId="f083b2a8aea23a2f" providerId="LiveId" clId="{4A047586-1D98-4AC1-8BEB-9615AB1D6248}" dt="2021-03-29T19:29:45.860" v="10123" actId="1038"/>
          <ac:spMkLst>
            <pc:docMk/>
            <pc:sldMk cId="517047183" sldId="763"/>
            <ac:spMk id="137" creationId="{F33AB639-5B14-4002-9CD7-F6D014DBF649}"/>
          </ac:spMkLst>
        </pc:spChg>
        <pc:spChg chg="add mod">
          <ac:chgData name="Lei Wu" userId="f083b2a8aea23a2f" providerId="LiveId" clId="{4A047586-1D98-4AC1-8BEB-9615AB1D6248}" dt="2021-03-29T19:29:45.860" v="10123" actId="1038"/>
          <ac:spMkLst>
            <pc:docMk/>
            <pc:sldMk cId="517047183" sldId="763"/>
            <ac:spMk id="138" creationId="{5B84B7BE-B564-4724-8EAC-C03409BF1C8E}"/>
          </ac:spMkLst>
        </pc:spChg>
        <pc:spChg chg="add mod">
          <ac:chgData name="Lei Wu" userId="f083b2a8aea23a2f" providerId="LiveId" clId="{4A047586-1D98-4AC1-8BEB-9615AB1D6248}" dt="2021-03-29T19:29:45.860" v="10123" actId="1038"/>
          <ac:spMkLst>
            <pc:docMk/>
            <pc:sldMk cId="517047183" sldId="763"/>
            <ac:spMk id="139" creationId="{446B5D22-0349-445B-BB33-B4021F0E74DE}"/>
          </ac:spMkLst>
        </pc:spChg>
        <pc:spChg chg="add mod">
          <ac:chgData name="Lei Wu" userId="f083b2a8aea23a2f" providerId="LiveId" clId="{4A047586-1D98-4AC1-8BEB-9615AB1D6248}" dt="2021-03-29T19:29:45.860" v="10123" actId="1038"/>
          <ac:spMkLst>
            <pc:docMk/>
            <pc:sldMk cId="517047183" sldId="763"/>
            <ac:spMk id="140" creationId="{058000C4-60A8-4250-B336-9D8A192D8597}"/>
          </ac:spMkLst>
        </pc:spChg>
        <pc:spChg chg="add mod">
          <ac:chgData name="Lei Wu" userId="f083b2a8aea23a2f" providerId="LiveId" clId="{4A047586-1D98-4AC1-8BEB-9615AB1D6248}" dt="2021-03-29T19:29:45.860" v="10123" actId="1038"/>
          <ac:spMkLst>
            <pc:docMk/>
            <pc:sldMk cId="517047183" sldId="763"/>
            <ac:spMk id="141" creationId="{D255F942-7BA5-4CF4-BBBC-B048E98249EC}"/>
          </ac:spMkLst>
        </pc:spChg>
        <pc:spChg chg="add mod">
          <ac:chgData name="Lei Wu" userId="f083b2a8aea23a2f" providerId="LiveId" clId="{4A047586-1D98-4AC1-8BEB-9615AB1D6248}" dt="2021-03-29T19:29:45.860" v="10123" actId="1038"/>
          <ac:spMkLst>
            <pc:docMk/>
            <pc:sldMk cId="517047183" sldId="763"/>
            <ac:spMk id="142" creationId="{D1A90581-3580-4C48-A1DF-4FC16A54B54C}"/>
          </ac:spMkLst>
        </pc:spChg>
        <pc:spChg chg="add mod">
          <ac:chgData name="Lei Wu" userId="f083b2a8aea23a2f" providerId="LiveId" clId="{4A047586-1D98-4AC1-8BEB-9615AB1D6248}" dt="2021-03-29T19:29:45.860" v="10123" actId="1038"/>
          <ac:spMkLst>
            <pc:docMk/>
            <pc:sldMk cId="517047183" sldId="763"/>
            <ac:spMk id="143" creationId="{FD9FCD1D-E7B0-4C06-85C3-F924EA4ECAF2}"/>
          </ac:spMkLst>
        </pc:spChg>
        <pc:spChg chg="add mod">
          <ac:chgData name="Lei Wu" userId="f083b2a8aea23a2f" providerId="LiveId" clId="{4A047586-1D98-4AC1-8BEB-9615AB1D6248}" dt="2021-03-29T19:29:45.860" v="10123" actId="1038"/>
          <ac:spMkLst>
            <pc:docMk/>
            <pc:sldMk cId="517047183" sldId="763"/>
            <ac:spMk id="144" creationId="{E2CFE04A-362E-43C0-BF98-F5B76DD141B3}"/>
          </ac:spMkLst>
        </pc:spChg>
        <pc:spChg chg="add mod">
          <ac:chgData name="Lei Wu" userId="f083b2a8aea23a2f" providerId="LiveId" clId="{4A047586-1D98-4AC1-8BEB-9615AB1D6248}" dt="2021-03-29T19:29:45.860" v="10123" actId="1038"/>
          <ac:spMkLst>
            <pc:docMk/>
            <pc:sldMk cId="517047183" sldId="763"/>
            <ac:spMk id="145" creationId="{6802B800-0E92-48D1-9586-EA8DC9AA20D5}"/>
          </ac:spMkLst>
        </pc:spChg>
        <pc:spChg chg="add mod">
          <ac:chgData name="Lei Wu" userId="f083b2a8aea23a2f" providerId="LiveId" clId="{4A047586-1D98-4AC1-8BEB-9615AB1D6248}" dt="2021-03-29T19:29:45.860" v="10123" actId="1038"/>
          <ac:spMkLst>
            <pc:docMk/>
            <pc:sldMk cId="517047183" sldId="763"/>
            <ac:spMk id="146" creationId="{B12C296F-0067-4E10-8B68-C4DB8E099290}"/>
          </ac:spMkLst>
        </pc:spChg>
        <pc:spChg chg="add mod">
          <ac:chgData name="Lei Wu" userId="f083b2a8aea23a2f" providerId="LiveId" clId="{4A047586-1D98-4AC1-8BEB-9615AB1D6248}" dt="2021-03-29T19:29:45.860" v="10123" actId="1038"/>
          <ac:spMkLst>
            <pc:docMk/>
            <pc:sldMk cId="517047183" sldId="763"/>
            <ac:spMk id="147" creationId="{F0B87399-6DC1-4226-8F51-0B5973640FBF}"/>
          </ac:spMkLst>
        </pc:spChg>
        <pc:spChg chg="add mod">
          <ac:chgData name="Lei Wu" userId="f083b2a8aea23a2f" providerId="LiveId" clId="{4A047586-1D98-4AC1-8BEB-9615AB1D6248}" dt="2021-03-29T19:29:45.860" v="10123" actId="1038"/>
          <ac:spMkLst>
            <pc:docMk/>
            <pc:sldMk cId="517047183" sldId="763"/>
            <ac:spMk id="148" creationId="{9580A4DA-0FD5-4DA4-820C-FDEE0A61885E}"/>
          </ac:spMkLst>
        </pc:spChg>
        <pc:spChg chg="add mod">
          <ac:chgData name="Lei Wu" userId="f083b2a8aea23a2f" providerId="LiveId" clId="{4A047586-1D98-4AC1-8BEB-9615AB1D6248}" dt="2021-03-29T19:29:45.860" v="10123" actId="1038"/>
          <ac:spMkLst>
            <pc:docMk/>
            <pc:sldMk cId="517047183" sldId="763"/>
            <ac:spMk id="149" creationId="{B5D09F9E-876F-4AD0-9194-E2007780E2F4}"/>
          </ac:spMkLst>
        </pc:spChg>
        <pc:spChg chg="add mod">
          <ac:chgData name="Lei Wu" userId="f083b2a8aea23a2f" providerId="LiveId" clId="{4A047586-1D98-4AC1-8BEB-9615AB1D6248}" dt="2021-03-29T19:31:39.430" v="10213" actId="1035"/>
          <ac:spMkLst>
            <pc:docMk/>
            <pc:sldMk cId="517047183" sldId="763"/>
            <ac:spMk id="150" creationId="{CAC8FF9E-CCF4-48E3-B36F-AF7CA57842CA}"/>
          </ac:spMkLst>
        </pc:spChg>
        <pc:spChg chg="add mod">
          <ac:chgData name="Lei Wu" userId="f083b2a8aea23a2f" providerId="LiveId" clId="{4A047586-1D98-4AC1-8BEB-9615AB1D6248}" dt="2021-03-29T19:29:45.860" v="10123" actId="1038"/>
          <ac:spMkLst>
            <pc:docMk/>
            <pc:sldMk cId="517047183" sldId="763"/>
            <ac:spMk id="151" creationId="{EC928922-B359-4B28-BE03-20ED8F848070}"/>
          </ac:spMkLst>
        </pc:spChg>
        <pc:spChg chg="add mod">
          <ac:chgData name="Lei Wu" userId="f083b2a8aea23a2f" providerId="LiveId" clId="{4A047586-1D98-4AC1-8BEB-9615AB1D6248}" dt="2021-03-29T19:29:45.860" v="10123" actId="1038"/>
          <ac:spMkLst>
            <pc:docMk/>
            <pc:sldMk cId="517047183" sldId="763"/>
            <ac:spMk id="152" creationId="{0A2FB314-8B11-4A6E-AE19-629A0441839D}"/>
          </ac:spMkLst>
        </pc:spChg>
        <pc:spChg chg="add mod">
          <ac:chgData name="Lei Wu" userId="f083b2a8aea23a2f" providerId="LiveId" clId="{4A047586-1D98-4AC1-8BEB-9615AB1D6248}" dt="2021-03-29T19:29:45.860" v="10123" actId="1038"/>
          <ac:spMkLst>
            <pc:docMk/>
            <pc:sldMk cId="517047183" sldId="763"/>
            <ac:spMk id="153" creationId="{93345E80-751B-4C82-A4FA-A6C8D167BA7E}"/>
          </ac:spMkLst>
        </pc:spChg>
        <pc:spChg chg="add mod">
          <ac:chgData name="Lei Wu" userId="f083b2a8aea23a2f" providerId="LiveId" clId="{4A047586-1D98-4AC1-8BEB-9615AB1D6248}" dt="2021-03-29T19:29:45.860" v="10123" actId="1038"/>
          <ac:spMkLst>
            <pc:docMk/>
            <pc:sldMk cId="517047183" sldId="763"/>
            <ac:spMk id="154" creationId="{45684816-C8E3-4973-B5F5-D8B14A36BF83}"/>
          </ac:spMkLst>
        </pc:spChg>
        <pc:spChg chg="add mod">
          <ac:chgData name="Lei Wu" userId="f083b2a8aea23a2f" providerId="LiveId" clId="{4A047586-1D98-4AC1-8BEB-9615AB1D6248}" dt="2021-03-29T19:29:45.860" v="10123" actId="1038"/>
          <ac:spMkLst>
            <pc:docMk/>
            <pc:sldMk cId="517047183" sldId="763"/>
            <ac:spMk id="155" creationId="{EED2F412-5E14-40F9-8390-3C4415517A62}"/>
          </ac:spMkLst>
        </pc:spChg>
        <pc:spChg chg="add mod">
          <ac:chgData name="Lei Wu" userId="f083b2a8aea23a2f" providerId="LiveId" clId="{4A047586-1D98-4AC1-8BEB-9615AB1D6248}" dt="2021-03-29T19:29:45.860" v="10123" actId="1038"/>
          <ac:spMkLst>
            <pc:docMk/>
            <pc:sldMk cId="517047183" sldId="763"/>
            <ac:spMk id="156" creationId="{506A4955-EFC0-4DFE-B181-48DB101923C9}"/>
          </ac:spMkLst>
        </pc:spChg>
        <pc:spChg chg="add mod">
          <ac:chgData name="Lei Wu" userId="f083b2a8aea23a2f" providerId="LiveId" clId="{4A047586-1D98-4AC1-8BEB-9615AB1D6248}" dt="2021-03-29T19:29:45.860" v="10123" actId="1038"/>
          <ac:spMkLst>
            <pc:docMk/>
            <pc:sldMk cId="517047183" sldId="763"/>
            <ac:spMk id="157" creationId="{D42AF964-6177-4E81-A118-3FA141C2394E}"/>
          </ac:spMkLst>
        </pc:spChg>
        <pc:spChg chg="add mod">
          <ac:chgData name="Lei Wu" userId="f083b2a8aea23a2f" providerId="LiveId" clId="{4A047586-1D98-4AC1-8BEB-9615AB1D6248}" dt="2021-03-29T19:29:45.860" v="10123" actId="1038"/>
          <ac:spMkLst>
            <pc:docMk/>
            <pc:sldMk cId="517047183" sldId="763"/>
            <ac:spMk id="158" creationId="{73360DC7-2360-4A97-9E3C-B6D306E30A90}"/>
          </ac:spMkLst>
        </pc:spChg>
        <pc:spChg chg="add mod">
          <ac:chgData name="Lei Wu" userId="f083b2a8aea23a2f" providerId="LiveId" clId="{4A047586-1D98-4AC1-8BEB-9615AB1D6248}" dt="2021-03-29T19:29:45.860" v="10123" actId="1038"/>
          <ac:spMkLst>
            <pc:docMk/>
            <pc:sldMk cId="517047183" sldId="763"/>
            <ac:spMk id="159" creationId="{55A50684-94DB-4B4E-BAD4-E83EF3149D7E}"/>
          </ac:spMkLst>
        </pc:spChg>
        <pc:spChg chg="add mod">
          <ac:chgData name="Lei Wu" userId="f083b2a8aea23a2f" providerId="LiveId" clId="{4A047586-1D98-4AC1-8BEB-9615AB1D6248}" dt="2021-03-29T19:29:45.860" v="10123" actId="1038"/>
          <ac:spMkLst>
            <pc:docMk/>
            <pc:sldMk cId="517047183" sldId="763"/>
            <ac:spMk id="160" creationId="{994F1BA9-7E1B-4733-8A4E-A829B9E30120}"/>
          </ac:spMkLst>
        </pc:spChg>
        <pc:spChg chg="add mod">
          <ac:chgData name="Lei Wu" userId="f083b2a8aea23a2f" providerId="LiveId" clId="{4A047586-1D98-4AC1-8BEB-9615AB1D6248}" dt="2021-03-29T19:29:45.860" v="10123" actId="1038"/>
          <ac:spMkLst>
            <pc:docMk/>
            <pc:sldMk cId="517047183" sldId="763"/>
            <ac:spMk id="161" creationId="{EF1CA8E9-F598-44A9-9335-0F7E0535706C}"/>
          </ac:spMkLst>
        </pc:spChg>
        <pc:spChg chg="add mod">
          <ac:chgData name="Lei Wu" userId="f083b2a8aea23a2f" providerId="LiveId" clId="{4A047586-1D98-4AC1-8BEB-9615AB1D6248}" dt="2021-03-29T19:29:45.860" v="10123" actId="1038"/>
          <ac:spMkLst>
            <pc:docMk/>
            <pc:sldMk cId="517047183" sldId="763"/>
            <ac:spMk id="162" creationId="{6CC7C9E2-5F9D-4646-98C6-8A5DA69E4022}"/>
          </ac:spMkLst>
        </pc:spChg>
        <pc:spChg chg="add mod">
          <ac:chgData name="Lei Wu" userId="f083b2a8aea23a2f" providerId="LiveId" clId="{4A047586-1D98-4AC1-8BEB-9615AB1D6248}" dt="2021-03-29T19:29:45.860" v="10123" actId="1038"/>
          <ac:spMkLst>
            <pc:docMk/>
            <pc:sldMk cId="517047183" sldId="763"/>
            <ac:spMk id="163" creationId="{0C864F4F-1CAC-436B-8A6D-438621D33EDA}"/>
          </ac:spMkLst>
        </pc:spChg>
        <pc:spChg chg="add mod">
          <ac:chgData name="Lei Wu" userId="f083b2a8aea23a2f" providerId="LiveId" clId="{4A047586-1D98-4AC1-8BEB-9615AB1D6248}" dt="2021-03-29T19:29:45.860" v="10123" actId="1038"/>
          <ac:spMkLst>
            <pc:docMk/>
            <pc:sldMk cId="517047183" sldId="763"/>
            <ac:spMk id="164" creationId="{AB1CEEA2-4E54-4B36-BB98-B7066DA8334E}"/>
          </ac:spMkLst>
        </pc:spChg>
        <pc:spChg chg="add mod">
          <ac:chgData name="Lei Wu" userId="f083b2a8aea23a2f" providerId="LiveId" clId="{4A047586-1D98-4AC1-8BEB-9615AB1D6248}" dt="2021-03-29T19:29:45.860" v="10123" actId="1038"/>
          <ac:spMkLst>
            <pc:docMk/>
            <pc:sldMk cId="517047183" sldId="763"/>
            <ac:spMk id="165" creationId="{E1F934F2-3A1E-4340-8C7A-246DB3D5B67A}"/>
          </ac:spMkLst>
        </pc:spChg>
        <pc:spChg chg="add mod">
          <ac:chgData name="Lei Wu" userId="f083b2a8aea23a2f" providerId="LiveId" clId="{4A047586-1D98-4AC1-8BEB-9615AB1D6248}" dt="2021-03-29T19:29:45.860" v="10123" actId="1038"/>
          <ac:spMkLst>
            <pc:docMk/>
            <pc:sldMk cId="517047183" sldId="763"/>
            <ac:spMk id="166" creationId="{7F2BE03E-346F-4597-B4C4-A8DC8DCD1168}"/>
          </ac:spMkLst>
        </pc:spChg>
        <pc:graphicFrameChg chg="del">
          <ac:chgData name="Lei Wu" userId="f083b2a8aea23a2f" providerId="LiveId" clId="{4A047586-1D98-4AC1-8BEB-9615AB1D6248}" dt="2021-03-28T18:06:29.542" v="3691" actId="478"/>
          <ac:graphicFrameMkLst>
            <pc:docMk/>
            <pc:sldMk cId="517047183" sldId="763"/>
            <ac:graphicFrameMk id="7" creationId="{735BC706-2863-4BED-BD85-442AA6082B7E}"/>
          </ac:graphicFrameMkLst>
        </pc:graphicFrameChg>
        <pc:graphicFrameChg chg="del">
          <ac:chgData name="Lei Wu" userId="f083b2a8aea23a2f" providerId="LiveId" clId="{4A047586-1D98-4AC1-8BEB-9615AB1D6248}" dt="2021-03-28T18:06:29.542" v="3691" actId="478"/>
          <ac:graphicFrameMkLst>
            <pc:docMk/>
            <pc:sldMk cId="517047183" sldId="763"/>
            <ac:graphicFrameMk id="8" creationId="{14E5EE37-7290-4014-8679-6475892FAA7F}"/>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6" creationId="{02336A28-3A8B-4830-9283-89ADF8448AB8}"/>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7" creationId="{0F7113DC-A692-4503-ACA2-98B6A5F31E25}"/>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8" creationId="{6AD2D5E1-D206-426D-B02A-1F5E93436262}"/>
          </ac:graphicFrameMkLst>
        </pc:graphicFrameChg>
        <pc:graphicFrameChg chg="add del mod">
          <ac:chgData name="Lei Wu" userId="f083b2a8aea23a2f" providerId="LiveId" clId="{4A047586-1D98-4AC1-8BEB-9615AB1D6248}" dt="2021-03-29T19:27:35.177" v="10009" actId="478"/>
          <ac:graphicFrameMkLst>
            <pc:docMk/>
            <pc:sldMk cId="517047183" sldId="763"/>
            <ac:graphicFrameMk id="19" creationId="{1F732477-05FB-448D-A978-5ADF22321CDC}"/>
          </ac:graphicFrameMkLst>
        </pc:graphicFrameChg>
        <pc:picChg chg="add del mod">
          <ac:chgData name="Lei Wu" userId="f083b2a8aea23a2f" providerId="LiveId" clId="{4A047586-1D98-4AC1-8BEB-9615AB1D6248}" dt="2021-03-28T18:51:41.501" v="4006" actId="478"/>
          <ac:picMkLst>
            <pc:docMk/>
            <pc:sldMk cId="517047183" sldId="763"/>
            <ac:picMk id="15" creationId="{898AFC4B-40CB-481A-ACB4-230C87A079CD}"/>
          </ac:picMkLst>
        </pc:picChg>
      </pc:sldChg>
      <pc:sldChg chg="addSp delSp modSp add del mod modAnim">
        <pc:chgData name="Lei Wu" userId="f083b2a8aea23a2f" providerId="LiveId" clId="{4A047586-1D98-4AC1-8BEB-9615AB1D6248}" dt="2021-03-28T18:05:42.259" v="3665" actId="47"/>
        <pc:sldMkLst>
          <pc:docMk/>
          <pc:sldMk cId="4048131836" sldId="763"/>
        </pc:sldMkLst>
        <pc:spChg chg="mod">
          <ac:chgData name="Lei Wu" userId="f083b2a8aea23a2f" providerId="LiveId" clId="{4A047586-1D98-4AC1-8BEB-9615AB1D6248}" dt="2021-03-28T18:00:15.730" v="3628"/>
          <ac:spMkLst>
            <pc:docMk/>
            <pc:sldMk cId="4048131836" sldId="763"/>
            <ac:spMk id="2" creationId="{00000000-0000-0000-0000-000000000000}"/>
          </ac:spMkLst>
        </pc:spChg>
        <pc:spChg chg="mod">
          <ac:chgData name="Lei Wu" userId="f083b2a8aea23a2f" providerId="LiveId" clId="{4A047586-1D98-4AC1-8BEB-9615AB1D6248}" dt="2021-03-28T18:01:37.966" v="3659" actId="20577"/>
          <ac:spMkLst>
            <pc:docMk/>
            <pc:sldMk cId="4048131836" sldId="763"/>
            <ac:spMk id="3" creationId="{00000000-0000-0000-0000-000000000000}"/>
          </ac:spMkLst>
        </pc:spChg>
        <pc:spChg chg="add mod">
          <ac:chgData name="Lei Wu" userId="f083b2a8aea23a2f" providerId="LiveId" clId="{4A047586-1D98-4AC1-8BEB-9615AB1D6248}" dt="2021-03-28T18:02:04.331" v="3664" actId="1076"/>
          <ac:spMkLst>
            <pc:docMk/>
            <pc:sldMk cId="4048131836" sldId="763"/>
            <ac:spMk id="8" creationId="{E18FADBD-4B7F-4577-A4FB-DF432EBB35FE}"/>
          </ac:spMkLst>
        </pc:spChg>
        <pc:graphicFrameChg chg="add mod">
          <ac:chgData name="Lei Wu" userId="f083b2a8aea23a2f" providerId="LiveId" clId="{4A047586-1D98-4AC1-8BEB-9615AB1D6248}" dt="2021-03-28T18:01:14.828" v="3656" actId="1076"/>
          <ac:graphicFrameMkLst>
            <pc:docMk/>
            <pc:sldMk cId="4048131836" sldId="763"/>
            <ac:graphicFrameMk id="7" creationId="{08F8F080-F832-4C0C-A683-08D9EBBF717E}"/>
          </ac:graphicFrameMkLst>
        </pc:graphicFrameChg>
        <pc:graphicFrameChg chg="del">
          <ac:chgData name="Lei Wu" userId="f083b2a8aea23a2f" providerId="LiveId" clId="{4A047586-1D98-4AC1-8BEB-9615AB1D6248}" dt="2021-03-28T18:01:10.150" v="3654" actId="478"/>
          <ac:graphicFrameMkLst>
            <pc:docMk/>
            <pc:sldMk cId="4048131836" sldId="763"/>
            <ac:graphicFrameMk id="9" creationId="{8F30B936-5AA7-40FA-AD47-8B4C364A6760}"/>
          </ac:graphicFrameMkLst>
        </pc:graphicFrameChg>
        <pc:graphicFrameChg chg="del">
          <ac:chgData name="Lei Wu" userId="f083b2a8aea23a2f" providerId="LiveId" clId="{4A047586-1D98-4AC1-8BEB-9615AB1D6248}" dt="2021-03-28T18:01:08.260" v="3653" actId="478"/>
          <ac:graphicFrameMkLst>
            <pc:docMk/>
            <pc:sldMk cId="4048131836" sldId="763"/>
            <ac:graphicFrameMk id="10" creationId="{30E70B4C-3596-446A-86CB-E70E51CCB1B6}"/>
          </ac:graphicFrameMkLst>
        </pc:graphicFrameChg>
      </pc:sldChg>
      <pc:sldChg chg="addSp delSp modSp add mod">
        <pc:chgData name="Lei Wu" userId="f083b2a8aea23a2f" providerId="LiveId" clId="{4A047586-1D98-4AC1-8BEB-9615AB1D6248}" dt="2021-03-28T18:11:18.815" v="3751" actId="1076"/>
        <pc:sldMkLst>
          <pc:docMk/>
          <pc:sldMk cId="850889256" sldId="764"/>
        </pc:sldMkLst>
        <pc:spChg chg="mod">
          <ac:chgData name="Lei Wu" userId="f083b2a8aea23a2f" providerId="LiveId" clId="{4A047586-1D98-4AC1-8BEB-9615AB1D6248}" dt="2021-03-28T18:11:01.621" v="3746" actId="20577"/>
          <ac:spMkLst>
            <pc:docMk/>
            <pc:sldMk cId="850889256" sldId="764"/>
            <ac:spMk id="2" creationId="{00000000-0000-0000-0000-000000000000}"/>
          </ac:spMkLst>
        </pc:spChg>
        <pc:spChg chg="del">
          <ac:chgData name="Lei Wu" userId="f083b2a8aea23a2f" providerId="LiveId" clId="{4A047586-1D98-4AC1-8BEB-9615AB1D6248}" dt="2021-03-28T18:11:14.033" v="3749" actId="478"/>
          <ac:spMkLst>
            <pc:docMk/>
            <pc:sldMk cId="850889256" sldId="764"/>
            <ac:spMk id="3" creationId="{00000000-0000-0000-0000-000000000000}"/>
          </ac:spMkLst>
        </pc:spChg>
        <pc:spChg chg="add del mod">
          <ac:chgData name="Lei Wu" userId="f083b2a8aea23a2f" providerId="LiveId" clId="{4A047586-1D98-4AC1-8BEB-9615AB1D6248}" dt="2021-03-28T18:11:16.053" v="3750" actId="478"/>
          <ac:spMkLst>
            <pc:docMk/>
            <pc:sldMk cId="850889256" sldId="764"/>
            <ac:spMk id="4" creationId="{DAD0E50B-23F2-4503-87E3-919E40C3DF65}"/>
          </ac:spMkLst>
        </pc:spChg>
        <pc:graphicFrameChg chg="del">
          <ac:chgData name="Lei Wu" userId="f083b2a8aea23a2f" providerId="LiveId" clId="{4A047586-1D98-4AC1-8BEB-9615AB1D6248}" dt="2021-03-28T18:11:07.598" v="3747" actId="478"/>
          <ac:graphicFrameMkLst>
            <pc:docMk/>
            <pc:sldMk cId="850889256" sldId="764"/>
            <ac:graphicFrameMk id="9" creationId="{4A9D3E7F-DFA7-40B3-B556-652179DC41E2}"/>
          </ac:graphicFrameMkLst>
        </pc:graphicFrameChg>
        <pc:picChg chg="add mod">
          <ac:chgData name="Lei Wu" userId="f083b2a8aea23a2f" providerId="LiveId" clId="{4A047586-1D98-4AC1-8BEB-9615AB1D6248}" dt="2021-03-28T18:11:18.815" v="3751" actId="1076"/>
          <ac:picMkLst>
            <pc:docMk/>
            <pc:sldMk cId="850889256" sldId="764"/>
            <ac:picMk id="6" creationId="{20C7327D-3C86-4DD5-8A97-0B73C3449746}"/>
          </ac:picMkLst>
        </pc:picChg>
      </pc:sldChg>
      <pc:sldChg chg="add del">
        <pc:chgData name="Lei Wu" userId="f083b2a8aea23a2f" providerId="LiveId" clId="{4A047586-1D98-4AC1-8BEB-9615AB1D6248}" dt="2021-03-28T18:09:20.028" v="3717"/>
        <pc:sldMkLst>
          <pc:docMk/>
          <pc:sldMk cId="3515243318" sldId="764"/>
        </pc:sldMkLst>
      </pc:sldChg>
      <pc:sldChg chg="addSp delSp modSp add del mod">
        <pc:chgData name="Lei Wu" userId="f083b2a8aea23a2f" providerId="LiveId" clId="{4A047586-1D98-4AC1-8BEB-9615AB1D6248}" dt="2021-03-29T14:58:41.864" v="5926" actId="47"/>
        <pc:sldMkLst>
          <pc:docMk/>
          <pc:sldMk cId="343580744" sldId="765"/>
        </pc:sldMkLst>
        <pc:spChg chg="mod">
          <ac:chgData name="Lei Wu" userId="f083b2a8aea23a2f" providerId="LiveId" clId="{4A047586-1D98-4AC1-8BEB-9615AB1D6248}" dt="2021-03-28T18:11:50.717" v="3771" actId="20577"/>
          <ac:spMkLst>
            <pc:docMk/>
            <pc:sldMk cId="343580744" sldId="765"/>
            <ac:spMk id="2" creationId="{00000000-0000-0000-0000-000000000000}"/>
          </ac:spMkLst>
        </pc:spChg>
        <pc:picChg chg="del">
          <ac:chgData name="Lei Wu" userId="f083b2a8aea23a2f" providerId="LiveId" clId="{4A047586-1D98-4AC1-8BEB-9615AB1D6248}" dt="2021-03-28T18:11:34.992" v="3753" actId="478"/>
          <ac:picMkLst>
            <pc:docMk/>
            <pc:sldMk cId="343580744" sldId="765"/>
            <ac:picMk id="6" creationId="{20C7327D-3C86-4DD5-8A97-0B73C3449746}"/>
          </ac:picMkLst>
        </pc:picChg>
        <pc:picChg chg="add mod">
          <ac:chgData name="Lei Wu" userId="f083b2a8aea23a2f" providerId="LiveId" clId="{4A047586-1D98-4AC1-8BEB-9615AB1D6248}" dt="2021-03-28T18:11:35.485" v="3754"/>
          <ac:picMkLst>
            <pc:docMk/>
            <pc:sldMk cId="343580744" sldId="765"/>
            <ac:picMk id="7" creationId="{565C06C7-90B1-4CAF-8AB7-CBE74B56A6EB}"/>
          </ac:picMkLst>
        </pc:picChg>
      </pc:sldChg>
      <pc:sldChg chg="addSp delSp modSp add mod modAnim modNotesTx">
        <pc:chgData name="Lei Wu" userId="f083b2a8aea23a2f" providerId="LiveId" clId="{4A047586-1D98-4AC1-8BEB-9615AB1D6248}" dt="2021-03-29T18:01:23.353" v="7228" actId="1035"/>
        <pc:sldMkLst>
          <pc:docMk/>
          <pc:sldMk cId="130719995" sldId="766"/>
        </pc:sldMkLst>
        <pc:spChg chg="mod">
          <ac:chgData name="Lei Wu" userId="f083b2a8aea23a2f" providerId="LiveId" clId="{4A047586-1D98-4AC1-8BEB-9615AB1D6248}" dt="2021-03-28T18:16:44.145" v="3781" actId="20577"/>
          <ac:spMkLst>
            <pc:docMk/>
            <pc:sldMk cId="130719995" sldId="766"/>
            <ac:spMk id="2" creationId="{00000000-0000-0000-0000-000000000000}"/>
          </ac:spMkLst>
        </pc:spChg>
        <pc:spChg chg="mod">
          <ac:chgData name="Lei Wu" userId="f083b2a8aea23a2f" providerId="LiveId" clId="{4A047586-1D98-4AC1-8BEB-9615AB1D6248}" dt="2021-03-29T18:01:12.210" v="7218" actId="1076"/>
          <ac:spMkLst>
            <pc:docMk/>
            <pc:sldMk cId="130719995" sldId="766"/>
            <ac:spMk id="3" creationId="{00000000-0000-0000-0000-000000000000}"/>
          </ac:spMkLst>
        </pc:spChg>
        <pc:spChg chg="mod topLvl">
          <ac:chgData name="Lei Wu" userId="f083b2a8aea23a2f" providerId="LiveId" clId="{4A047586-1D98-4AC1-8BEB-9615AB1D6248}" dt="2021-03-29T17:59:54.625" v="7068" actId="165"/>
          <ac:spMkLst>
            <pc:docMk/>
            <pc:sldMk cId="130719995" sldId="766"/>
            <ac:spMk id="10" creationId="{50AAFC1C-71CB-4782-A86C-013F3ECA0C00}"/>
          </ac:spMkLst>
        </pc:spChg>
        <pc:spChg chg="mod topLvl">
          <ac:chgData name="Lei Wu" userId="f083b2a8aea23a2f" providerId="LiveId" clId="{4A047586-1D98-4AC1-8BEB-9615AB1D6248}" dt="2021-03-29T18:00:54.244" v="7213" actId="1036"/>
          <ac:spMkLst>
            <pc:docMk/>
            <pc:sldMk cId="130719995" sldId="766"/>
            <ac:spMk id="11" creationId="{1A33383C-D22C-480E-AD84-EE5E8509F1AF}"/>
          </ac:spMkLst>
        </pc:spChg>
        <pc:spChg chg="mod topLvl">
          <ac:chgData name="Lei Wu" userId="f083b2a8aea23a2f" providerId="LiveId" clId="{4A047586-1D98-4AC1-8BEB-9615AB1D6248}" dt="2021-03-29T17:59:54.625" v="7068" actId="165"/>
          <ac:spMkLst>
            <pc:docMk/>
            <pc:sldMk cId="130719995" sldId="766"/>
            <ac:spMk id="12" creationId="{C584C067-C0F1-4B51-85E1-CDDC0431AA08}"/>
          </ac:spMkLst>
        </pc:spChg>
        <pc:spChg chg="mod topLvl">
          <ac:chgData name="Lei Wu" userId="f083b2a8aea23a2f" providerId="LiveId" clId="{4A047586-1D98-4AC1-8BEB-9615AB1D6248}" dt="2021-03-29T17:59:54.625" v="7068" actId="165"/>
          <ac:spMkLst>
            <pc:docMk/>
            <pc:sldMk cId="130719995" sldId="766"/>
            <ac:spMk id="13" creationId="{54ECAF02-C422-48F8-AAAA-0AF5CF36A3C9}"/>
          </ac:spMkLst>
        </pc:spChg>
        <pc:spChg chg="mod topLvl">
          <ac:chgData name="Lei Wu" userId="f083b2a8aea23a2f" providerId="LiveId" clId="{4A047586-1D98-4AC1-8BEB-9615AB1D6248}" dt="2021-03-29T17:59:54.625" v="7068" actId="165"/>
          <ac:spMkLst>
            <pc:docMk/>
            <pc:sldMk cId="130719995" sldId="766"/>
            <ac:spMk id="14" creationId="{3C8D7871-AFC6-48B9-AB09-1ACF58F1551B}"/>
          </ac:spMkLst>
        </pc:spChg>
        <pc:spChg chg="mod topLvl">
          <ac:chgData name="Lei Wu" userId="f083b2a8aea23a2f" providerId="LiveId" clId="{4A047586-1D98-4AC1-8BEB-9615AB1D6248}" dt="2021-03-29T18:01:23.353" v="7228" actId="1035"/>
          <ac:spMkLst>
            <pc:docMk/>
            <pc:sldMk cId="130719995" sldId="766"/>
            <ac:spMk id="15" creationId="{D63CA0A9-A56C-4E6F-9D1C-74F5E8372A57}"/>
          </ac:spMkLst>
        </pc:spChg>
        <pc:spChg chg="mod topLvl">
          <ac:chgData name="Lei Wu" userId="f083b2a8aea23a2f" providerId="LiveId" clId="{4A047586-1D98-4AC1-8BEB-9615AB1D6248}" dt="2021-03-29T18:01:05.680" v="7216" actId="1035"/>
          <ac:spMkLst>
            <pc:docMk/>
            <pc:sldMk cId="130719995" sldId="766"/>
            <ac:spMk id="16" creationId="{99574109-AEEA-416D-8708-6579F3B81676}"/>
          </ac:spMkLst>
        </pc:spChg>
        <pc:spChg chg="del mod">
          <ac:chgData name="Lei Wu" userId="f083b2a8aea23a2f" providerId="LiveId" clId="{4A047586-1D98-4AC1-8BEB-9615AB1D6248}" dt="2021-03-29T17:59:45.884" v="7067" actId="478"/>
          <ac:spMkLst>
            <pc:docMk/>
            <pc:sldMk cId="130719995" sldId="766"/>
            <ac:spMk id="17" creationId="{773FD52D-B4C0-4234-A128-14E4383517F8}"/>
          </ac:spMkLst>
        </pc:spChg>
        <pc:spChg chg="del mod">
          <ac:chgData name="Lei Wu" userId="f083b2a8aea23a2f" providerId="LiveId" clId="{4A047586-1D98-4AC1-8BEB-9615AB1D6248}" dt="2021-03-29T17:59:42.528" v="7066" actId="478"/>
          <ac:spMkLst>
            <pc:docMk/>
            <pc:sldMk cId="130719995" sldId="766"/>
            <ac:spMk id="18" creationId="{7A3BD819-F77E-4E97-8089-27DF35C2C832}"/>
          </ac:spMkLst>
        </pc:spChg>
        <pc:spChg chg="del mod">
          <ac:chgData name="Lei Wu" userId="f083b2a8aea23a2f" providerId="LiveId" clId="{4A047586-1D98-4AC1-8BEB-9615AB1D6248}" dt="2021-03-29T17:59:39.337" v="7065" actId="478"/>
          <ac:spMkLst>
            <pc:docMk/>
            <pc:sldMk cId="130719995" sldId="766"/>
            <ac:spMk id="19" creationId="{C79AA845-98AB-4EBC-8414-AEA1A91585F0}"/>
          </ac:spMkLst>
        </pc:spChg>
        <pc:spChg chg="add mod">
          <ac:chgData name="Lei Wu" userId="f083b2a8aea23a2f" providerId="LiveId" clId="{4A047586-1D98-4AC1-8BEB-9615AB1D6248}" dt="2021-03-29T16:51:22.505" v="6724" actId="1076"/>
          <ac:spMkLst>
            <pc:docMk/>
            <pc:sldMk cId="130719995" sldId="766"/>
            <ac:spMk id="20" creationId="{998FDCFF-7672-40A8-A29C-A9FF7BB6BDA1}"/>
          </ac:spMkLst>
        </pc:spChg>
        <pc:spChg chg="add mod">
          <ac:chgData name="Lei Wu" userId="f083b2a8aea23a2f" providerId="LiveId" clId="{4A047586-1D98-4AC1-8BEB-9615AB1D6248}" dt="2021-03-29T18:00:46.054" v="7206" actId="1037"/>
          <ac:spMkLst>
            <pc:docMk/>
            <pc:sldMk cId="130719995" sldId="766"/>
            <ac:spMk id="21" creationId="{6D3E8CCB-219E-4137-8AE1-3653535A2973}"/>
          </ac:spMkLst>
        </pc:spChg>
        <pc:spChg chg="add mod">
          <ac:chgData name="Lei Wu" userId="f083b2a8aea23a2f" providerId="LiveId" clId="{4A047586-1D98-4AC1-8BEB-9615AB1D6248}" dt="2021-03-29T18:00:43.733" v="7205" actId="1037"/>
          <ac:spMkLst>
            <pc:docMk/>
            <pc:sldMk cId="130719995" sldId="766"/>
            <ac:spMk id="22" creationId="{30FF5A65-3B6B-4FF0-B7B1-67F09FB0C411}"/>
          </ac:spMkLst>
        </pc:spChg>
        <pc:grpChg chg="add del mod">
          <ac:chgData name="Lei Wu" userId="f083b2a8aea23a2f" providerId="LiveId" clId="{4A047586-1D98-4AC1-8BEB-9615AB1D6248}" dt="2021-03-29T17:59:54.625" v="7068" actId="165"/>
          <ac:grpSpMkLst>
            <pc:docMk/>
            <pc:sldMk cId="130719995" sldId="766"/>
            <ac:grpSpMk id="9" creationId="{B91010B2-B183-4A52-B543-AA53E1B7128D}"/>
          </ac:grpSpMkLst>
        </pc:grpChg>
        <pc:graphicFrameChg chg="add del mod">
          <ac:chgData name="Lei Wu" userId="f083b2a8aea23a2f" providerId="LiveId" clId="{4A047586-1D98-4AC1-8BEB-9615AB1D6248}" dt="2021-03-29T15:08:07.074" v="5964" actId="478"/>
          <ac:graphicFrameMkLst>
            <pc:docMk/>
            <pc:sldMk cId="130719995" sldId="766"/>
            <ac:graphicFrameMk id="6" creationId="{A43721FA-163B-4542-BE34-1690D391D863}"/>
          </ac:graphicFrameMkLst>
        </pc:graphicFrameChg>
        <pc:graphicFrameChg chg="del mod">
          <ac:chgData name="Lei Wu" userId="f083b2a8aea23a2f" providerId="LiveId" clId="{4A047586-1D98-4AC1-8BEB-9615AB1D6248}" dt="2021-03-28T18:17:21.740" v="3800" actId="478"/>
          <ac:graphicFrameMkLst>
            <pc:docMk/>
            <pc:sldMk cId="130719995" sldId="766"/>
            <ac:graphicFrameMk id="9" creationId="{4A9D3E7F-DFA7-40B3-B556-652179DC41E2}"/>
          </ac:graphicFrameMkLst>
        </pc:graphicFrameChg>
        <pc:picChg chg="add mod">
          <ac:chgData name="Lei Wu" userId="f083b2a8aea23a2f" providerId="LiveId" clId="{4A047586-1D98-4AC1-8BEB-9615AB1D6248}" dt="2021-03-29T17:50:57.454" v="7046" actId="1076"/>
          <ac:picMkLst>
            <pc:docMk/>
            <pc:sldMk cId="130719995" sldId="766"/>
            <ac:picMk id="7" creationId="{3F1B3360-714E-442E-A2DB-42313574E7A5}"/>
          </ac:picMkLst>
        </pc:picChg>
        <pc:picChg chg="add mod">
          <ac:chgData name="Lei Wu" userId="f083b2a8aea23a2f" providerId="LiveId" clId="{4A047586-1D98-4AC1-8BEB-9615AB1D6248}" dt="2021-03-29T17:50:57.454" v="7046" actId="1076"/>
          <ac:picMkLst>
            <pc:docMk/>
            <pc:sldMk cId="130719995" sldId="766"/>
            <ac:picMk id="8" creationId="{9B39FDFB-A679-4EF2-BE9B-9046C3037D2D}"/>
          </ac:picMkLst>
        </pc:picChg>
      </pc:sldChg>
      <pc:sldChg chg="modSp add del mod">
        <pc:chgData name="Lei Wu" userId="f083b2a8aea23a2f" providerId="LiveId" clId="{4A047586-1D98-4AC1-8BEB-9615AB1D6248}" dt="2021-03-28T18:16:33.370" v="3779" actId="47"/>
        <pc:sldMkLst>
          <pc:docMk/>
          <pc:sldMk cId="3671467227" sldId="766"/>
        </pc:sldMkLst>
        <pc:spChg chg="mod">
          <ac:chgData name="Lei Wu" userId="f083b2a8aea23a2f" providerId="LiveId" clId="{4A047586-1D98-4AC1-8BEB-9615AB1D6248}" dt="2021-03-28T18:16:03.111" v="3774" actId="20577"/>
          <ac:spMkLst>
            <pc:docMk/>
            <pc:sldMk cId="3671467227" sldId="766"/>
            <ac:spMk id="2" creationId="{00000000-0000-0000-0000-000000000000}"/>
          </ac:spMkLst>
        </pc:spChg>
      </pc:sldChg>
      <pc:sldChg chg="addSp delSp modSp add del mod">
        <pc:chgData name="Lei Wu" userId="f083b2a8aea23a2f" providerId="LiveId" clId="{4A047586-1D98-4AC1-8BEB-9615AB1D6248}" dt="2021-03-29T15:13:41.201" v="6012" actId="47"/>
        <pc:sldMkLst>
          <pc:docMk/>
          <pc:sldMk cId="2905892037" sldId="767"/>
        </pc:sldMkLst>
        <pc:spChg chg="mod">
          <ac:chgData name="Lei Wu" userId="f083b2a8aea23a2f" providerId="LiveId" clId="{4A047586-1D98-4AC1-8BEB-9615AB1D6248}" dt="2021-03-28T18:21:46.253" v="3837" actId="20577"/>
          <ac:spMkLst>
            <pc:docMk/>
            <pc:sldMk cId="2905892037" sldId="767"/>
            <ac:spMk id="2" creationId="{00000000-0000-0000-0000-000000000000}"/>
          </ac:spMkLst>
        </pc:spChg>
        <pc:graphicFrameChg chg="add del mod">
          <ac:chgData name="Lei Wu" userId="f083b2a8aea23a2f" providerId="LiveId" clId="{4A047586-1D98-4AC1-8BEB-9615AB1D6248}" dt="2021-03-28T18:20:51.176" v="3829" actId="1076"/>
          <ac:graphicFrameMkLst>
            <pc:docMk/>
            <pc:sldMk cId="2905892037" sldId="767"/>
            <ac:graphicFrameMk id="7" creationId="{D9503A2C-756A-413B-AFCE-7284D4E6E34A}"/>
          </ac:graphicFrameMkLst>
        </pc:graphicFrameChg>
        <pc:graphicFrameChg chg="add del mod">
          <ac:chgData name="Lei Wu" userId="f083b2a8aea23a2f" providerId="LiveId" clId="{4A047586-1D98-4AC1-8BEB-9615AB1D6248}" dt="2021-03-28T18:20:40.146" v="3827" actId="478"/>
          <ac:graphicFrameMkLst>
            <pc:docMk/>
            <pc:sldMk cId="2905892037" sldId="767"/>
            <ac:graphicFrameMk id="8" creationId="{4D28A2BB-F37F-4B46-918D-F017352310A6}"/>
          </ac:graphicFrameMkLst>
        </pc:graphicFrameChg>
        <pc:graphicFrameChg chg="add mod">
          <ac:chgData name="Lei Wu" userId="f083b2a8aea23a2f" providerId="LiveId" clId="{4A047586-1D98-4AC1-8BEB-9615AB1D6248}" dt="2021-03-28T18:20:40.585" v="3828"/>
          <ac:graphicFrameMkLst>
            <pc:docMk/>
            <pc:sldMk cId="2905892037" sldId="767"/>
            <ac:graphicFrameMk id="9" creationId="{5464CD9A-3C89-4B5E-A9A6-AA7FD6A6D8A2}"/>
          </ac:graphicFrameMkLst>
        </pc:graphicFrameChg>
        <pc:picChg chg="del">
          <ac:chgData name="Lei Wu" userId="f083b2a8aea23a2f" providerId="LiveId" clId="{4A047586-1D98-4AC1-8BEB-9615AB1D6248}" dt="2021-03-28T18:19:43.892" v="3823" actId="478"/>
          <ac:picMkLst>
            <pc:docMk/>
            <pc:sldMk cId="2905892037" sldId="767"/>
            <ac:picMk id="6" creationId="{20C7327D-3C86-4DD5-8A97-0B73C3449746}"/>
          </ac:picMkLst>
        </pc:picChg>
      </pc:sldChg>
      <pc:sldChg chg="modSp add del mod">
        <pc:chgData name="Lei Wu" userId="f083b2a8aea23a2f" providerId="LiveId" clId="{4A047586-1D98-4AC1-8BEB-9615AB1D6248}" dt="2021-03-28T18:49:51.697" v="3951" actId="47"/>
        <pc:sldMkLst>
          <pc:docMk/>
          <pc:sldMk cId="4066261662" sldId="768"/>
        </pc:sldMkLst>
        <pc:spChg chg="mod">
          <ac:chgData name="Lei Wu" userId="f083b2a8aea23a2f" providerId="LiveId" clId="{4A047586-1D98-4AC1-8BEB-9615AB1D6248}" dt="2021-03-28T18:44:11.512" v="3851" actId="20577"/>
          <ac:spMkLst>
            <pc:docMk/>
            <pc:sldMk cId="4066261662" sldId="768"/>
            <ac:spMk id="2" creationId="{00000000-0000-0000-0000-000000000000}"/>
          </ac:spMkLst>
        </pc:spChg>
      </pc:sldChg>
      <pc:sldChg chg="addSp delSp modSp add mod">
        <pc:chgData name="Lei Wu" userId="f083b2a8aea23a2f" providerId="LiveId" clId="{4A047586-1D98-4AC1-8BEB-9615AB1D6248}" dt="2021-03-29T19:21:26.489" v="10006" actId="113"/>
        <pc:sldMkLst>
          <pc:docMk/>
          <pc:sldMk cId="2353824865" sldId="769"/>
        </pc:sldMkLst>
        <pc:spChg chg="mod">
          <ac:chgData name="Lei Wu" userId="f083b2a8aea23a2f" providerId="LiveId" clId="{4A047586-1D98-4AC1-8BEB-9615AB1D6248}" dt="2021-03-29T19:09:22.670" v="9885" actId="1076"/>
          <ac:spMkLst>
            <pc:docMk/>
            <pc:sldMk cId="2353824865" sldId="769"/>
            <ac:spMk id="2" creationId="{00000000-0000-0000-0000-000000000000}"/>
          </ac:spMkLst>
        </pc:spChg>
        <pc:spChg chg="del mod">
          <ac:chgData name="Lei Wu" userId="f083b2a8aea23a2f" providerId="LiveId" clId="{4A047586-1D98-4AC1-8BEB-9615AB1D6248}" dt="2021-03-29T19:07:43.146" v="9826" actId="478"/>
          <ac:spMkLst>
            <pc:docMk/>
            <pc:sldMk cId="2353824865" sldId="769"/>
            <ac:spMk id="3" creationId="{00000000-0000-0000-0000-000000000000}"/>
          </ac:spMkLst>
        </pc:spChg>
        <pc:spChg chg="mod">
          <ac:chgData name="Lei Wu" userId="f083b2a8aea23a2f" providerId="LiveId" clId="{4A047586-1D98-4AC1-8BEB-9615AB1D6248}" dt="2021-03-29T19:07:35.214" v="9824" actId="1076"/>
          <ac:spMkLst>
            <pc:docMk/>
            <pc:sldMk cId="2353824865" sldId="769"/>
            <ac:spMk id="11" creationId="{EDC07BEE-119A-40A5-8763-A98502342A86}"/>
          </ac:spMkLst>
        </pc:spChg>
        <pc:spChg chg="mod">
          <ac:chgData name="Lei Wu" userId="f083b2a8aea23a2f" providerId="LiveId" clId="{4A047586-1D98-4AC1-8BEB-9615AB1D6248}" dt="2021-03-29T19:07:35.214" v="9824" actId="1076"/>
          <ac:spMkLst>
            <pc:docMk/>
            <pc:sldMk cId="2353824865" sldId="769"/>
            <ac:spMk id="12" creationId="{8E1EF76C-374A-47D9-928F-608E32B03CCF}"/>
          </ac:spMkLst>
        </pc:spChg>
        <pc:spChg chg="mod">
          <ac:chgData name="Lei Wu" userId="f083b2a8aea23a2f" providerId="LiveId" clId="{4A047586-1D98-4AC1-8BEB-9615AB1D6248}" dt="2021-03-29T19:07:35.214" v="9824" actId="1076"/>
          <ac:spMkLst>
            <pc:docMk/>
            <pc:sldMk cId="2353824865" sldId="769"/>
            <ac:spMk id="13" creationId="{BB489FA5-A62F-48EB-9A07-626B3F8FD115}"/>
          </ac:spMkLst>
        </pc:spChg>
        <pc:spChg chg="mod">
          <ac:chgData name="Lei Wu" userId="f083b2a8aea23a2f" providerId="LiveId" clId="{4A047586-1D98-4AC1-8BEB-9615AB1D6248}" dt="2021-03-29T19:07:35.214" v="9824" actId="1076"/>
          <ac:spMkLst>
            <pc:docMk/>
            <pc:sldMk cId="2353824865" sldId="769"/>
            <ac:spMk id="14" creationId="{94385DAF-76B5-4E21-AC48-B35CCEA7DBAA}"/>
          </ac:spMkLst>
        </pc:spChg>
        <pc:spChg chg="mod">
          <ac:chgData name="Lei Wu" userId="f083b2a8aea23a2f" providerId="LiveId" clId="{4A047586-1D98-4AC1-8BEB-9615AB1D6248}" dt="2021-03-29T19:07:35.214" v="9824" actId="1076"/>
          <ac:spMkLst>
            <pc:docMk/>
            <pc:sldMk cId="2353824865" sldId="769"/>
            <ac:spMk id="15" creationId="{68EF8EBC-097E-4930-BFBC-343D22E4AA77}"/>
          </ac:spMkLst>
        </pc:spChg>
        <pc:spChg chg="mod topLvl">
          <ac:chgData name="Lei Wu" userId="f083b2a8aea23a2f" providerId="LiveId" clId="{4A047586-1D98-4AC1-8BEB-9615AB1D6248}" dt="2021-03-29T19:14:29.896" v="9972" actId="1076"/>
          <ac:spMkLst>
            <pc:docMk/>
            <pc:sldMk cId="2353824865" sldId="769"/>
            <ac:spMk id="27" creationId="{B7E42881-C59B-4967-BA63-1D5B0BDCBFAC}"/>
          </ac:spMkLst>
        </pc:spChg>
        <pc:spChg chg="mod topLvl">
          <ac:chgData name="Lei Wu" userId="f083b2a8aea23a2f" providerId="LiveId" clId="{4A047586-1D98-4AC1-8BEB-9615AB1D6248}" dt="2021-03-29T19:14:29.896" v="9972" actId="1076"/>
          <ac:spMkLst>
            <pc:docMk/>
            <pc:sldMk cId="2353824865" sldId="769"/>
            <ac:spMk id="28" creationId="{0241097A-7975-4C60-9005-6D93D18908D9}"/>
          </ac:spMkLst>
        </pc:spChg>
        <pc:spChg chg="mod topLvl">
          <ac:chgData name="Lei Wu" userId="f083b2a8aea23a2f" providerId="LiveId" clId="{4A047586-1D98-4AC1-8BEB-9615AB1D6248}" dt="2021-03-29T19:14:29.896" v="9972" actId="1076"/>
          <ac:spMkLst>
            <pc:docMk/>
            <pc:sldMk cId="2353824865" sldId="769"/>
            <ac:spMk id="29" creationId="{18EF667D-9947-4AA8-8A4B-5C40BC9E087C}"/>
          </ac:spMkLst>
        </pc:spChg>
        <pc:spChg chg="mod topLvl">
          <ac:chgData name="Lei Wu" userId="f083b2a8aea23a2f" providerId="LiveId" clId="{4A047586-1D98-4AC1-8BEB-9615AB1D6248}" dt="2021-03-29T19:14:29.896" v="9972" actId="1076"/>
          <ac:spMkLst>
            <pc:docMk/>
            <pc:sldMk cId="2353824865" sldId="769"/>
            <ac:spMk id="30" creationId="{BFDE87C3-08AA-4A64-BDD8-61DD2843C97E}"/>
          </ac:spMkLst>
        </pc:spChg>
        <pc:spChg chg="mod topLvl">
          <ac:chgData name="Lei Wu" userId="f083b2a8aea23a2f" providerId="LiveId" clId="{4A047586-1D98-4AC1-8BEB-9615AB1D6248}" dt="2021-03-29T19:14:29.896" v="9972" actId="1076"/>
          <ac:spMkLst>
            <pc:docMk/>
            <pc:sldMk cId="2353824865" sldId="769"/>
            <ac:spMk id="31" creationId="{DDDA8750-96F7-45A6-811A-C963043F11A9}"/>
          </ac:spMkLst>
        </pc:spChg>
        <pc:spChg chg="mod">
          <ac:chgData name="Lei Wu" userId="f083b2a8aea23a2f" providerId="LiveId" clId="{4A047586-1D98-4AC1-8BEB-9615AB1D6248}" dt="2021-03-29T19:14:10.679" v="9966" actId="478"/>
          <ac:spMkLst>
            <pc:docMk/>
            <pc:sldMk cId="2353824865" sldId="769"/>
            <ac:spMk id="46" creationId="{9BF6C110-AA14-4904-A9FD-000FF57AD7C9}"/>
          </ac:spMkLst>
        </pc:spChg>
        <pc:spChg chg="mod">
          <ac:chgData name="Lei Wu" userId="f083b2a8aea23a2f" providerId="LiveId" clId="{4A047586-1D98-4AC1-8BEB-9615AB1D6248}" dt="2021-03-29T19:14:10.679" v="9966" actId="478"/>
          <ac:spMkLst>
            <pc:docMk/>
            <pc:sldMk cId="2353824865" sldId="769"/>
            <ac:spMk id="47" creationId="{9F2CA930-2A99-4DFF-96E9-884093C49BEE}"/>
          </ac:spMkLst>
        </pc:spChg>
        <pc:spChg chg="mod">
          <ac:chgData name="Lei Wu" userId="f083b2a8aea23a2f" providerId="LiveId" clId="{4A047586-1D98-4AC1-8BEB-9615AB1D6248}" dt="2021-03-29T19:14:10.679" v="9966" actId="478"/>
          <ac:spMkLst>
            <pc:docMk/>
            <pc:sldMk cId="2353824865" sldId="769"/>
            <ac:spMk id="48" creationId="{80F91B10-BC21-4F4A-AF51-40DB7265AA63}"/>
          </ac:spMkLst>
        </pc:spChg>
        <pc:spChg chg="mod">
          <ac:chgData name="Lei Wu" userId="f083b2a8aea23a2f" providerId="LiveId" clId="{4A047586-1D98-4AC1-8BEB-9615AB1D6248}" dt="2021-03-29T19:14:10.679" v="9966" actId="478"/>
          <ac:spMkLst>
            <pc:docMk/>
            <pc:sldMk cId="2353824865" sldId="769"/>
            <ac:spMk id="49" creationId="{9CE5C15F-D5B9-44FE-96E8-FAE4D121D538}"/>
          </ac:spMkLst>
        </pc:spChg>
        <pc:spChg chg="del mod">
          <ac:chgData name="Lei Wu" userId="f083b2a8aea23a2f" providerId="LiveId" clId="{4A047586-1D98-4AC1-8BEB-9615AB1D6248}" dt="2021-03-29T19:14:10.679" v="9966" actId="478"/>
          <ac:spMkLst>
            <pc:docMk/>
            <pc:sldMk cId="2353824865" sldId="769"/>
            <ac:spMk id="50" creationId="{8B9F0B60-2834-42EF-972C-F014F097DD04}"/>
          </ac:spMkLst>
        </pc:spChg>
        <pc:spChg chg="mod">
          <ac:chgData name="Lei Wu" userId="f083b2a8aea23a2f" providerId="LiveId" clId="{4A047586-1D98-4AC1-8BEB-9615AB1D6248}" dt="2021-03-29T19:14:10.679" v="9966" actId="478"/>
          <ac:spMkLst>
            <pc:docMk/>
            <pc:sldMk cId="2353824865" sldId="769"/>
            <ac:spMk id="51" creationId="{11D279C4-11B7-4466-BA85-9022694CE9A3}"/>
          </ac:spMkLst>
        </pc:spChg>
        <pc:spChg chg="add mod">
          <ac:chgData name="Lei Wu" userId="f083b2a8aea23a2f" providerId="LiveId" clId="{4A047586-1D98-4AC1-8BEB-9615AB1D6248}" dt="2021-03-29T19:21:26.489" v="10006" actId="113"/>
          <ac:spMkLst>
            <pc:docMk/>
            <pc:sldMk cId="2353824865" sldId="769"/>
            <ac:spMk id="56" creationId="{33FDC097-AF77-4DB2-A61B-2C547DD9C75F}"/>
          </ac:spMkLst>
        </pc:spChg>
        <pc:spChg chg="add mod">
          <ac:chgData name="Lei Wu" userId="f083b2a8aea23a2f" providerId="LiveId" clId="{4A047586-1D98-4AC1-8BEB-9615AB1D6248}" dt="2021-03-29T19:10:09.960" v="9929" actId="1035"/>
          <ac:spMkLst>
            <pc:docMk/>
            <pc:sldMk cId="2353824865" sldId="769"/>
            <ac:spMk id="57" creationId="{5846FAFE-CE4D-466C-8BD2-F29812CE18CA}"/>
          </ac:spMkLst>
        </pc:spChg>
        <pc:spChg chg="add del">
          <ac:chgData name="Lei Wu" userId="f083b2a8aea23a2f" providerId="LiveId" clId="{4A047586-1D98-4AC1-8BEB-9615AB1D6248}" dt="2021-03-29T19:11:32.093" v="9939" actId="22"/>
          <ac:spMkLst>
            <pc:docMk/>
            <pc:sldMk cId="2353824865" sldId="769"/>
            <ac:spMk id="59" creationId="{1468E8C2-8210-4268-AB66-6ED1CDADCC5A}"/>
          </ac:spMkLst>
        </pc:spChg>
        <pc:spChg chg="add mod">
          <ac:chgData name="Lei Wu" userId="f083b2a8aea23a2f" providerId="LiveId" clId="{4A047586-1D98-4AC1-8BEB-9615AB1D6248}" dt="2021-03-29T19:13:32.958" v="9958" actId="1076"/>
          <ac:spMkLst>
            <pc:docMk/>
            <pc:sldMk cId="2353824865" sldId="769"/>
            <ac:spMk id="60" creationId="{AFA61E3E-94B5-4ECD-B2B4-6F53C4E74774}"/>
          </ac:spMkLst>
        </pc:spChg>
        <pc:spChg chg="add mod">
          <ac:chgData name="Lei Wu" userId="f083b2a8aea23a2f" providerId="LiveId" clId="{4A047586-1D98-4AC1-8BEB-9615AB1D6248}" dt="2021-03-29T19:14:24.656" v="9969" actId="1076"/>
          <ac:spMkLst>
            <pc:docMk/>
            <pc:sldMk cId="2353824865" sldId="769"/>
            <ac:spMk id="61" creationId="{E535E961-647E-4505-B31C-5F33E507E5E3}"/>
          </ac:spMkLst>
        </pc:spChg>
        <pc:spChg chg="add mod">
          <ac:chgData name="Lei Wu" userId="f083b2a8aea23a2f" providerId="LiveId" clId="{4A047586-1D98-4AC1-8BEB-9615AB1D6248}" dt="2021-03-29T19:14:39.245" v="9973" actId="1076"/>
          <ac:spMkLst>
            <pc:docMk/>
            <pc:sldMk cId="2353824865" sldId="769"/>
            <ac:spMk id="62" creationId="{445C6EDC-B560-4013-A210-2DF095C8D74C}"/>
          </ac:spMkLst>
        </pc:spChg>
        <pc:grpChg chg="add del mod">
          <ac:chgData name="Lei Wu" userId="f083b2a8aea23a2f" providerId="LiveId" clId="{4A047586-1D98-4AC1-8BEB-9615AB1D6248}" dt="2021-03-29T19:08:17.096" v="9827" actId="478"/>
          <ac:grpSpMkLst>
            <pc:docMk/>
            <pc:sldMk cId="2353824865" sldId="769"/>
            <ac:grpSpMk id="6" creationId="{48A55FBA-5C37-4930-BC1F-7290000EAE2E}"/>
          </ac:grpSpMkLst>
        </pc:grpChg>
        <pc:grpChg chg="mod">
          <ac:chgData name="Lei Wu" userId="f083b2a8aea23a2f" providerId="LiveId" clId="{4A047586-1D98-4AC1-8BEB-9615AB1D6248}" dt="2021-03-29T19:07:35.214" v="9824" actId="1076"/>
          <ac:grpSpMkLst>
            <pc:docMk/>
            <pc:sldMk cId="2353824865" sldId="769"/>
            <ac:grpSpMk id="9" creationId="{308956C3-0E3B-4E7F-9FD7-9A456726277F}"/>
          </ac:grpSpMkLst>
        </pc:grpChg>
        <pc:grpChg chg="mod">
          <ac:chgData name="Lei Wu" userId="f083b2a8aea23a2f" providerId="LiveId" clId="{4A047586-1D98-4AC1-8BEB-9615AB1D6248}" dt="2021-03-29T19:07:35.214" v="9824" actId="1076"/>
          <ac:grpSpMkLst>
            <pc:docMk/>
            <pc:sldMk cId="2353824865" sldId="769"/>
            <ac:grpSpMk id="10" creationId="{F7A06F6F-C3FD-433A-BB0A-50FE3286DB07}"/>
          </ac:grpSpMkLst>
        </pc:grpChg>
        <pc:grpChg chg="add del mod">
          <ac:chgData name="Lei Wu" userId="f083b2a8aea23a2f" providerId="LiveId" clId="{4A047586-1D98-4AC1-8BEB-9615AB1D6248}" dt="2021-03-29T19:14:29.896" v="9972" actId="1076"/>
          <ac:grpSpMkLst>
            <pc:docMk/>
            <pc:sldMk cId="2353824865" sldId="769"/>
            <ac:grpSpMk id="23" creationId="{09FCEE3B-C348-4E08-9936-7F0F4D3F2F5F}"/>
          </ac:grpSpMkLst>
        </pc:grpChg>
        <pc:grpChg chg="mod topLvl">
          <ac:chgData name="Lei Wu" userId="f083b2a8aea23a2f" providerId="LiveId" clId="{4A047586-1D98-4AC1-8BEB-9615AB1D6248}" dt="2021-03-29T19:14:29.896" v="9972" actId="1076"/>
          <ac:grpSpMkLst>
            <pc:docMk/>
            <pc:sldMk cId="2353824865" sldId="769"/>
            <ac:grpSpMk id="25" creationId="{51CA288D-2F78-4144-8B82-DA6CC1C3B1F0}"/>
          </ac:grpSpMkLst>
        </pc:grpChg>
        <pc:grpChg chg="mod topLvl">
          <ac:chgData name="Lei Wu" userId="f083b2a8aea23a2f" providerId="LiveId" clId="{4A047586-1D98-4AC1-8BEB-9615AB1D6248}" dt="2021-03-29T19:14:29.896" v="9972" actId="1076"/>
          <ac:grpSpMkLst>
            <pc:docMk/>
            <pc:sldMk cId="2353824865" sldId="769"/>
            <ac:grpSpMk id="26" creationId="{72511B2E-0A4D-42FA-B605-B7DE352808F6}"/>
          </ac:grpSpMkLst>
        </pc:grpChg>
        <pc:grpChg chg="add mod">
          <ac:chgData name="Lei Wu" userId="f083b2a8aea23a2f" providerId="LiveId" clId="{4A047586-1D98-4AC1-8BEB-9615AB1D6248}" dt="2021-03-29T19:14:10.679" v="9966" actId="478"/>
          <ac:grpSpMkLst>
            <pc:docMk/>
            <pc:sldMk cId="2353824865" sldId="769"/>
            <ac:grpSpMk id="42" creationId="{9A82BC57-D7B7-44BF-A980-012D0719E837}"/>
          </ac:grpSpMkLst>
        </pc:grpChg>
        <pc:grpChg chg="mod">
          <ac:chgData name="Lei Wu" userId="f083b2a8aea23a2f" providerId="LiveId" clId="{4A047586-1D98-4AC1-8BEB-9615AB1D6248}" dt="2021-03-29T19:14:10.679" v="9966" actId="478"/>
          <ac:grpSpMkLst>
            <pc:docMk/>
            <pc:sldMk cId="2353824865" sldId="769"/>
            <ac:grpSpMk id="44" creationId="{8D12FE10-9BC3-4FCC-94A2-006CB398F37D}"/>
          </ac:grpSpMkLst>
        </pc:grpChg>
        <pc:grpChg chg="mod">
          <ac:chgData name="Lei Wu" userId="f083b2a8aea23a2f" providerId="LiveId" clId="{4A047586-1D98-4AC1-8BEB-9615AB1D6248}" dt="2021-03-29T19:14:10.679" v="9966" actId="478"/>
          <ac:grpSpMkLst>
            <pc:docMk/>
            <pc:sldMk cId="2353824865" sldId="769"/>
            <ac:grpSpMk id="45" creationId="{09E3D572-703F-4B3D-A0E7-85955DCBA41B}"/>
          </ac:grpSpMkLst>
        </pc:grpChg>
        <pc:graphicFrameChg chg="del">
          <ac:chgData name="Lei Wu" userId="f083b2a8aea23a2f" providerId="LiveId" clId="{4A047586-1D98-4AC1-8BEB-9615AB1D6248}" dt="2021-03-28T18:44:55.761" v="3867" actId="478"/>
          <ac:graphicFrameMkLst>
            <pc:docMk/>
            <pc:sldMk cId="2353824865" sldId="769"/>
            <ac:graphicFrameMk id="6" creationId="{A43721FA-163B-4542-BE34-1690D391D863}"/>
          </ac:graphicFrameMkLst>
        </pc:graphicFrameChg>
        <pc:graphicFrameChg chg="add del mod">
          <ac:chgData name="Lei Wu" userId="f083b2a8aea23a2f" providerId="LiveId" clId="{4A047586-1D98-4AC1-8BEB-9615AB1D6248}" dt="2021-03-29T19:07:29.895" v="9822" actId="478"/>
          <ac:graphicFrameMkLst>
            <pc:docMk/>
            <pc:sldMk cId="2353824865" sldId="769"/>
            <ac:graphicFrameMk id="7" creationId="{03838853-D39F-441B-B930-963E3FA01C1A}"/>
          </ac:graphicFrameMkLst>
        </pc:graphicFrameChg>
        <pc:graphicFrameChg chg="mod">
          <ac:chgData name="Lei Wu" userId="f083b2a8aea23a2f" providerId="LiveId" clId="{4A047586-1D98-4AC1-8BEB-9615AB1D6248}" dt="2021-03-29T19:07:35.214" v="9824" actId="1076"/>
          <ac:graphicFrameMkLst>
            <pc:docMk/>
            <pc:sldMk cId="2353824865" sldId="769"/>
            <ac:graphicFrameMk id="8" creationId="{23EC4D25-6CFF-428A-8A52-8F9BC232E9B0}"/>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0" creationId="{EB7E5ED6-3745-48C2-9B3F-1B5161F87642}"/>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1" creationId="{8425E6B2-E31D-477A-AEBE-3265DA2CEA99}"/>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2" creationId="{96DDDD5E-B765-40FB-BDFF-E66B1B5F0A62}"/>
          </ac:graphicFrameMkLst>
        </pc:graphicFrameChg>
        <pc:graphicFrameChg chg="del mod topLvl">
          <ac:chgData name="Lei Wu" userId="f083b2a8aea23a2f" providerId="LiveId" clId="{4A047586-1D98-4AC1-8BEB-9615AB1D6248}" dt="2021-03-29T19:13:14.007" v="9954" actId="478"/>
          <ac:graphicFrameMkLst>
            <pc:docMk/>
            <pc:sldMk cId="2353824865" sldId="769"/>
            <ac:graphicFrameMk id="24" creationId="{5C902E12-5581-45EB-9FFC-80D30A9FA10F}"/>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6" creationId="{438F0B0B-A492-4715-A7B5-E5530D4D393E}"/>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7" creationId="{30ED3710-B99B-4D65-A8ED-702D200254CC}"/>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8" creationId="{90F974F4-79DB-425B-824C-4993BF836660}"/>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39" creationId="{59165AAE-0BE4-4DF0-BC89-2323A092EC77}"/>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40" creationId="{CB1A4C74-FD24-441F-8C1A-8B75352ECAFA}"/>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41" creationId="{BC4A87E3-D55A-4423-9005-C56DA968E54A}"/>
          </ac:graphicFrameMkLst>
        </pc:graphicFrameChg>
        <pc:graphicFrameChg chg="del mod">
          <ac:chgData name="Lei Wu" userId="f083b2a8aea23a2f" providerId="LiveId" clId="{4A047586-1D98-4AC1-8BEB-9615AB1D6248}" dt="2021-03-29T19:14:12.791" v="9967" actId="478"/>
          <ac:graphicFrameMkLst>
            <pc:docMk/>
            <pc:sldMk cId="2353824865" sldId="769"/>
            <ac:graphicFrameMk id="43" creationId="{AB18E2B4-8D8D-4DDD-A231-C9AE8D4B0717}"/>
          </ac:graphicFrameMkLst>
        </pc:graphicFrameChg>
        <pc:cxnChg chg="mod">
          <ac:chgData name="Lei Wu" userId="f083b2a8aea23a2f" providerId="LiveId" clId="{4A047586-1D98-4AC1-8BEB-9615AB1D6248}" dt="2021-03-29T19:07:35.214" v="9824" actId="1076"/>
          <ac:cxnSpMkLst>
            <pc:docMk/>
            <pc:sldMk cId="2353824865" sldId="769"/>
            <ac:cxnSpMk id="16" creationId="{7F25BA34-0E96-4680-8479-5F812E4DFF88}"/>
          </ac:cxnSpMkLst>
        </pc:cxnChg>
        <pc:cxnChg chg="mod">
          <ac:chgData name="Lei Wu" userId="f083b2a8aea23a2f" providerId="LiveId" clId="{4A047586-1D98-4AC1-8BEB-9615AB1D6248}" dt="2021-03-29T19:07:35.214" v="9824" actId="1076"/>
          <ac:cxnSpMkLst>
            <pc:docMk/>
            <pc:sldMk cId="2353824865" sldId="769"/>
            <ac:cxnSpMk id="17" creationId="{DAC7F1D1-B1A4-4EF5-B27E-F2E189262BB8}"/>
          </ac:cxnSpMkLst>
        </pc:cxnChg>
        <pc:cxnChg chg="mod">
          <ac:chgData name="Lei Wu" userId="f083b2a8aea23a2f" providerId="LiveId" clId="{4A047586-1D98-4AC1-8BEB-9615AB1D6248}" dt="2021-03-29T19:07:35.214" v="9824" actId="1076"/>
          <ac:cxnSpMkLst>
            <pc:docMk/>
            <pc:sldMk cId="2353824865" sldId="769"/>
            <ac:cxnSpMk id="18" creationId="{BA8294FF-C32E-447A-BA6A-E3FAE2D7DCF3}"/>
          </ac:cxnSpMkLst>
        </pc:cxnChg>
        <pc:cxnChg chg="mod">
          <ac:chgData name="Lei Wu" userId="f083b2a8aea23a2f" providerId="LiveId" clId="{4A047586-1D98-4AC1-8BEB-9615AB1D6248}" dt="2021-03-29T19:07:35.214" v="9824" actId="1076"/>
          <ac:cxnSpMkLst>
            <pc:docMk/>
            <pc:sldMk cId="2353824865" sldId="769"/>
            <ac:cxnSpMk id="19" creationId="{8AF52339-1961-465E-9DF9-90454D04C1AA}"/>
          </ac:cxnSpMkLst>
        </pc:cxnChg>
        <pc:cxnChg chg="mod">
          <ac:chgData name="Lei Wu" userId="f083b2a8aea23a2f" providerId="LiveId" clId="{4A047586-1D98-4AC1-8BEB-9615AB1D6248}" dt="2021-03-29T19:14:29.896" v="9972" actId="1076"/>
          <ac:cxnSpMkLst>
            <pc:docMk/>
            <pc:sldMk cId="2353824865" sldId="769"/>
            <ac:cxnSpMk id="32" creationId="{7F930DAF-2745-472F-BFDE-EA5DA66AC271}"/>
          </ac:cxnSpMkLst>
        </pc:cxnChg>
        <pc:cxnChg chg="mod">
          <ac:chgData name="Lei Wu" userId="f083b2a8aea23a2f" providerId="LiveId" clId="{4A047586-1D98-4AC1-8BEB-9615AB1D6248}" dt="2021-03-29T19:14:29.896" v="9972" actId="1076"/>
          <ac:cxnSpMkLst>
            <pc:docMk/>
            <pc:sldMk cId="2353824865" sldId="769"/>
            <ac:cxnSpMk id="33" creationId="{D02CE55C-C1E8-44F7-A4D5-11FF70D95B6F}"/>
          </ac:cxnSpMkLst>
        </pc:cxnChg>
        <pc:cxnChg chg="mod">
          <ac:chgData name="Lei Wu" userId="f083b2a8aea23a2f" providerId="LiveId" clId="{4A047586-1D98-4AC1-8BEB-9615AB1D6248}" dt="2021-03-29T19:14:29.896" v="9972" actId="1076"/>
          <ac:cxnSpMkLst>
            <pc:docMk/>
            <pc:sldMk cId="2353824865" sldId="769"/>
            <ac:cxnSpMk id="34" creationId="{BD4AB5FD-74DD-4611-9D8D-73265A59CD05}"/>
          </ac:cxnSpMkLst>
        </pc:cxnChg>
        <pc:cxnChg chg="mod">
          <ac:chgData name="Lei Wu" userId="f083b2a8aea23a2f" providerId="LiveId" clId="{4A047586-1D98-4AC1-8BEB-9615AB1D6248}" dt="2021-03-29T19:14:29.896" v="9972" actId="1076"/>
          <ac:cxnSpMkLst>
            <pc:docMk/>
            <pc:sldMk cId="2353824865" sldId="769"/>
            <ac:cxnSpMk id="35" creationId="{2A8769F1-9F0F-44C8-B3B7-366FEFCBDDE7}"/>
          </ac:cxnSpMkLst>
        </pc:cxnChg>
        <pc:cxnChg chg="mod">
          <ac:chgData name="Lei Wu" userId="f083b2a8aea23a2f" providerId="LiveId" clId="{4A047586-1D98-4AC1-8BEB-9615AB1D6248}" dt="2021-03-29T19:14:10.679" v="9966" actId="478"/>
          <ac:cxnSpMkLst>
            <pc:docMk/>
            <pc:sldMk cId="2353824865" sldId="769"/>
            <ac:cxnSpMk id="52" creationId="{49617157-AB07-409D-816D-FEA3E2100094}"/>
          </ac:cxnSpMkLst>
        </pc:cxnChg>
        <pc:cxnChg chg="mod">
          <ac:chgData name="Lei Wu" userId="f083b2a8aea23a2f" providerId="LiveId" clId="{4A047586-1D98-4AC1-8BEB-9615AB1D6248}" dt="2021-03-29T19:14:10.679" v="9966" actId="478"/>
          <ac:cxnSpMkLst>
            <pc:docMk/>
            <pc:sldMk cId="2353824865" sldId="769"/>
            <ac:cxnSpMk id="53" creationId="{BA1BD057-9D21-4C5A-BFB2-10694643FA2F}"/>
          </ac:cxnSpMkLst>
        </pc:cxnChg>
        <pc:cxnChg chg="mod">
          <ac:chgData name="Lei Wu" userId="f083b2a8aea23a2f" providerId="LiveId" clId="{4A047586-1D98-4AC1-8BEB-9615AB1D6248}" dt="2021-03-29T19:14:10.679" v="9966" actId="478"/>
          <ac:cxnSpMkLst>
            <pc:docMk/>
            <pc:sldMk cId="2353824865" sldId="769"/>
            <ac:cxnSpMk id="54" creationId="{66BA7165-3BC9-4E5F-B9EB-9AF872833815}"/>
          </ac:cxnSpMkLst>
        </pc:cxnChg>
        <pc:cxnChg chg="mod">
          <ac:chgData name="Lei Wu" userId="f083b2a8aea23a2f" providerId="LiveId" clId="{4A047586-1D98-4AC1-8BEB-9615AB1D6248}" dt="2021-03-29T19:14:10.679" v="9966" actId="478"/>
          <ac:cxnSpMkLst>
            <pc:docMk/>
            <pc:sldMk cId="2353824865" sldId="769"/>
            <ac:cxnSpMk id="55" creationId="{31564BDA-4CA4-4CD1-B123-02DA3C0C92B3}"/>
          </ac:cxnSpMkLst>
        </pc:cxnChg>
        <pc:cxnChg chg="add mod">
          <ac:chgData name="Lei Wu" userId="f083b2a8aea23a2f" providerId="LiveId" clId="{4A047586-1D98-4AC1-8BEB-9615AB1D6248}" dt="2021-03-29T19:09:58.112" v="9917" actId="1035"/>
          <ac:cxnSpMkLst>
            <pc:docMk/>
            <pc:sldMk cId="2353824865" sldId="769"/>
            <ac:cxnSpMk id="58" creationId="{21D55056-E360-425A-A178-5D251D18BE61}"/>
          </ac:cxnSpMkLst>
        </pc:cxnChg>
      </pc:sldChg>
      <pc:sldChg chg="addSp delSp modSp add mod ord modAnim modNotesTx">
        <pc:chgData name="Lei Wu" userId="f083b2a8aea23a2f" providerId="LiveId" clId="{4A047586-1D98-4AC1-8BEB-9615AB1D6248}" dt="2021-03-29T19:21:02.511" v="10005"/>
        <pc:sldMkLst>
          <pc:docMk/>
          <pc:sldMk cId="1618633342" sldId="770"/>
        </pc:sldMkLst>
        <pc:spChg chg="mod">
          <ac:chgData name="Lei Wu" userId="f083b2a8aea23a2f" providerId="LiveId" clId="{4A047586-1D98-4AC1-8BEB-9615AB1D6248}" dt="2021-03-29T19:16:46.289" v="9974"/>
          <ac:spMkLst>
            <pc:docMk/>
            <pc:sldMk cId="1618633342" sldId="770"/>
            <ac:spMk id="2" creationId="{00000000-0000-0000-0000-000000000000}"/>
          </ac:spMkLst>
        </pc:spChg>
        <pc:spChg chg="del mod">
          <ac:chgData name="Lei Wu" userId="f083b2a8aea23a2f" providerId="LiveId" clId="{4A047586-1D98-4AC1-8BEB-9615AB1D6248}" dt="2021-03-29T19:16:56.906" v="9975" actId="478"/>
          <ac:spMkLst>
            <pc:docMk/>
            <pc:sldMk cId="1618633342" sldId="770"/>
            <ac:spMk id="3" creationId="{00000000-0000-0000-0000-000000000000}"/>
          </ac:spMkLst>
        </pc:spChg>
        <pc:spChg chg="add del mod">
          <ac:chgData name="Lei Wu" userId="f083b2a8aea23a2f" providerId="LiveId" clId="{4A047586-1D98-4AC1-8BEB-9615AB1D6248}" dt="2021-03-29T19:17:00.284" v="9976" actId="478"/>
          <ac:spMkLst>
            <pc:docMk/>
            <pc:sldMk cId="1618633342" sldId="770"/>
            <ac:spMk id="4" creationId="{0BD9476D-2B2C-4E5E-A5D1-A62D656F6212}"/>
          </ac:spMkLst>
        </pc:spChg>
        <pc:spChg chg="mod">
          <ac:chgData name="Lei Wu" userId="f083b2a8aea23a2f" providerId="LiveId" clId="{4A047586-1D98-4AC1-8BEB-9615AB1D6248}" dt="2021-03-29T19:17:09.670" v="9978"/>
          <ac:spMkLst>
            <pc:docMk/>
            <pc:sldMk cId="1618633342" sldId="770"/>
            <ac:spMk id="10" creationId="{5DE668D1-E47C-49F6-8977-A9D29BF86D76}"/>
          </ac:spMkLst>
        </pc:spChg>
        <pc:spChg chg="mod">
          <ac:chgData name="Lei Wu" userId="f083b2a8aea23a2f" providerId="LiveId" clId="{4A047586-1D98-4AC1-8BEB-9615AB1D6248}" dt="2021-03-29T19:17:09.670" v="9978"/>
          <ac:spMkLst>
            <pc:docMk/>
            <pc:sldMk cId="1618633342" sldId="770"/>
            <ac:spMk id="11" creationId="{9BA4276D-16AB-4315-B5B4-3A64FBBAC253}"/>
          </ac:spMkLst>
        </pc:spChg>
        <pc:spChg chg="mod">
          <ac:chgData name="Lei Wu" userId="f083b2a8aea23a2f" providerId="LiveId" clId="{4A047586-1D98-4AC1-8BEB-9615AB1D6248}" dt="2021-03-29T19:17:09.670" v="9978"/>
          <ac:spMkLst>
            <pc:docMk/>
            <pc:sldMk cId="1618633342" sldId="770"/>
            <ac:spMk id="13" creationId="{4541FF99-21DB-45C9-BA6C-23859831E8E0}"/>
          </ac:spMkLst>
        </pc:spChg>
        <pc:spChg chg="mod">
          <ac:chgData name="Lei Wu" userId="f083b2a8aea23a2f" providerId="LiveId" clId="{4A047586-1D98-4AC1-8BEB-9615AB1D6248}" dt="2021-03-29T19:17:09.670" v="9978"/>
          <ac:spMkLst>
            <pc:docMk/>
            <pc:sldMk cId="1618633342" sldId="770"/>
            <ac:spMk id="14" creationId="{DA42E756-0F4D-466A-A6F1-06BEE319F284}"/>
          </ac:spMkLst>
        </pc:spChg>
        <pc:spChg chg="mod">
          <ac:chgData name="Lei Wu" userId="f083b2a8aea23a2f" providerId="LiveId" clId="{4A047586-1D98-4AC1-8BEB-9615AB1D6248}" dt="2021-03-29T19:17:09.670" v="9978"/>
          <ac:spMkLst>
            <pc:docMk/>
            <pc:sldMk cId="1618633342" sldId="770"/>
            <ac:spMk id="16" creationId="{1B5EA396-63CC-4C53-BF41-A7D01495F482}"/>
          </ac:spMkLst>
        </pc:spChg>
        <pc:spChg chg="mod">
          <ac:chgData name="Lei Wu" userId="f083b2a8aea23a2f" providerId="LiveId" clId="{4A047586-1D98-4AC1-8BEB-9615AB1D6248}" dt="2021-03-29T19:17:09.670" v="9978"/>
          <ac:spMkLst>
            <pc:docMk/>
            <pc:sldMk cId="1618633342" sldId="770"/>
            <ac:spMk id="17" creationId="{6A6B0E2D-257D-44D1-A22C-D674C2C59896}"/>
          </ac:spMkLst>
        </pc:spChg>
        <pc:spChg chg="mod">
          <ac:chgData name="Lei Wu" userId="f083b2a8aea23a2f" providerId="LiveId" clId="{4A047586-1D98-4AC1-8BEB-9615AB1D6248}" dt="2021-03-29T19:17:09.670" v="9978"/>
          <ac:spMkLst>
            <pc:docMk/>
            <pc:sldMk cId="1618633342" sldId="770"/>
            <ac:spMk id="19" creationId="{377006CC-080A-442D-A08B-F43807450FF8}"/>
          </ac:spMkLst>
        </pc:spChg>
        <pc:spChg chg="mod">
          <ac:chgData name="Lei Wu" userId="f083b2a8aea23a2f" providerId="LiveId" clId="{4A047586-1D98-4AC1-8BEB-9615AB1D6248}" dt="2021-03-29T19:17:09.670" v="9978"/>
          <ac:spMkLst>
            <pc:docMk/>
            <pc:sldMk cId="1618633342" sldId="770"/>
            <ac:spMk id="20" creationId="{C709848B-AC39-4090-8481-8BE7108386E6}"/>
          </ac:spMkLst>
        </pc:spChg>
        <pc:spChg chg="mod">
          <ac:chgData name="Lei Wu" userId="f083b2a8aea23a2f" providerId="LiveId" clId="{4A047586-1D98-4AC1-8BEB-9615AB1D6248}" dt="2021-03-29T19:17:09.670" v="9978"/>
          <ac:spMkLst>
            <pc:docMk/>
            <pc:sldMk cId="1618633342" sldId="770"/>
            <ac:spMk id="22" creationId="{5696C7F8-9618-4C7F-A9B1-1D2DBE201D83}"/>
          </ac:spMkLst>
        </pc:spChg>
        <pc:spChg chg="mod">
          <ac:chgData name="Lei Wu" userId="f083b2a8aea23a2f" providerId="LiveId" clId="{4A047586-1D98-4AC1-8BEB-9615AB1D6248}" dt="2021-03-29T19:17:09.670" v="9978"/>
          <ac:spMkLst>
            <pc:docMk/>
            <pc:sldMk cId="1618633342" sldId="770"/>
            <ac:spMk id="23" creationId="{358D5713-664D-4F37-8093-DFA900AFB9C0}"/>
          </ac:spMkLst>
        </pc:spChg>
        <pc:spChg chg="mod">
          <ac:chgData name="Lei Wu" userId="f083b2a8aea23a2f" providerId="LiveId" clId="{4A047586-1D98-4AC1-8BEB-9615AB1D6248}" dt="2021-03-29T19:17:09.670" v="9978"/>
          <ac:spMkLst>
            <pc:docMk/>
            <pc:sldMk cId="1618633342" sldId="770"/>
            <ac:spMk id="25" creationId="{B3682ED5-E864-4F28-9521-C7410D102E99}"/>
          </ac:spMkLst>
        </pc:spChg>
        <pc:spChg chg="mod">
          <ac:chgData name="Lei Wu" userId="f083b2a8aea23a2f" providerId="LiveId" clId="{4A047586-1D98-4AC1-8BEB-9615AB1D6248}" dt="2021-03-29T19:17:09.670" v="9978"/>
          <ac:spMkLst>
            <pc:docMk/>
            <pc:sldMk cId="1618633342" sldId="770"/>
            <ac:spMk id="26" creationId="{E4CE3689-1F29-4981-A584-92AB32DD128B}"/>
          </ac:spMkLst>
        </pc:spChg>
        <pc:spChg chg="mod">
          <ac:chgData name="Lei Wu" userId="f083b2a8aea23a2f" providerId="LiveId" clId="{4A047586-1D98-4AC1-8BEB-9615AB1D6248}" dt="2021-03-29T19:17:09.670" v="9978"/>
          <ac:spMkLst>
            <pc:docMk/>
            <pc:sldMk cId="1618633342" sldId="770"/>
            <ac:spMk id="28" creationId="{69EF3A6F-D411-4F99-93A7-1B2B94610AD4}"/>
          </ac:spMkLst>
        </pc:spChg>
        <pc:spChg chg="mod">
          <ac:chgData name="Lei Wu" userId="f083b2a8aea23a2f" providerId="LiveId" clId="{4A047586-1D98-4AC1-8BEB-9615AB1D6248}" dt="2021-03-29T19:17:09.670" v="9978"/>
          <ac:spMkLst>
            <pc:docMk/>
            <pc:sldMk cId="1618633342" sldId="770"/>
            <ac:spMk id="29" creationId="{4FBF28AF-4AB2-4AE0-B5AE-611C45C7ADF6}"/>
          </ac:spMkLst>
        </pc:spChg>
        <pc:spChg chg="add mod">
          <ac:chgData name="Lei Wu" userId="f083b2a8aea23a2f" providerId="LiveId" clId="{4A047586-1D98-4AC1-8BEB-9615AB1D6248}" dt="2021-03-29T19:17:09.670" v="9978"/>
          <ac:spMkLst>
            <pc:docMk/>
            <pc:sldMk cId="1618633342" sldId="770"/>
            <ac:spMk id="30" creationId="{BC4CD5B9-2BD2-4209-A2F3-EF44DDF3E146}"/>
          </ac:spMkLst>
        </pc:spChg>
        <pc:spChg chg="add mod">
          <ac:chgData name="Lei Wu" userId="f083b2a8aea23a2f" providerId="LiveId" clId="{4A047586-1D98-4AC1-8BEB-9615AB1D6248}" dt="2021-03-29T19:17:09.670" v="9978"/>
          <ac:spMkLst>
            <pc:docMk/>
            <pc:sldMk cId="1618633342" sldId="770"/>
            <ac:spMk id="31" creationId="{84E3C59A-F5C3-400D-8FA2-9D79ED687D7D}"/>
          </ac:spMkLst>
        </pc:spChg>
        <pc:spChg chg="add mod">
          <ac:chgData name="Lei Wu" userId="f083b2a8aea23a2f" providerId="LiveId" clId="{4A047586-1D98-4AC1-8BEB-9615AB1D6248}" dt="2021-03-29T19:17:09.670" v="9978"/>
          <ac:spMkLst>
            <pc:docMk/>
            <pc:sldMk cId="1618633342" sldId="770"/>
            <ac:spMk id="32" creationId="{C06F237C-3B74-405D-ABCE-2D7A6CE3F94F}"/>
          </ac:spMkLst>
        </pc:spChg>
        <pc:spChg chg="add mod">
          <ac:chgData name="Lei Wu" userId="f083b2a8aea23a2f" providerId="LiveId" clId="{4A047586-1D98-4AC1-8BEB-9615AB1D6248}" dt="2021-03-29T19:17:09.670" v="9978"/>
          <ac:spMkLst>
            <pc:docMk/>
            <pc:sldMk cId="1618633342" sldId="770"/>
            <ac:spMk id="33" creationId="{CDB2D0C1-8398-4D52-93C4-7598B8467D42}"/>
          </ac:spMkLst>
        </pc:spChg>
        <pc:spChg chg="add mod">
          <ac:chgData name="Lei Wu" userId="f083b2a8aea23a2f" providerId="LiveId" clId="{4A047586-1D98-4AC1-8BEB-9615AB1D6248}" dt="2021-03-29T19:17:09.670" v="9978"/>
          <ac:spMkLst>
            <pc:docMk/>
            <pc:sldMk cId="1618633342" sldId="770"/>
            <ac:spMk id="34" creationId="{FDC0AA1D-BE63-4111-8A79-1150F1B2ACD5}"/>
          </ac:spMkLst>
        </pc:spChg>
        <pc:spChg chg="add mod">
          <ac:chgData name="Lei Wu" userId="f083b2a8aea23a2f" providerId="LiveId" clId="{4A047586-1D98-4AC1-8BEB-9615AB1D6248}" dt="2021-03-29T19:17:09.670" v="9978"/>
          <ac:spMkLst>
            <pc:docMk/>
            <pc:sldMk cId="1618633342" sldId="770"/>
            <ac:spMk id="35" creationId="{6E372008-9B1E-4325-BA69-845BC56DE48A}"/>
          </ac:spMkLst>
        </pc:spChg>
        <pc:spChg chg="add mod">
          <ac:chgData name="Lei Wu" userId="f083b2a8aea23a2f" providerId="LiveId" clId="{4A047586-1D98-4AC1-8BEB-9615AB1D6248}" dt="2021-03-29T19:17:09.670" v="9978"/>
          <ac:spMkLst>
            <pc:docMk/>
            <pc:sldMk cId="1618633342" sldId="770"/>
            <ac:spMk id="36" creationId="{0A232B34-DEC0-4007-8F27-12AFF70004FD}"/>
          </ac:spMkLst>
        </pc:spChg>
        <pc:grpChg chg="add mod">
          <ac:chgData name="Lei Wu" userId="f083b2a8aea23a2f" providerId="LiveId" clId="{4A047586-1D98-4AC1-8BEB-9615AB1D6248}" dt="2021-03-29T19:17:09.670" v="9978"/>
          <ac:grpSpMkLst>
            <pc:docMk/>
            <pc:sldMk cId="1618633342" sldId="770"/>
            <ac:grpSpMk id="9" creationId="{EA315F75-08B8-4657-9C2A-FBAA58C91507}"/>
          </ac:grpSpMkLst>
        </pc:grpChg>
        <pc:grpChg chg="add mod">
          <ac:chgData name="Lei Wu" userId="f083b2a8aea23a2f" providerId="LiveId" clId="{4A047586-1D98-4AC1-8BEB-9615AB1D6248}" dt="2021-03-29T19:17:09.670" v="9978"/>
          <ac:grpSpMkLst>
            <pc:docMk/>
            <pc:sldMk cId="1618633342" sldId="770"/>
            <ac:grpSpMk id="12" creationId="{8EEC16AA-F6C7-44EF-A4A6-29915083CBAE}"/>
          </ac:grpSpMkLst>
        </pc:grpChg>
        <pc:grpChg chg="add mod">
          <ac:chgData name="Lei Wu" userId="f083b2a8aea23a2f" providerId="LiveId" clId="{4A047586-1D98-4AC1-8BEB-9615AB1D6248}" dt="2021-03-29T19:17:09.670" v="9978"/>
          <ac:grpSpMkLst>
            <pc:docMk/>
            <pc:sldMk cId="1618633342" sldId="770"/>
            <ac:grpSpMk id="15" creationId="{B0259233-FAF4-45F7-9EB5-E5BB9FCDE4FC}"/>
          </ac:grpSpMkLst>
        </pc:grpChg>
        <pc:grpChg chg="add mod">
          <ac:chgData name="Lei Wu" userId="f083b2a8aea23a2f" providerId="LiveId" clId="{4A047586-1D98-4AC1-8BEB-9615AB1D6248}" dt="2021-03-29T19:17:09.670" v="9978"/>
          <ac:grpSpMkLst>
            <pc:docMk/>
            <pc:sldMk cId="1618633342" sldId="770"/>
            <ac:grpSpMk id="18" creationId="{E0DB3F43-7AC5-4358-9D1F-32F6300A9C27}"/>
          </ac:grpSpMkLst>
        </pc:grpChg>
        <pc:grpChg chg="add mod">
          <ac:chgData name="Lei Wu" userId="f083b2a8aea23a2f" providerId="LiveId" clId="{4A047586-1D98-4AC1-8BEB-9615AB1D6248}" dt="2021-03-29T19:17:09.670" v="9978"/>
          <ac:grpSpMkLst>
            <pc:docMk/>
            <pc:sldMk cId="1618633342" sldId="770"/>
            <ac:grpSpMk id="21" creationId="{F3056E47-11D9-480F-A995-D52A96255AE3}"/>
          </ac:grpSpMkLst>
        </pc:grpChg>
        <pc:grpChg chg="add mod">
          <ac:chgData name="Lei Wu" userId="f083b2a8aea23a2f" providerId="LiveId" clId="{4A047586-1D98-4AC1-8BEB-9615AB1D6248}" dt="2021-03-29T19:17:09.670" v="9978"/>
          <ac:grpSpMkLst>
            <pc:docMk/>
            <pc:sldMk cId="1618633342" sldId="770"/>
            <ac:grpSpMk id="24" creationId="{8D2885A3-CBA5-4B22-ADCF-830E3303A30B}"/>
          </ac:grpSpMkLst>
        </pc:grpChg>
        <pc:grpChg chg="add mod">
          <ac:chgData name="Lei Wu" userId="f083b2a8aea23a2f" providerId="LiveId" clId="{4A047586-1D98-4AC1-8BEB-9615AB1D6248}" dt="2021-03-29T19:17:09.670" v="9978"/>
          <ac:grpSpMkLst>
            <pc:docMk/>
            <pc:sldMk cId="1618633342" sldId="770"/>
            <ac:grpSpMk id="27" creationId="{588B7F59-E501-4295-9E41-E2F77A2B2D90}"/>
          </ac:grpSpMkLst>
        </pc:grpChg>
        <pc:graphicFrameChg chg="add del mod">
          <ac:chgData name="Lei Wu" userId="f083b2a8aea23a2f" providerId="LiveId" clId="{4A047586-1D98-4AC1-8BEB-9615AB1D6248}" dt="2021-03-29T19:17:09.176" v="9977" actId="478"/>
          <ac:graphicFrameMkLst>
            <pc:docMk/>
            <pc:sldMk cId="1618633342" sldId="770"/>
            <ac:graphicFrameMk id="7" creationId="{73979C29-2205-48ED-9F3E-C874B6F89535}"/>
          </ac:graphicFrameMkLst>
        </pc:graphicFrameChg>
        <pc:graphicFrameChg chg="add mod modGraphic">
          <ac:chgData name="Lei Wu" userId="f083b2a8aea23a2f" providerId="LiveId" clId="{4A047586-1D98-4AC1-8BEB-9615AB1D6248}" dt="2021-03-29T19:20:09.526" v="9999" actId="20577"/>
          <ac:graphicFrameMkLst>
            <pc:docMk/>
            <pc:sldMk cId="1618633342" sldId="770"/>
            <ac:graphicFrameMk id="8" creationId="{63DE8F41-134D-49D2-A0DC-DBD082F48760}"/>
          </ac:graphicFrameMkLst>
        </pc:graphicFrameChg>
        <pc:graphicFrameChg chg="del">
          <ac:chgData name="Lei Wu" userId="f083b2a8aea23a2f" providerId="LiveId" clId="{4A047586-1D98-4AC1-8BEB-9615AB1D6248}" dt="2021-03-28T18:50:27.011" v="3969" actId="478"/>
          <ac:graphicFrameMkLst>
            <pc:docMk/>
            <pc:sldMk cId="1618633342" sldId="770"/>
            <ac:graphicFrameMk id="9" creationId="{8F30B936-5AA7-40FA-AD47-8B4C364A6760}"/>
          </ac:graphicFrameMkLst>
        </pc:graphicFrameChg>
        <pc:graphicFrameChg chg="del">
          <ac:chgData name="Lei Wu" userId="f083b2a8aea23a2f" providerId="LiveId" clId="{4A047586-1D98-4AC1-8BEB-9615AB1D6248}" dt="2021-03-28T18:50:27.847" v="3970" actId="478"/>
          <ac:graphicFrameMkLst>
            <pc:docMk/>
            <pc:sldMk cId="1618633342" sldId="770"/>
            <ac:graphicFrameMk id="10" creationId="{30E70B4C-3596-446A-86CB-E70E51CCB1B6}"/>
          </ac:graphicFrameMkLst>
        </pc:graphicFrameChg>
      </pc:sldChg>
      <pc:sldChg chg="add del">
        <pc:chgData name="Lei Wu" userId="f083b2a8aea23a2f" providerId="LiveId" clId="{4A047586-1D98-4AC1-8BEB-9615AB1D6248}" dt="2021-03-29T19:27:12.225" v="10008" actId="47"/>
        <pc:sldMkLst>
          <pc:docMk/>
          <pc:sldMk cId="1384270912" sldId="771"/>
        </pc:sldMkLst>
      </pc:sldChg>
      <pc:sldChg chg="addSp delSp modSp add del mod modAnim">
        <pc:chgData name="Lei Wu" userId="f083b2a8aea23a2f" providerId="LiveId" clId="{4A047586-1D98-4AC1-8BEB-9615AB1D6248}" dt="2021-03-29T19:26:26.164" v="10007" actId="47"/>
        <pc:sldMkLst>
          <pc:docMk/>
          <pc:sldMk cId="995394353" sldId="772"/>
        </pc:sldMkLst>
        <pc:spChg chg="mod">
          <ac:chgData name="Lei Wu" userId="f083b2a8aea23a2f" providerId="LiveId" clId="{4A047586-1D98-4AC1-8BEB-9615AB1D6248}" dt="2021-03-28T18:53:54.117" v="4063" actId="20577"/>
          <ac:spMkLst>
            <pc:docMk/>
            <pc:sldMk cId="995394353" sldId="772"/>
            <ac:spMk id="2" creationId="{00000000-0000-0000-0000-000000000000}"/>
          </ac:spMkLst>
        </pc:spChg>
        <pc:spChg chg="add mod">
          <ac:chgData name="Lei Wu" userId="f083b2a8aea23a2f" providerId="LiveId" clId="{4A047586-1D98-4AC1-8BEB-9615AB1D6248}" dt="2021-03-28T18:55:35.139" v="4115" actId="207"/>
          <ac:spMkLst>
            <pc:docMk/>
            <pc:sldMk cId="995394353" sldId="772"/>
            <ac:spMk id="8" creationId="{A72D9167-51CD-4B3E-9C2C-F0F6D4A35945}"/>
          </ac:spMkLst>
        </pc:spChg>
        <pc:spChg chg="add mod">
          <ac:chgData name="Lei Wu" userId="f083b2a8aea23a2f" providerId="LiveId" clId="{4A047586-1D98-4AC1-8BEB-9615AB1D6248}" dt="2021-03-28T18:55:37.909" v="4116" actId="207"/>
          <ac:spMkLst>
            <pc:docMk/>
            <pc:sldMk cId="995394353" sldId="772"/>
            <ac:spMk id="9" creationId="{F415BB08-D3D0-423C-985A-7E9AB2E4E116}"/>
          </ac:spMkLst>
        </pc:spChg>
        <pc:spChg chg="add mod">
          <ac:chgData name="Lei Wu" userId="f083b2a8aea23a2f" providerId="LiveId" clId="{4A047586-1D98-4AC1-8BEB-9615AB1D6248}" dt="2021-03-28T18:57:03.758" v="4125" actId="1076"/>
          <ac:spMkLst>
            <pc:docMk/>
            <pc:sldMk cId="995394353" sldId="772"/>
            <ac:spMk id="10" creationId="{78DD045F-A916-4FD1-8E16-05114419CB1E}"/>
          </ac:spMkLst>
        </pc:spChg>
        <pc:graphicFrameChg chg="del">
          <ac:chgData name="Lei Wu" userId="f083b2a8aea23a2f" providerId="LiveId" clId="{4A047586-1D98-4AC1-8BEB-9615AB1D6248}" dt="2021-03-28T18:53:22.990" v="4014" actId="478"/>
          <ac:graphicFrameMkLst>
            <pc:docMk/>
            <pc:sldMk cId="995394353" sldId="772"/>
            <ac:graphicFrameMk id="19" creationId="{1F732477-05FB-448D-A978-5ADF22321CDC}"/>
          </ac:graphicFrameMkLst>
        </pc:graphicFrameChg>
        <pc:picChg chg="add mod">
          <ac:chgData name="Lei Wu" userId="f083b2a8aea23a2f" providerId="LiveId" clId="{4A047586-1D98-4AC1-8BEB-9615AB1D6248}" dt="2021-03-28T18:56:19.088" v="4119" actId="1076"/>
          <ac:picMkLst>
            <pc:docMk/>
            <pc:sldMk cId="995394353" sldId="772"/>
            <ac:picMk id="6" creationId="{4F9A811D-FC64-4386-B451-BB76DFD5F274}"/>
          </ac:picMkLst>
        </pc:picChg>
        <pc:picChg chg="add mod">
          <ac:chgData name="Lei Wu" userId="f083b2a8aea23a2f" providerId="LiveId" clId="{4A047586-1D98-4AC1-8BEB-9615AB1D6248}" dt="2021-03-28T18:56:22.441" v="4120" actId="1076"/>
          <ac:picMkLst>
            <pc:docMk/>
            <pc:sldMk cId="995394353" sldId="772"/>
            <ac:picMk id="7" creationId="{46D3E596-D0DE-4D5A-90A7-6C482CD9E133}"/>
          </ac:picMkLst>
        </pc:picChg>
      </pc:sldChg>
      <pc:sldChg chg="modSp add mod">
        <pc:chgData name="Lei Wu" userId="f083b2a8aea23a2f" providerId="LiveId" clId="{4A047586-1D98-4AC1-8BEB-9615AB1D6248}" dt="2021-03-28T19:00:20.567" v="4129" actId="108"/>
        <pc:sldMkLst>
          <pc:docMk/>
          <pc:sldMk cId="2083947624" sldId="773"/>
        </pc:sldMkLst>
        <pc:spChg chg="mod">
          <ac:chgData name="Lei Wu" userId="f083b2a8aea23a2f" providerId="LiveId" clId="{4A047586-1D98-4AC1-8BEB-9615AB1D6248}" dt="2021-03-28T19:00:20.567" v="4129" actId="108"/>
          <ac:spMkLst>
            <pc:docMk/>
            <pc:sldMk cId="2083947624" sldId="773"/>
            <ac:spMk id="3" creationId="{00000000-0000-0000-0000-000000000000}"/>
          </ac:spMkLst>
        </pc:spChg>
      </pc:sldChg>
      <pc:sldChg chg="addSp modSp add mod modNotesTx">
        <pc:chgData name="Lei Wu" userId="f083b2a8aea23a2f" providerId="LiveId" clId="{4A047586-1D98-4AC1-8BEB-9615AB1D6248}" dt="2021-03-28T19:28:36.945" v="4958" actId="20577"/>
        <pc:sldMkLst>
          <pc:docMk/>
          <pc:sldMk cId="2491953505" sldId="774"/>
        </pc:sldMkLst>
        <pc:spChg chg="mod">
          <ac:chgData name="Lei Wu" userId="f083b2a8aea23a2f" providerId="LiveId" clId="{4A047586-1D98-4AC1-8BEB-9615AB1D6248}" dt="2021-03-28T19:02:41.985" v="4131"/>
          <ac:spMkLst>
            <pc:docMk/>
            <pc:sldMk cId="2491953505" sldId="774"/>
            <ac:spMk id="2" creationId="{00000000-0000-0000-0000-000000000000}"/>
          </ac:spMkLst>
        </pc:spChg>
        <pc:spChg chg="mod">
          <ac:chgData name="Lei Wu" userId="f083b2a8aea23a2f" providerId="LiveId" clId="{4A047586-1D98-4AC1-8BEB-9615AB1D6248}" dt="2021-03-28T19:21:19.013" v="4140" actId="113"/>
          <ac:spMkLst>
            <pc:docMk/>
            <pc:sldMk cId="2491953505" sldId="774"/>
            <ac:spMk id="3" creationId="{00000000-0000-0000-0000-000000000000}"/>
          </ac:spMkLst>
        </pc:spChg>
        <pc:picChg chg="add mod">
          <ac:chgData name="Lei Wu" userId="f083b2a8aea23a2f" providerId="LiveId" clId="{4A047586-1D98-4AC1-8BEB-9615AB1D6248}" dt="2021-03-28T19:20:36.085" v="4139" actId="1076"/>
          <ac:picMkLst>
            <pc:docMk/>
            <pc:sldMk cId="2491953505" sldId="774"/>
            <ac:picMk id="6" creationId="{3FEE0BF4-A482-45EB-853C-9F4D091F4C0D}"/>
          </ac:picMkLst>
        </pc:picChg>
      </pc:sldChg>
      <pc:sldChg chg="addSp delSp modSp add mod modAnim modNotesTx">
        <pc:chgData name="Lei Wu" userId="f083b2a8aea23a2f" providerId="LiveId" clId="{4A047586-1D98-4AC1-8BEB-9615AB1D6248}" dt="2021-03-29T18:04:18.943" v="7274" actId="1076"/>
        <pc:sldMkLst>
          <pc:docMk/>
          <pc:sldMk cId="2502971204" sldId="775"/>
        </pc:sldMkLst>
        <pc:spChg chg="mod">
          <ac:chgData name="Lei Wu" userId="f083b2a8aea23a2f" providerId="LiveId" clId="{4A047586-1D98-4AC1-8BEB-9615AB1D6248}" dt="2021-03-29T14:46:51.882" v="5852"/>
          <ac:spMkLst>
            <pc:docMk/>
            <pc:sldMk cId="2502971204" sldId="775"/>
            <ac:spMk id="2" creationId="{00000000-0000-0000-0000-000000000000}"/>
          </ac:spMkLst>
        </pc:spChg>
        <pc:spChg chg="mod">
          <ac:chgData name="Lei Wu" userId="f083b2a8aea23a2f" providerId="LiveId" clId="{4A047586-1D98-4AC1-8BEB-9615AB1D6248}" dt="2021-03-29T16:47:34.926" v="6670" actId="403"/>
          <ac:spMkLst>
            <pc:docMk/>
            <pc:sldMk cId="2502971204" sldId="775"/>
            <ac:spMk id="3" creationId="{00000000-0000-0000-0000-000000000000}"/>
          </ac:spMkLst>
        </pc:spChg>
        <pc:spChg chg="add mod">
          <ac:chgData name="Lei Wu" userId="f083b2a8aea23a2f" providerId="LiveId" clId="{4A047586-1D98-4AC1-8BEB-9615AB1D6248}" dt="2021-03-29T16:47:32.192" v="6669" actId="1076"/>
          <ac:spMkLst>
            <pc:docMk/>
            <pc:sldMk cId="2502971204" sldId="775"/>
            <ac:spMk id="8" creationId="{AB8BDEDD-E2A2-4A9A-B205-764B4225AAE7}"/>
          </ac:spMkLst>
        </pc:spChg>
        <pc:spChg chg="add mod">
          <ac:chgData name="Lei Wu" userId="f083b2a8aea23a2f" providerId="LiveId" clId="{4A047586-1D98-4AC1-8BEB-9615AB1D6248}" dt="2021-03-29T16:47:28.653" v="6668" actId="1076"/>
          <ac:spMkLst>
            <pc:docMk/>
            <pc:sldMk cId="2502971204" sldId="775"/>
            <ac:spMk id="11" creationId="{70307EEC-A6EC-4632-869D-0556A30629B3}"/>
          </ac:spMkLst>
        </pc:spChg>
        <pc:spChg chg="add mod topLvl">
          <ac:chgData name="Lei Wu" userId="f083b2a8aea23a2f" providerId="LiveId" clId="{4A047586-1D98-4AC1-8BEB-9615AB1D6248}" dt="2021-03-29T18:04:18.943" v="7274" actId="1076"/>
          <ac:spMkLst>
            <pc:docMk/>
            <pc:sldMk cId="2502971204" sldId="775"/>
            <ac:spMk id="12" creationId="{78C9614D-0DC6-4E66-9081-9438B35328CA}"/>
          </ac:spMkLst>
        </pc:spChg>
        <pc:spChg chg="add mod topLvl">
          <ac:chgData name="Lei Wu" userId="f083b2a8aea23a2f" providerId="LiveId" clId="{4A047586-1D98-4AC1-8BEB-9615AB1D6248}" dt="2021-03-29T18:04:18.943" v="7274" actId="1076"/>
          <ac:spMkLst>
            <pc:docMk/>
            <pc:sldMk cId="2502971204" sldId="775"/>
            <ac:spMk id="13" creationId="{1B1CAE18-458A-4B93-A48B-A669091BBCD4}"/>
          </ac:spMkLst>
        </pc:spChg>
        <pc:spChg chg="add mod topLvl">
          <ac:chgData name="Lei Wu" userId="f083b2a8aea23a2f" providerId="LiveId" clId="{4A047586-1D98-4AC1-8BEB-9615AB1D6248}" dt="2021-03-29T18:04:18.943" v="7274" actId="1076"/>
          <ac:spMkLst>
            <pc:docMk/>
            <pc:sldMk cId="2502971204" sldId="775"/>
            <ac:spMk id="14" creationId="{C1A96EBA-CF58-412A-8FF0-D9A0BA2F9B62}"/>
          </ac:spMkLst>
        </pc:spChg>
        <pc:spChg chg="add mod topLvl">
          <ac:chgData name="Lei Wu" userId="f083b2a8aea23a2f" providerId="LiveId" clId="{4A047586-1D98-4AC1-8BEB-9615AB1D6248}" dt="2021-03-29T18:04:18.943" v="7274" actId="1076"/>
          <ac:spMkLst>
            <pc:docMk/>
            <pc:sldMk cId="2502971204" sldId="775"/>
            <ac:spMk id="15" creationId="{2F45A626-D0A7-4250-9C67-787D84BA7B95}"/>
          </ac:spMkLst>
        </pc:spChg>
        <pc:spChg chg="add mod topLvl">
          <ac:chgData name="Lei Wu" userId="f083b2a8aea23a2f" providerId="LiveId" clId="{4A047586-1D98-4AC1-8BEB-9615AB1D6248}" dt="2021-03-29T18:04:18.943" v="7274" actId="1076"/>
          <ac:spMkLst>
            <pc:docMk/>
            <pc:sldMk cId="2502971204" sldId="775"/>
            <ac:spMk id="16" creationId="{D94EB986-1B72-49A1-B8CE-08C04D4C9201}"/>
          </ac:spMkLst>
        </pc:spChg>
        <pc:spChg chg="add mod topLvl">
          <ac:chgData name="Lei Wu" userId="f083b2a8aea23a2f" providerId="LiveId" clId="{4A047586-1D98-4AC1-8BEB-9615AB1D6248}" dt="2021-03-29T18:04:18.943" v="7274" actId="1076"/>
          <ac:spMkLst>
            <pc:docMk/>
            <pc:sldMk cId="2502971204" sldId="775"/>
            <ac:spMk id="17" creationId="{7B2CAE99-0B71-4110-98F8-5984D6467796}"/>
          </ac:spMkLst>
        </pc:spChg>
        <pc:spChg chg="add mod topLvl">
          <ac:chgData name="Lei Wu" userId="f083b2a8aea23a2f" providerId="LiveId" clId="{4A047586-1D98-4AC1-8BEB-9615AB1D6248}" dt="2021-03-29T18:04:18.943" v="7274" actId="1076"/>
          <ac:spMkLst>
            <pc:docMk/>
            <pc:sldMk cId="2502971204" sldId="775"/>
            <ac:spMk id="18" creationId="{3E64D82D-A5CF-4467-8E91-93F8621E59E7}"/>
          </ac:spMkLst>
        </pc:spChg>
        <pc:spChg chg="add mod topLvl">
          <ac:chgData name="Lei Wu" userId="f083b2a8aea23a2f" providerId="LiveId" clId="{4A047586-1D98-4AC1-8BEB-9615AB1D6248}" dt="2021-03-29T18:04:18.943" v="7274" actId="1076"/>
          <ac:spMkLst>
            <pc:docMk/>
            <pc:sldMk cId="2502971204" sldId="775"/>
            <ac:spMk id="19" creationId="{A0F3D2E7-EA98-4007-B08D-5C406DCD7FE5}"/>
          </ac:spMkLst>
        </pc:spChg>
        <pc:spChg chg="add mod topLvl">
          <ac:chgData name="Lei Wu" userId="f083b2a8aea23a2f" providerId="LiveId" clId="{4A047586-1D98-4AC1-8BEB-9615AB1D6248}" dt="2021-03-29T18:04:18.943" v="7274" actId="1076"/>
          <ac:spMkLst>
            <pc:docMk/>
            <pc:sldMk cId="2502971204" sldId="775"/>
            <ac:spMk id="20" creationId="{EBC2F741-1BA1-42E7-817C-19B24F05F847}"/>
          </ac:spMkLst>
        </pc:spChg>
        <pc:spChg chg="add mod topLvl">
          <ac:chgData name="Lei Wu" userId="f083b2a8aea23a2f" providerId="LiveId" clId="{4A047586-1D98-4AC1-8BEB-9615AB1D6248}" dt="2021-03-29T18:04:18.943" v="7274" actId="1076"/>
          <ac:spMkLst>
            <pc:docMk/>
            <pc:sldMk cId="2502971204" sldId="775"/>
            <ac:spMk id="21" creationId="{BA5FE985-BD67-4AE1-BDAA-8E7E8DED36AF}"/>
          </ac:spMkLst>
        </pc:spChg>
        <pc:spChg chg="add del mod topLvl">
          <ac:chgData name="Lei Wu" userId="f083b2a8aea23a2f" providerId="LiveId" clId="{4A047586-1D98-4AC1-8BEB-9615AB1D6248}" dt="2021-03-29T18:04:09.434" v="7272" actId="478"/>
          <ac:spMkLst>
            <pc:docMk/>
            <pc:sldMk cId="2502971204" sldId="775"/>
            <ac:spMk id="22" creationId="{1CE74CF7-B05A-4B7E-BEE1-87274FAEEFEB}"/>
          </ac:spMkLst>
        </pc:spChg>
        <pc:spChg chg="add del mod topLvl">
          <ac:chgData name="Lei Wu" userId="f083b2a8aea23a2f" providerId="LiveId" clId="{4A047586-1D98-4AC1-8BEB-9615AB1D6248}" dt="2021-03-29T18:04:07.926" v="7271" actId="478"/>
          <ac:spMkLst>
            <pc:docMk/>
            <pc:sldMk cId="2502971204" sldId="775"/>
            <ac:spMk id="23" creationId="{4A5A96EB-4AC0-4454-A817-AA1EF5CA15C3}"/>
          </ac:spMkLst>
        </pc:spChg>
        <pc:spChg chg="add del mod topLvl">
          <ac:chgData name="Lei Wu" userId="f083b2a8aea23a2f" providerId="LiveId" clId="{4A047586-1D98-4AC1-8BEB-9615AB1D6248}" dt="2021-03-29T18:04:11.623" v="7273" actId="478"/>
          <ac:spMkLst>
            <pc:docMk/>
            <pc:sldMk cId="2502971204" sldId="775"/>
            <ac:spMk id="24" creationId="{8AF318D3-3719-47CD-9FA1-EC7EF36F42F7}"/>
          </ac:spMkLst>
        </pc:spChg>
        <pc:spChg chg="add mod topLvl">
          <ac:chgData name="Lei Wu" userId="f083b2a8aea23a2f" providerId="LiveId" clId="{4A047586-1D98-4AC1-8BEB-9615AB1D6248}" dt="2021-03-29T18:04:18.943" v="7274" actId="1076"/>
          <ac:spMkLst>
            <pc:docMk/>
            <pc:sldMk cId="2502971204" sldId="775"/>
            <ac:spMk id="25" creationId="{8EAB6BC9-44A6-4EF7-9223-95B460E9E9D0}"/>
          </ac:spMkLst>
        </pc:spChg>
        <pc:spChg chg="add del mod topLvl">
          <ac:chgData name="Lei Wu" userId="f083b2a8aea23a2f" providerId="LiveId" clId="{4A047586-1D98-4AC1-8BEB-9615AB1D6248}" dt="2021-03-29T18:02:17.840" v="7240" actId="478"/>
          <ac:spMkLst>
            <pc:docMk/>
            <pc:sldMk cId="2502971204" sldId="775"/>
            <ac:spMk id="26" creationId="{6E565C3C-F997-469A-B777-7B150805FB69}"/>
          </ac:spMkLst>
        </pc:spChg>
        <pc:spChg chg="add del mod topLvl">
          <ac:chgData name="Lei Wu" userId="f083b2a8aea23a2f" providerId="LiveId" clId="{4A047586-1D98-4AC1-8BEB-9615AB1D6248}" dt="2021-03-29T18:02:20.220" v="7241" actId="478"/>
          <ac:spMkLst>
            <pc:docMk/>
            <pc:sldMk cId="2502971204" sldId="775"/>
            <ac:spMk id="27" creationId="{7A591240-E970-4516-A59A-FCF918752CA4}"/>
          </ac:spMkLst>
        </pc:spChg>
        <pc:spChg chg="add mod">
          <ac:chgData name="Lei Wu" userId="f083b2a8aea23a2f" providerId="LiveId" clId="{4A047586-1D98-4AC1-8BEB-9615AB1D6248}" dt="2021-03-29T16:51:08.837" v="6722" actId="1076"/>
          <ac:spMkLst>
            <pc:docMk/>
            <pc:sldMk cId="2502971204" sldId="775"/>
            <ac:spMk id="28" creationId="{45169560-9B22-4DFD-8300-43D9A56FC70E}"/>
          </ac:spMkLst>
        </pc:spChg>
        <pc:spChg chg="add mod">
          <ac:chgData name="Lei Wu" userId="f083b2a8aea23a2f" providerId="LiveId" clId="{4A047586-1D98-4AC1-8BEB-9615AB1D6248}" dt="2021-03-29T18:04:18.943" v="7274" actId="1076"/>
          <ac:spMkLst>
            <pc:docMk/>
            <pc:sldMk cId="2502971204" sldId="775"/>
            <ac:spMk id="29" creationId="{E74C5339-B53B-498A-812A-23BB0793B369}"/>
          </ac:spMkLst>
        </pc:spChg>
        <pc:grpChg chg="add del mod">
          <ac:chgData name="Lei Wu" userId="f083b2a8aea23a2f" providerId="LiveId" clId="{4A047586-1D98-4AC1-8BEB-9615AB1D6248}" dt="2021-03-29T16:49:02.764" v="6684" actId="165"/>
          <ac:grpSpMkLst>
            <pc:docMk/>
            <pc:sldMk cId="2502971204" sldId="775"/>
            <ac:grpSpMk id="4" creationId="{0E2F7E34-598B-4BDC-9583-9E5672C59531}"/>
          </ac:grpSpMkLst>
        </pc:grpChg>
        <pc:grpChg chg="add mod">
          <ac:chgData name="Lei Wu" userId="f083b2a8aea23a2f" providerId="LiveId" clId="{4A047586-1D98-4AC1-8BEB-9615AB1D6248}" dt="2021-03-29T18:04:18.943" v="7274" actId="1076"/>
          <ac:grpSpMkLst>
            <pc:docMk/>
            <pc:sldMk cId="2502971204" sldId="775"/>
            <ac:grpSpMk id="6" creationId="{1A5BDD68-D260-455B-A1B2-2BE2E81BC27E}"/>
          </ac:grpSpMkLst>
        </pc:grpChg>
        <pc:graphicFrameChg chg="del">
          <ac:chgData name="Lei Wu" userId="f083b2a8aea23a2f" providerId="LiveId" clId="{4A047586-1D98-4AC1-8BEB-9615AB1D6248}" dt="2021-03-29T14:47:05.161" v="5853" actId="478"/>
          <ac:graphicFrameMkLst>
            <pc:docMk/>
            <pc:sldMk cId="2502971204" sldId="775"/>
            <ac:graphicFrameMk id="9" creationId="{8F30B936-5AA7-40FA-AD47-8B4C364A6760}"/>
          </ac:graphicFrameMkLst>
        </pc:graphicFrameChg>
        <pc:graphicFrameChg chg="del">
          <ac:chgData name="Lei Wu" userId="f083b2a8aea23a2f" providerId="LiveId" clId="{4A047586-1D98-4AC1-8BEB-9615AB1D6248}" dt="2021-03-29T14:47:06.013" v="5854" actId="478"/>
          <ac:graphicFrameMkLst>
            <pc:docMk/>
            <pc:sldMk cId="2502971204" sldId="775"/>
            <ac:graphicFrameMk id="10" creationId="{30E70B4C-3596-446A-86CB-E70E51CCB1B6}"/>
          </ac:graphicFrameMkLst>
        </pc:graphicFrameChg>
        <pc:picChg chg="add mod">
          <ac:chgData name="Lei Wu" userId="f083b2a8aea23a2f" providerId="LiveId" clId="{4A047586-1D98-4AC1-8BEB-9615AB1D6248}" dt="2021-03-29T16:47:14.946" v="6664" actId="1076"/>
          <ac:picMkLst>
            <pc:docMk/>
            <pc:sldMk cId="2502971204" sldId="775"/>
            <ac:picMk id="7" creationId="{4C4FC4D9-8B9B-475D-96BA-36BADA01F68E}"/>
          </ac:picMkLst>
        </pc:picChg>
      </pc:sldChg>
      <pc:sldChg chg="delSp modSp add del mod ord modNotesTx">
        <pc:chgData name="Lei Wu" userId="f083b2a8aea23a2f" providerId="LiveId" clId="{4A047586-1D98-4AC1-8BEB-9615AB1D6248}" dt="2021-03-29T18:42:31.915" v="9465" actId="113"/>
        <pc:sldMkLst>
          <pc:docMk/>
          <pc:sldMk cId="2301949398" sldId="776"/>
        </pc:sldMkLst>
        <pc:spChg chg="mod">
          <ac:chgData name="Lei Wu" userId="f083b2a8aea23a2f" providerId="LiveId" clId="{4A047586-1D98-4AC1-8BEB-9615AB1D6248}" dt="2021-03-29T16:22:06.674" v="6387"/>
          <ac:spMkLst>
            <pc:docMk/>
            <pc:sldMk cId="2301949398" sldId="776"/>
            <ac:spMk id="2" creationId="{00000000-0000-0000-0000-000000000000}"/>
          </ac:spMkLst>
        </pc:spChg>
        <pc:spChg chg="mod">
          <ac:chgData name="Lei Wu" userId="f083b2a8aea23a2f" providerId="LiveId" clId="{4A047586-1D98-4AC1-8BEB-9615AB1D6248}" dt="2021-03-29T18:42:31.915" v="9465" actId="113"/>
          <ac:spMkLst>
            <pc:docMk/>
            <pc:sldMk cId="2301949398" sldId="776"/>
            <ac:spMk id="3" creationId="{00000000-0000-0000-0000-000000000000}"/>
          </ac:spMkLst>
        </pc:spChg>
        <pc:picChg chg="del">
          <ac:chgData name="Lei Wu" userId="f083b2a8aea23a2f" providerId="LiveId" clId="{4A047586-1D98-4AC1-8BEB-9615AB1D6248}" dt="2021-03-29T15:28:32.133" v="6015" actId="478"/>
          <ac:picMkLst>
            <pc:docMk/>
            <pc:sldMk cId="2301949398" sldId="776"/>
            <ac:picMk id="7" creationId="{3F1B3360-714E-442E-A2DB-42313574E7A5}"/>
          </ac:picMkLst>
        </pc:picChg>
        <pc:picChg chg="del">
          <ac:chgData name="Lei Wu" userId="f083b2a8aea23a2f" providerId="LiveId" clId="{4A047586-1D98-4AC1-8BEB-9615AB1D6248}" dt="2021-03-29T15:28:33.943" v="6016" actId="478"/>
          <ac:picMkLst>
            <pc:docMk/>
            <pc:sldMk cId="2301949398" sldId="776"/>
            <ac:picMk id="8" creationId="{9B39FDFB-A679-4EF2-BE9B-9046C3037D2D}"/>
          </ac:picMkLst>
        </pc:picChg>
      </pc:sldChg>
      <pc:sldChg chg="addSp delSp modSp add mod modNotesTx">
        <pc:chgData name="Lei Wu" userId="f083b2a8aea23a2f" providerId="LiveId" clId="{4A047586-1D98-4AC1-8BEB-9615AB1D6248}" dt="2021-03-29T18:28:39.817" v="8025" actId="20577"/>
        <pc:sldMkLst>
          <pc:docMk/>
          <pc:sldMk cId="1493606514" sldId="777"/>
        </pc:sldMkLst>
        <pc:spChg chg="mod">
          <ac:chgData name="Lei Wu" userId="f083b2a8aea23a2f" providerId="LiveId" clId="{4A047586-1D98-4AC1-8BEB-9615AB1D6248}" dt="2021-03-29T16:22:03.969" v="6385" actId="21"/>
          <ac:spMkLst>
            <pc:docMk/>
            <pc:sldMk cId="1493606514" sldId="777"/>
            <ac:spMk id="2" creationId="{00000000-0000-0000-0000-000000000000}"/>
          </ac:spMkLst>
        </pc:spChg>
        <pc:spChg chg="mod">
          <ac:chgData name="Lei Wu" userId="f083b2a8aea23a2f" providerId="LiveId" clId="{4A047586-1D98-4AC1-8BEB-9615AB1D6248}" dt="2021-03-29T17:37:19.808" v="6868" actId="15"/>
          <ac:spMkLst>
            <pc:docMk/>
            <pc:sldMk cId="1493606514" sldId="777"/>
            <ac:spMk id="3" creationId="{00000000-0000-0000-0000-000000000000}"/>
          </ac:spMkLst>
        </pc:spChg>
        <pc:spChg chg="mod">
          <ac:chgData name="Lei Wu" userId="f083b2a8aea23a2f" providerId="LiveId" clId="{4A047586-1D98-4AC1-8BEB-9615AB1D6248}" dt="2021-03-29T18:08:16.695" v="7323" actId="478"/>
          <ac:spMkLst>
            <pc:docMk/>
            <pc:sldMk cId="1493606514" sldId="777"/>
            <ac:spMk id="8" creationId="{DF9E0B16-74C5-4BF7-92DD-BE28D209360C}"/>
          </ac:spMkLst>
        </pc:spChg>
        <pc:spChg chg="mod">
          <ac:chgData name="Lei Wu" userId="f083b2a8aea23a2f" providerId="LiveId" clId="{4A047586-1D98-4AC1-8BEB-9615AB1D6248}" dt="2021-03-29T18:08:16.695" v="7323" actId="478"/>
          <ac:spMkLst>
            <pc:docMk/>
            <pc:sldMk cId="1493606514" sldId="777"/>
            <ac:spMk id="9" creationId="{376A1D2D-5F7E-48C4-ABD7-EB14EBC5FB07}"/>
          </ac:spMkLst>
        </pc:spChg>
        <pc:spChg chg="mod">
          <ac:chgData name="Lei Wu" userId="f083b2a8aea23a2f" providerId="LiveId" clId="{4A047586-1D98-4AC1-8BEB-9615AB1D6248}" dt="2021-03-29T18:08:16.695" v="7323" actId="478"/>
          <ac:spMkLst>
            <pc:docMk/>
            <pc:sldMk cId="1493606514" sldId="777"/>
            <ac:spMk id="10" creationId="{B9EDF3AD-78FA-467A-AFD0-7A8C4BC10AFA}"/>
          </ac:spMkLst>
        </pc:spChg>
        <pc:spChg chg="mod">
          <ac:chgData name="Lei Wu" userId="f083b2a8aea23a2f" providerId="LiveId" clId="{4A047586-1D98-4AC1-8BEB-9615AB1D6248}" dt="2021-03-29T18:08:16.695" v="7323" actId="478"/>
          <ac:spMkLst>
            <pc:docMk/>
            <pc:sldMk cId="1493606514" sldId="777"/>
            <ac:spMk id="11" creationId="{BC210CA5-07EF-4FD3-B42F-255BD1F703B2}"/>
          </ac:spMkLst>
        </pc:spChg>
        <pc:spChg chg="mod">
          <ac:chgData name="Lei Wu" userId="f083b2a8aea23a2f" providerId="LiveId" clId="{4A047586-1D98-4AC1-8BEB-9615AB1D6248}" dt="2021-03-29T18:08:16.695" v="7323" actId="478"/>
          <ac:spMkLst>
            <pc:docMk/>
            <pc:sldMk cId="1493606514" sldId="777"/>
            <ac:spMk id="12" creationId="{B502AA25-E365-482A-8D44-23AB169A9489}"/>
          </ac:spMkLst>
        </pc:spChg>
        <pc:spChg chg="mod">
          <ac:chgData name="Lei Wu" userId="f083b2a8aea23a2f" providerId="LiveId" clId="{4A047586-1D98-4AC1-8BEB-9615AB1D6248}" dt="2021-03-29T18:08:16.695" v="7323" actId="478"/>
          <ac:spMkLst>
            <pc:docMk/>
            <pc:sldMk cId="1493606514" sldId="777"/>
            <ac:spMk id="13" creationId="{9ED38A27-F66D-4887-94A2-3189047433FA}"/>
          </ac:spMkLst>
        </pc:spChg>
        <pc:spChg chg="mod">
          <ac:chgData name="Lei Wu" userId="f083b2a8aea23a2f" providerId="LiveId" clId="{4A047586-1D98-4AC1-8BEB-9615AB1D6248}" dt="2021-03-29T18:08:16.695" v="7323" actId="478"/>
          <ac:spMkLst>
            <pc:docMk/>
            <pc:sldMk cId="1493606514" sldId="777"/>
            <ac:spMk id="14" creationId="{C4722DEE-B9E8-459A-BB5C-70697A447A3D}"/>
          </ac:spMkLst>
        </pc:spChg>
        <pc:spChg chg="mod">
          <ac:chgData name="Lei Wu" userId="f083b2a8aea23a2f" providerId="LiveId" clId="{4A047586-1D98-4AC1-8BEB-9615AB1D6248}" dt="2021-03-29T18:08:16.695" v="7323" actId="478"/>
          <ac:spMkLst>
            <pc:docMk/>
            <pc:sldMk cId="1493606514" sldId="777"/>
            <ac:spMk id="15" creationId="{8D36EAD7-E03A-46C7-8CE7-A723E954A639}"/>
          </ac:spMkLst>
        </pc:spChg>
        <pc:spChg chg="mod">
          <ac:chgData name="Lei Wu" userId="f083b2a8aea23a2f" providerId="LiveId" clId="{4A047586-1D98-4AC1-8BEB-9615AB1D6248}" dt="2021-03-29T18:08:16.695" v="7323" actId="478"/>
          <ac:spMkLst>
            <pc:docMk/>
            <pc:sldMk cId="1493606514" sldId="777"/>
            <ac:spMk id="16" creationId="{408EF647-6F1E-4403-90D2-3BE3C749F805}"/>
          </ac:spMkLst>
        </pc:spChg>
        <pc:spChg chg="mod">
          <ac:chgData name="Lei Wu" userId="f083b2a8aea23a2f" providerId="LiveId" clId="{4A047586-1D98-4AC1-8BEB-9615AB1D6248}" dt="2021-03-29T18:08:16.695" v="7323" actId="478"/>
          <ac:spMkLst>
            <pc:docMk/>
            <pc:sldMk cId="1493606514" sldId="777"/>
            <ac:spMk id="17" creationId="{8AD2BDCA-983D-411E-AFB7-9A7459F88E78}"/>
          </ac:spMkLst>
        </pc:spChg>
        <pc:spChg chg="mod">
          <ac:chgData name="Lei Wu" userId="f083b2a8aea23a2f" providerId="LiveId" clId="{4A047586-1D98-4AC1-8BEB-9615AB1D6248}" dt="2021-03-29T18:08:16.695" v="7323" actId="478"/>
          <ac:spMkLst>
            <pc:docMk/>
            <pc:sldMk cId="1493606514" sldId="777"/>
            <ac:spMk id="18" creationId="{55C2F9F0-AAFF-4E27-928D-662020194392}"/>
          </ac:spMkLst>
        </pc:spChg>
        <pc:spChg chg="mod">
          <ac:chgData name="Lei Wu" userId="f083b2a8aea23a2f" providerId="LiveId" clId="{4A047586-1D98-4AC1-8BEB-9615AB1D6248}" dt="2021-03-29T18:08:16.695" v="7323" actId="478"/>
          <ac:spMkLst>
            <pc:docMk/>
            <pc:sldMk cId="1493606514" sldId="777"/>
            <ac:spMk id="19" creationId="{63DC4ADB-7880-41D7-AA37-91DB8C6ABBD3}"/>
          </ac:spMkLst>
        </pc:spChg>
        <pc:spChg chg="mod">
          <ac:chgData name="Lei Wu" userId="f083b2a8aea23a2f" providerId="LiveId" clId="{4A047586-1D98-4AC1-8BEB-9615AB1D6248}" dt="2021-03-29T18:08:16.695" v="7323" actId="478"/>
          <ac:spMkLst>
            <pc:docMk/>
            <pc:sldMk cId="1493606514" sldId="777"/>
            <ac:spMk id="20" creationId="{29495CB5-D89A-42D7-9A9D-3CA485495EAB}"/>
          </ac:spMkLst>
        </pc:spChg>
        <pc:spChg chg="mod">
          <ac:chgData name="Lei Wu" userId="f083b2a8aea23a2f" providerId="LiveId" clId="{4A047586-1D98-4AC1-8BEB-9615AB1D6248}" dt="2021-03-29T18:08:16.695" v="7323" actId="478"/>
          <ac:spMkLst>
            <pc:docMk/>
            <pc:sldMk cId="1493606514" sldId="777"/>
            <ac:spMk id="21" creationId="{493403B5-7227-4506-90CE-486350BB26FC}"/>
          </ac:spMkLst>
        </pc:spChg>
        <pc:spChg chg="mod">
          <ac:chgData name="Lei Wu" userId="f083b2a8aea23a2f" providerId="LiveId" clId="{4A047586-1D98-4AC1-8BEB-9615AB1D6248}" dt="2021-03-29T18:08:16.695" v="7323" actId="478"/>
          <ac:spMkLst>
            <pc:docMk/>
            <pc:sldMk cId="1493606514" sldId="777"/>
            <ac:spMk id="22" creationId="{2BD69AC3-5A95-468E-9062-2AFFA10E0B69}"/>
          </ac:spMkLst>
        </pc:spChg>
        <pc:spChg chg="mod">
          <ac:chgData name="Lei Wu" userId="f083b2a8aea23a2f" providerId="LiveId" clId="{4A047586-1D98-4AC1-8BEB-9615AB1D6248}" dt="2021-03-29T18:08:16.695" v="7323" actId="478"/>
          <ac:spMkLst>
            <pc:docMk/>
            <pc:sldMk cId="1493606514" sldId="777"/>
            <ac:spMk id="23" creationId="{75D9F837-5078-41A8-B903-CF931B3A5B47}"/>
          </ac:spMkLst>
        </pc:spChg>
        <pc:spChg chg="mod">
          <ac:chgData name="Lei Wu" userId="f083b2a8aea23a2f" providerId="LiveId" clId="{4A047586-1D98-4AC1-8BEB-9615AB1D6248}" dt="2021-03-29T18:08:25.813" v="7349" actId="1037"/>
          <ac:spMkLst>
            <pc:docMk/>
            <pc:sldMk cId="1493606514" sldId="777"/>
            <ac:spMk id="24" creationId="{5204A4A8-4670-470C-AED2-FF7944CE40A8}"/>
          </ac:spMkLst>
        </pc:spChg>
        <pc:spChg chg="del mod">
          <ac:chgData name="Lei Wu" userId="f083b2a8aea23a2f" providerId="LiveId" clId="{4A047586-1D98-4AC1-8BEB-9615AB1D6248}" dt="2021-03-29T18:08:16.695" v="7323" actId="478"/>
          <ac:spMkLst>
            <pc:docMk/>
            <pc:sldMk cId="1493606514" sldId="777"/>
            <ac:spMk id="25" creationId="{6ED92CD5-2CCA-4AC6-BFE9-67E2E8D32882}"/>
          </ac:spMkLst>
        </pc:spChg>
        <pc:spChg chg="mod">
          <ac:chgData name="Lei Wu" userId="f083b2a8aea23a2f" providerId="LiveId" clId="{4A047586-1D98-4AC1-8BEB-9615AB1D6248}" dt="2021-03-29T15:56:35.838" v="6185" actId="404"/>
          <ac:spMkLst>
            <pc:docMk/>
            <pc:sldMk cId="1493606514" sldId="777"/>
            <ac:spMk id="28" creationId="{6A0549A8-51B6-4D4B-8128-0CFE8BD63A0F}"/>
          </ac:spMkLst>
        </pc:spChg>
        <pc:spChg chg="mod">
          <ac:chgData name="Lei Wu" userId="f083b2a8aea23a2f" providerId="LiveId" clId="{4A047586-1D98-4AC1-8BEB-9615AB1D6248}" dt="2021-03-29T15:56:38.713" v="6186" actId="404"/>
          <ac:spMkLst>
            <pc:docMk/>
            <pc:sldMk cId="1493606514" sldId="777"/>
            <ac:spMk id="29" creationId="{C7CF6C87-652F-4F76-84C4-E1AB8A6DE9BF}"/>
          </ac:spMkLst>
        </pc:spChg>
        <pc:spChg chg="mod">
          <ac:chgData name="Lei Wu" userId="f083b2a8aea23a2f" providerId="LiveId" clId="{4A047586-1D98-4AC1-8BEB-9615AB1D6248}" dt="2021-03-29T15:55:52.736" v="6181" actId="1076"/>
          <ac:spMkLst>
            <pc:docMk/>
            <pc:sldMk cId="1493606514" sldId="777"/>
            <ac:spMk id="31" creationId="{1046307A-2A56-413E-8C3F-FA5A67569D84}"/>
          </ac:spMkLst>
        </pc:spChg>
        <pc:spChg chg="mod">
          <ac:chgData name="Lei Wu" userId="f083b2a8aea23a2f" providerId="LiveId" clId="{4A047586-1D98-4AC1-8BEB-9615AB1D6248}" dt="2021-03-29T15:55:52.736" v="6181" actId="1076"/>
          <ac:spMkLst>
            <pc:docMk/>
            <pc:sldMk cId="1493606514" sldId="777"/>
            <ac:spMk id="32" creationId="{417EB218-D6A1-43AE-B419-C7AA16B92084}"/>
          </ac:spMkLst>
        </pc:spChg>
        <pc:spChg chg="mod">
          <ac:chgData name="Lei Wu" userId="f083b2a8aea23a2f" providerId="LiveId" clId="{4A047586-1D98-4AC1-8BEB-9615AB1D6248}" dt="2021-03-29T15:55:52.736" v="6181" actId="1076"/>
          <ac:spMkLst>
            <pc:docMk/>
            <pc:sldMk cId="1493606514" sldId="777"/>
            <ac:spMk id="33" creationId="{654286CF-5329-4347-A0BA-101C2320FF56}"/>
          </ac:spMkLst>
        </pc:spChg>
        <pc:spChg chg="mod">
          <ac:chgData name="Lei Wu" userId="f083b2a8aea23a2f" providerId="LiveId" clId="{4A047586-1D98-4AC1-8BEB-9615AB1D6248}" dt="2021-03-29T15:55:52.736" v="6181" actId="1076"/>
          <ac:spMkLst>
            <pc:docMk/>
            <pc:sldMk cId="1493606514" sldId="777"/>
            <ac:spMk id="34" creationId="{D8FCFC19-ED12-40BC-B780-606BA5547402}"/>
          </ac:spMkLst>
        </pc:spChg>
        <pc:spChg chg="mod">
          <ac:chgData name="Lei Wu" userId="f083b2a8aea23a2f" providerId="LiveId" clId="{4A047586-1D98-4AC1-8BEB-9615AB1D6248}" dt="2021-03-29T15:55:52.736" v="6181" actId="1076"/>
          <ac:spMkLst>
            <pc:docMk/>
            <pc:sldMk cId="1493606514" sldId="777"/>
            <ac:spMk id="35" creationId="{4D336503-BA68-41C9-8913-B09A8626B47E}"/>
          </ac:spMkLst>
        </pc:spChg>
        <pc:spChg chg="mod">
          <ac:chgData name="Lei Wu" userId="f083b2a8aea23a2f" providerId="LiveId" clId="{4A047586-1D98-4AC1-8BEB-9615AB1D6248}" dt="2021-03-29T15:55:52.736" v="6181" actId="1076"/>
          <ac:spMkLst>
            <pc:docMk/>
            <pc:sldMk cId="1493606514" sldId="777"/>
            <ac:spMk id="36" creationId="{ADED292D-525C-4722-A59A-D51B2A8BDFE3}"/>
          </ac:spMkLst>
        </pc:spChg>
        <pc:spChg chg="mod">
          <ac:chgData name="Lei Wu" userId="f083b2a8aea23a2f" providerId="LiveId" clId="{4A047586-1D98-4AC1-8BEB-9615AB1D6248}" dt="2021-03-29T15:55:52.736" v="6181" actId="1076"/>
          <ac:spMkLst>
            <pc:docMk/>
            <pc:sldMk cId="1493606514" sldId="777"/>
            <ac:spMk id="37" creationId="{C94F684E-41AF-4742-BBFF-466C3F300CF8}"/>
          </ac:spMkLst>
        </pc:spChg>
        <pc:spChg chg="mod">
          <ac:chgData name="Lei Wu" userId="f083b2a8aea23a2f" providerId="LiveId" clId="{4A047586-1D98-4AC1-8BEB-9615AB1D6248}" dt="2021-03-29T15:55:52.736" v="6181" actId="1076"/>
          <ac:spMkLst>
            <pc:docMk/>
            <pc:sldMk cId="1493606514" sldId="777"/>
            <ac:spMk id="38" creationId="{612D2407-F2F4-45FA-B17D-3D2B0A3C1095}"/>
          </ac:spMkLst>
        </pc:spChg>
        <pc:spChg chg="mod">
          <ac:chgData name="Lei Wu" userId="f083b2a8aea23a2f" providerId="LiveId" clId="{4A047586-1D98-4AC1-8BEB-9615AB1D6248}" dt="2021-03-29T15:55:52.736" v="6181" actId="1076"/>
          <ac:spMkLst>
            <pc:docMk/>
            <pc:sldMk cId="1493606514" sldId="777"/>
            <ac:spMk id="39" creationId="{7D02105F-43CF-412F-A368-E03D7B851C12}"/>
          </ac:spMkLst>
        </pc:spChg>
        <pc:spChg chg="mod">
          <ac:chgData name="Lei Wu" userId="f083b2a8aea23a2f" providerId="LiveId" clId="{4A047586-1D98-4AC1-8BEB-9615AB1D6248}" dt="2021-03-29T15:55:52.736" v="6181" actId="1076"/>
          <ac:spMkLst>
            <pc:docMk/>
            <pc:sldMk cId="1493606514" sldId="777"/>
            <ac:spMk id="40" creationId="{EE85AED3-892F-45FB-BAB2-B4A9F945BD83}"/>
          </ac:spMkLst>
        </pc:spChg>
        <pc:spChg chg="mod">
          <ac:chgData name="Lei Wu" userId="f083b2a8aea23a2f" providerId="LiveId" clId="{4A047586-1D98-4AC1-8BEB-9615AB1D6248}" dt="2021-03-29T15:55:52.736" v="6181" actId="1076"/>
          <ac:spMkLst>
            <pc:docMk/>
            <pc:sldMk cId="1493606514" sldId="777"/>
            <ac:spMk id="41" creationId="{9D4688E4-A289-4BA8-8D48-BC5ED6BEE485}"/>
          </ac:spMkLst>
        </pc:spChg>
        <pc:spChg chg="mod">
          <ac:chgData name="Lei Wu" userId="f083b2a8aea23a2f" providerId="LiveId" clId="{4A047586-1D98-4AC1-8BEB-9615AB1D6248}" dt="2021-03-29T15:55:52.736" v="6181" actId="1076"/>
          <ac:spMkLst>
            <pc:docMk/>
            <pc:sldMk cId="1493606514" sldId="777"/>
            <ac:spMk id="42" creationId="{F005577D-0171-4611-A303-53C5C6188894}"/>
          </ac:spMkLst>
        </pc:spChg>
        <pc:spChg chg="mod">
          <ac:chgData name="Lei Wu" userId="f083b2a8aea23a2f" providerId="LiveId" clId="{4A047586-1D98-4AC1-8BEB-9615AB1D6248}" dt="2021-03-29T15:55:52.736" v="6181" actId="1076"/>
          <ac:spMkLst>
            <pc:docMk/>
            <pc:sldMk cId="1493606514" sldId="777"/>
            <ac:spMk id="43" creationId="{316C78AD-171D-48F7-9053-64D94170CE98}"/>
          </ac:spMkLst>
        </pc:spChg>
        <pc:spChg chg="mod">
          <ac:chgData name="Lei Wu" userId="f083b2a8aea23a2f" providerId="LiveId" clId="{4A047586-1D98-4AC1-8BEB-9615AB1D6248}" dt="2021-03-29T15:55:52.736" v="6181" actId="1076"/>
          <ac:spMkLst>
            <pc:docMk/>
            <pc:sldMk cId="1493606514" sldId="777"/>
            <ac:spMk id="44" creationId="{1F82CCDC-26C3-4E5D-B617-004B5F425ABA}"/>
          </ac:spMkLst>
        </pc:spChg>
        <pc:grpChg chg="add mod">
          <ac:chgData name="Lei Wu" userId="f083b2a8aea23a2f" providerId="LiveId" clId="{4A047586-1D98-4AC1-8BEB-9615AB1D6248}" dt="2021-03-29T18:08:16.695" v="7323" actId="478"/>
          <ac:grpSpMkLst>
            <pc:docMk/>
            <pc:sldMk cId="1493606514" sldId="777"/>
            <ac:grpSpMk id="6" creationId="{9C80E43C-38DF-4702-8E2A-1696F559FF17}"/>
          </ac:grpSpMkLst>
        </pc:grpChg>
        <pc:grpChg chg="mod">
          <ac:chgData name="Lei Wu" userId="f083b2a8aea23a2f" providerId="LiveId" clId="{4A047586-1D98-4AC1-8BEB-9615AB1D6248}" dt="2021-03-29T18:08:16.695" v="7323" actId="478"/>
          <ac:grpSpMkLst>
            <pc:docMk/>
            <pc:sldMk cId="1493606514" sldId="777"/>
            <ac:grpSpMk id="7" creationId="{AC53B92A-A509-4B36-9E99-87BAFC6F2620}"/>
          </ac:grpSpMkLst>
        </pc:grpChg>
        <pc:grpChg chg="add mod">
          <ac:chgData name="Lei Wu" userId="f083b2a8aea23a2f" providerId="LiveId" clId="{4A047586-1D98-4AC1-8BEB-9615AB1D6248}" dt="2021-03-29T15:55:52.736" v="6181" actId="1076"/>
          <ac:grpSpMkLst>
            <pc:docMk/>
            <pc:sldMk cId="1493606514" sldId="777"/>
            <ac:grpSpMk id="26" creationId="{795A8E31-F3DE-4929-B257-A451834BCD6B}"/>
          </ac:grpSpMkLst>
        </pc:grpChg>
        <pc:grpChg chg="mod">
          <ac:chgData name="Lei Wu" userId="f083b2a8aea23a2f" providerId="LiveId" clId="{4A047586-1D98-4AC1-8BEB-9615AB1D6248}" dt="2021-03-29T15:55:52.736" v="6181" actId="1076"/>
          <ac:grpSpMkLst>
            <pc:docMk/>
            <pc:sldMk cId="1493606514" sldId="777"/>
            <ac:grpSpMk id="27" creationId="{1A8B307E-7E7E-4F1C-A4D3-36397AB134BD}"/>
          </ac:grpSpMkLst>
        </pc:grpChg>
        <pc:grpChg chg="mod">
          <ac:chgData name="Lei Wu" userId="f083b2a8aea23a2f" providerId="LiveId" clId="{4A047586-1D98-4AC1-8BEB-9615AB1D6248}" dt="2021-03-29T15:55:52.736" v="6181" actId="1076"/>
          <ac:grpSpMkLst>
            <pc:docMk/>
            <pc:sldMk cId="1493606514" sldId="777"/>
            <ac:grpSpMk id="30" creationId="{2541399C-04AC-4986-81D9-10181B6D2EE5}"/>
          </ac:grpSpMkLst>
        </pc:grpChg>
      </pc:sldChg>
      <pc:sldChg chg="add del">
        <pc:chgData name="Lei Wu" userId="f083b2a8aea23a2f" providerId="LiveId" clId="{4A047586-1D98-4AC1-8BEB-9615AB1D6248}" dt="2021-03-29T16:21:50.241" v="6379"/>
        <pc:sldMkLst>
          <pc:docMk/>
          <pc:sldMk cId="3303788486" sldId="778"/>
        </pc:sldMkLst>
      </pc:sldChg>
      <pc:sldChg chg="addSp delSp modSp add mod modNotesTx">
        <pc:chgData name="Lei Wu" userId="f083b2a8aea23a2f" providerId="LiveId" clId="{4A047586-1D98-4AC1-8BEB-9615AB1D6248}" dt="2021-03-29T18:46:36.071" v="9558" actId="20577"/>
        <pc:sldMkLst>
          <pc:docMk/>
          <pc:sldMk cId="3972593178" sldId="778"/>
        </pc:sldMkLst>
        <pc:spChg chg="mod">
          <ac:chgData name="Lei Wu" userId="f083b2a8aea23a2f" providerId="LiveId" clId="{4A047586-1D98-4AC1-8BEB-9615AB1D6248}" dt="2021-03-29T18:46:18.589" v="9557" actId="20577"/>
          <ac:spMkLst>
            <pc:docMk/>
            <pc:sldMk cId="3972593178" sldId="778"/>
            <ac:spMk id="2" creationId="{00000000-0000-0000-0000-000000000000}"/>
          </ac:spMkLst>
        </pc:spChg>
        <pc:spChg chg="mod">
          <ac:chgData name="Lei Wu" userId="f083b2a8aea23a2f" providerId="LiveId" clId="{4A047586-1D98-4AC1-8BEB-9615AB1D6248}" dt="2021-03-29T18:46:36.071" v="9558" actId="20577"/>
          <ac:spMkLst>
            <pc:docMk/>
            <pc:sldMk cId="3972593178" sldId="778"/>
            <ac:spMk id="3" creationId="{00000000-0000-0000-0000-000000000000}"/>
          </ac:spMkLst>
        </pc:spChg>
        <pc:spChg chg="mod topLvl">
          <ac:chgData name="Lei Wu" userId="f083b2a8aea23a2f" providerId="LiveId" clId="{4A047586-1D98-4AC1-8BEB-9615AB1D6248}" dt="2021-03-29T18:44:12.993" v="9509" actId="1076"/>
          <ac:spMkLst>
            <pc:docMk/>
            <pc:sldMk cId="3972593178" sldId="778"/>
            <ac:spMk id="7" creationId="{7BC722C4-85BB-4D83-81FE-B08FCD92F928}"/>
          </ac:spMkLst>
        </pc:spChg>
        <pc:spChg chg="mod topLvl">
          <ac:chgData name="Lei Wu" userId="f083b2a8aea23a2f" providerId="LiveId" clId="{4A047586-1D98-4AC1-8BEB-9615AB1D6248}" dt="2021-03-29T18:44:12.993" v="9509" actId="1076"/>
          <ac:spMkLst>
            <pc:docMk/>
            <pc:sldMk cId="3972593178" sldId="778"/>
            <ac:spMk id="8" creationId="{19D105DD-68F1-4885-B456-04596FFE127B}"/>
          </ac:spMkLst>
        </pc:spChg>
        <pc:spChg chg="mod topLvl">
          <ac:chgData name="Lei Wu" userId="f083b2a8aea23a2f" providerId="LiveId" clId="{4A047586-1D98-4AC1-8BEB-9615AB1D6248}" dt="2021-03-29T18:44:12.993" v="9509" actId="1076"/>
          <ac:spMkLst>
            <pc:docMk/>
            <pc:sldMk cId="3972593178" sldId="778"/>
            <ac:spMk id="9" creationId="{7BD6ED41-B06C-4A6B-9C65-6AB9A4E996C9}"/>
          </ac:spMkLst>
        </pc:spChg>
        <pc:spChg chg="mod topLvl">
          <ac:chgData name="Lei Wu" userId="f083b2a8aea23a2f" providerId="LiveId" clId="{4A047586-1D98-4AC1-8BEB-9615AB1D6248}" dt="2021-03-29T18:44:12.993" v="9509" actId="1076"/>
          <ac:spMkLst>
            <pc:docMk/>
            <pc:sldMk cId="3972593178" sldId="778"/>
            <ac:spMk id="10" creationId="{643EE686-7327-494D-93A3-497EB7E5FBC5}"/>
          </ac:spMkLst>
        </pc:spChg>
        <pc:spChg chg="mod topLvl">
          <ac:chgData name="Lei Wu" userId="f083b2a8aea23a2f" providerId="LiveId" clId="{4A047586-1D98-4AC1-8BEB-9615AB1D6248}" dt="2021-03-29T18:44:12.993" v="9509" actId="1076"/>
          <ac:spMkLst>
            <pc:docMk/>
            <pc:sldMk cId="3972593178" sldId="778"/>
            <ac:spMk id="11" creationId="{4C64C012-52FF-4284-97F4-99FD8B486006}"/>
          </ac:spMkLst>
        </pc:spChg>
        <pc:spChg chg="mod topLvl">
          <ac:chgData name="Lei Wu" userId="f083b2a8aea23a2f" providerId="LiveId" clId="{4A047586-1D98-4AC1-8BEB-9615AB1D6248}" dt="2021-03-29T18:44:12.993" v="9509" actId="1076"/>
          <ac:spMkLst>
            <pc:docMk/>
            <pc:sldMk cId="3972593178" sldId="778"/>
            <ac:spMk id="12" creationId="{38B18D81-5F83-4A25-90CD-F214D37E5414}"/>
          </ac:spMkLst>
        </pc:spChg>
        <pc:spChg chg="mod topLvl">
          <ac:chgData name="Lei Wu" userId="f083b2a8aea23a2f" providerId="LiveId" clId="{4A047586-1D98-4AC1-8BEB-9615AB1D6248}" dt="2021-03-29T18:44:12.993" v="9509" actId="1076"/>
          <ac:spMkLst>
            <pc:docMk/>
            <pc:sldMk cId="3972593178" sldId="778"/>
            <ac:spMk id="13" creationId="{7AEA4A85-B433-4A92-B15E-FF4216EE363C}"/>
          </ac:spMkLst>
        </pc:spChg>
        <pc:spChg chg="mod topLvl">
          <ac:chgData name="Lei Wu" userId="f083b2a8aea23a2f" providerId="LiveId" clId="{4A047586-1D98-4AC1-8BEB-9615AB1D6248}" dt="2021-03-29T18:44:12.993" v="9509" actId="1076"/>
          <ac:spMkLst>
            <pc:docMk/>
            <pc:sldMk cId="3972593178" sldId="778"/>
            <ac:spMk id="14" creationId="{F6FF2ECD-B5F5-43F1-B83D-088ECB781965}"/>
          </ac:spMkLst>
        </pc:spChg>
        <pc:spChg chg="mod topLvl">
          <ac:chgData name="Lei Wu" userId="f083b2a8aea23a2f" providerId="LiveId" clId="{4A047586-1D98-4AC1-8BEB-9615AB1D6248}" dt="2021-03-29T18:44:12.993" v="9509" actId="1076"/>
          <ac:spMkLst>
            <pc:docMk/>
            <pc:sldMk cId="3972593178" sldId="778"/>
            <ac:spMk id="15" creationId="{EA33E64B-23D9-4076-8DDE-5B7EADAD774E}"/>
          </ac:spMkLst>
        </pc:spChg>
        <pc:spChg chg="mod topLvl">
          <ac:chgData name="Lei Wu" userId="f083b2a8aea23a2f" providerId="LiveId" clId="{4A047586-1D98-4AC1-8BEB-9615AB1D6248}" dt="2021-03-29T18:44:12.993" v="9509" actId="1076"/>
          <ac:spMkLst>
            <pc:docMk/>
            <pc:sldMk cId="3972593178" sldId="778"/>
            <ac:spMk id="16" creationId="{9DC762EC-B5A1-415E-BC0F-900781C8B990}"/>
          </ac:spMkLst>
        </pc:spChg>
        <pc:spChg chg="mod topLvl">
          <ac:chgData name="Lei Wu" userId="f083b2a8aea23a2f" providerId="LiveId" clId="{4A047586-1D98-4AC1-8BEB-9615AB1D6248}" dt="2021-03-29T18:44:12.993" v="9509" actId="1076"/>
          <ac:spMkLst>
            <pc:docMk/>
            <pc:sldMk cId="3972593178" sldId="778"/>
            <ac:spMk id="17" creationId="{279D4E7E-779A-42F8-8DA4-C16FDE57FC27}"/>
          </ac:spMkLst>
        </pc:spChg>
        <pc:spChg chg="mod topLvl">
          <ac:chgData name="Lei Wu" userId="f083b2a8aea23a2f" providerId="LiveId" clId="{4A047586-1D98-4AC1-8BEB-9615AB1D6248}" dt="2021-03-29T18:44:12.993" v="9509" actId="1076"/>
          <ac:spMkLst>
            <pc:docMk/>
            <pc:sldMk cId="3972593178" sldId="778"/>
            <ac:spMk id="18" creationId="{1806A770-7C2C-4832-B4B6-28C5E43AD148}"/>
          </ac:spMkLst>
        </pc:spChg>
        <pc:spChg chg="mod topLvl">
          <ac:chgData name="Lei Wu" userId="f083b2a8aea23a2f" providerId="LiveId" clId="{4A047586-1D98-4AC1-8BEB-9615AB1D6248}" dt="2021-03-29T18:44:12.993" v="9509" actId="1076"/>
          <ac:spMkLst>
            <pc:docMk/>
            <pc:sldMk cId="3972593178" sldId="778"/>
            <ac:spMk id="19" creationId="{692F02A2-FE02-4CE2-A360-4F579A57EB96}"/>
          </ac:spMkLst>
        </pc:spChg>
        <pc:spChg chg="mod topLvl">
          <ac:chgData name="Lei Wu" userId="f083b2a8aea23a2f" providerId="LiveId" clId="{4A047586-1D98-4AC1-8BEB-9615AB1D6248}" dt="2021-03-29T18:44:12.993" v="9509" actId="1076"/>
          <ac:spMkLst>
            <pc:docMk/>
            <pc:sldMk cId="3972593178" sldId="778"/>
            <ac:spMk id="20" creationId="{AC8DAEEB-06C5-4471-A17F-38DDA5A44E85}"/>
          </ac:spMkLst>
        </pc:spChg>
        <pc:spChg chg="mod topLvl">
          <ac:chgData name="Lei Wu" userId="f083b2a8aea23a2f" providerId="LiveId" clId="{4A047586-1D98-4AC1-8BEB-9615AB1D6248}" dt="2021-03-29T18:44:12.993" v="9509" actId="1076"/>
          <ac:spMkLst>
            <pc:docMk/>
            <pc:sldMk cId="3972593178" sldId="778"/>
            <ac:spMk id="21" creationId="{72836F56-18DB-4B70-B266-DD8740D7125F}"/>
          </ac:spMkLst>
        </pc:spChg>
        <pc:spChg chg="mod topLvl">
          <ac:chgData name="Lei Wu" userId="f083b2a8aea23a2f" providerId="LiveId" clId="{4A047586-1D98-4AC1-8BEB-9615AB1D6248}" dt="2021-03-29T18:44:12.993" v="9509" actId="1076"/>
          <ac:spMkLst>
            <pc:docMk/>
            <pc:sldMk cId="3972593178" sldId="778"/>
            <ac:spMk id="22" creationId="{4FAB3EDC-DFD1-4096-B6F5-41D235FF4056}"/>
          </ac:spMkLst>
        </pc:spChg>
        <pc:spChg chg="mod topLvl">
          <ac:chgData name="Lei Wu" userId="f083b2a8aea23a2f" providerId="LiveId" clId="{4A047586-1D98-4AC1-8BEB-9615AB1D6248}" dt="2021-03-29T18:44:12.993" v="9509" actId="1076"/>
          <ac:spMkLst>
            <pc:docMk/>
            <pc:sldMk cId="3972593178" sldId="778"/>
            <ac:spMk id="23" creationId="{BC0417F2-55CF-4C94-8581-72EFCE161A03}"/>
          </ac:spMkLst>
        </pc:spChg>
        <pc:spChg chg="mod topLvl">
          <ac:chgData name="Lei Wu" userId="f083b2a8aea23a2f" providerId="LiveId" clId="{4A047586-1D98-4AC1-8BEB-9615AB1D6248}" dt="2021-03-29T18:44:12.993" v="9509" actId="1076"/>
          <ac:spMkLst>
            <pc:docMk/>
            <pc:sldMk cId="3972593178" sldId="778"/>
            <ac:spMk id="24" creationId="{260E980F-FC31-47D7-86D8-29C3A9C3FACE}"/>
          </ac:spMkLst>
        </pc:spChg>
        <pc:spChg chg="mod topLvl">
          <ac:chgData name="Lei Wu" userId="f083b2a8aea23a2f" providerId="LiveId" clId="{4A047586-1D98-4AC1-8BEB-9615AB1D6248}" dt="2021-03-29T18:44:12.993" v="9509" actId="1076"/>
          <ac:spMkLst>
            <pc:docMk/>
            <pc:sldMk cId="3972593178" sldId="778"/>
            <ac:spMk id="25" creationId="{DA1296F0-2F10-4DAD-8087-C22B52198998}"/>
          </ac:spMkLst>
        </pc:spChg>
        <pc:spChg chg="mod topLvl">
          <ac:chgData name="Lei Wu" userId="f083b2a8aea23a2f" providerId="LiveId" clId="{4A047586-1D98-4AC1-8BEB-9615AB1D6248}" dt="2021-03-29T18:44:12.993" v="9509" actId="1076"/>
          <ac:spMkLst>
            <pc:docMk/>
            <pc:sldMk cId="3972593178" sldId="778"/>
            <ac:spMk id="26" creationId="{AAC88624-DA47-411B-AC3B-DF4CA2611B75}"/>
          </ac:spMkLst>
        </pc:spChg>
        <pc:spChg chg="mod topLvl">
          <ac:chgData name="Lei Wu" userId="f083b2a8aea23a2f" providerId="LiveId" clId="{4A047586-1D98-4AC1-8BEB-9615AB1D6248}" dt="2021-03-29T18:44:12.993" v="9509" actId="1076"/>
          <ac:spMkLst>
            <pc:docMk/>
            <pc:sldMk cId="3972593178" sldId="778"/>
            <ac:spMk id="27" creationId="{1AA4022C-98D8-4A79-A93D-B6CBF3A5BA7E}"/>
          </ac:spMkLst>
        </pc:spChg>
        <pc:spChg chg="mod topLvl">
          <ac:chgData name="Lei Wu" userId="f083b2a8aea23a2f" providerId="LiveId" clId="{4A047586-1D98-4AC1-8BEB-9615AB1D6248}" dt="2021-03-29T18:44:12.993" v="9509" actId="1076"/>
          <ac:spMkLst>
            <pc:docMk/>
            <pc:sldMk cId="3972593178" sldId="778"/>
            <ac:spMk id="28" creationId="{C4166463-2F49-4870-8BAC-CD5A2B43C11B}"/>
          </ac:spMkLst>
        </pc:spChg>
        <pc:spChg chg="mod topLvl">
          <ac:chgData name="Lei Wu" userId="f083b2a8aea23a2f" providerId="LiveId" clId="{4A047586-1D98-4AC1-8BEB-9615AB1D6248}" dt="2021-03-29T18:44:12.993" v="9509" actId="1076"/>
          <ac:spMkLst>
            <pc:docMk/>
            <pc:sldMk cId="3972593178" sldId="778"/>
            <ac:spMk id="29" creationId="{0617BE07-3EF3-4ECC-B8D4-30374CE4BEE9}"/>
          </ac:spMkLst>
        </pc:spChg>
        <pc:spChg chg="mod topLvl">
          <ac:chgData name="Lei Wu" userId="f083b2a8aea23a2f" providerId="LiveId" clId="{4A047586-1D98-4AC1-8BEB-9615AB1D6248}" dt="2021-03-29T18:44:12.993" v="9509" actId="1076"/>
          <ac:spMkLst>
            <pc:docMk/>
            <pc:sldMk cId="3972593178" sldId="778"/>
            <ac:spMk id="30" creationId="{4A8DE45E-D528-42A5-A9A1-992932922F7B}"/>
          </ac:spMkLst>
        </pc:spChg>
        <pc:spChg chg="mod topLvl">
          <ac:chgData name="Lei Wu" userId="f083b2a8aea23a2f" providerId="LiveId" clId="{4A047586-1D98-4AC1-8BEB-9615AB1D6248}" dt="2021-03-29T18:44:12.993" v="9509" actId="1076"/>
          <ac:spMkLst>
            <pc:docMk/>
            <pc:sldMk cId="3972593178" sldId="778"/>
            <ac:spMk id="31" creationId="{04EE590D-801A-4385-9802-631436513A85}"/>
          </ac:spMkLst>
        </pc:spChg>
        <pc:spChg chg="mod topLvl">
          <ac:chgData name="Lei Wu" userId="f083b2a8aea23a2f" providerId="LiveId" clId="{4A047586-1D98-4AC1-8BEB-9615AB1D6248}" dt="2021-03-29T18:44:12.993" v="9509" actId="1076"/>
          <ac:spMkLst>
            <pc:docMk/>
            <pc:sldMk cId="3972593178" sldId="778"/>
            <ac:spMk id="32" creationId="{3FAEF8A6-DB74-4DA2-A870-3F90FE41102F}"/>
          </ac:spMkLst>
        </pc:spChg>
        <pc:spChg chg="mod topLvl">
          <ac:chgData name="Lei Wu" userId="f083b2a8aea23a2f" providerId="LiveId" clId="{4A047586-1D98-4AC1-8BEB-9615AB1D6248}" dt="2021-03-29T18:44:12.993" v="9509" actId="1076"/>
          <ac:spMkLst>
            <pc:docMk/>
            <pc:sldMk cId="3972593178" sldId="778"/>
            <ac:spMk id="33" creationId="{38516441-3190-4D6D-BCEA-8BA57DD80E81}"/>
          </ac:spMkLst>
        </pc:spChg>
        <pc:spChg chg="mod topLvl">
          <ac:chgData name="Lei Wu" userId="f083b2a8aea23a2f" providerId="LiveId" clId="{4A047586-1D98-4AC1-8BEB-9615AB1D6248}" dt="2021-03-29T18:44:12.993" v="9509" actId="1076"/>
          <ac:spMkLst>
            <pc:docMk/>
            <pc:sldMk cId="3972593178" sldId="778"/>
            <ac:spMk id="34" creationId="{F5497D85-AD80-4B37-8D11-EEAC3807387E}"/>
          </ac:spMkLst>
        </pc:spChg>
        <pc:spChg chg="mod topLvl">
          <ac:chgData name="Lei Wu" userId="f083b2a8aea23a2f" providerId="LiveId" clId="{4A047586-1D98-4AC1-8BEB-9615AB1D6248}" dt="2021-03-29T18:44:12.993" v="9509" actId="1076"/>
          <ac:spMkLst>
            <pc:docMk/>
            <pc:sldMk cId="3972593178" sldId="778"/>
            <ac:spMk id="35" creationId="{09FA85A7-CF6F-4C51-B051-903A128181EE}"/>
          </ac:spMkLst>
        </pc:spChg>
        <pc:spChg chg="del mod topLvl">
          <ac:chgData name="Lei Wu" userId="f083b2a8aea23a2f" providerId="LiveId" clId="{4A047586-1D98-4AC1-8BEB-9615AB1D6248}" dt="2021-03-29T18:09:04.836" v="7361" actId="478"/>
          <ac:spMkLst>
            <pc:docMk/>
            <pc:sldMk cId="3972593178" sldId="778"/>
            <ac:spMk id="38" creationId="{04BB100E-16A5-4A71-8050-11A3D330F9E0}"/>
          </ac:spMkLst>
        </pc:spChg>
        <pc:spChg chg="del mod topLvl">
          <ac:chgData name="Lei Wu" userId="f083b2a8aea23a2f" providerId="LiveId" clId="{4A047586-1D98-4AC1-8BEB-9615AB1D6248}" dt="2021-03-29T18:09:35.994" v="7382" actId="478"/>
          <ac:spMkLst>
            <pc:docMk/>
            <pc:sldMk cId="3972593178" sldId="778"/>
            <ac:spMk id="39" creationId="{BA8E17F6-00F3-415E-AC1D-357802703465}"/>
          </ac:spMkLst>
        </pc:spChg>
        <pc:spChg chg="mod topLvl">
          <ac:chgData name="Lei Wu" userId="f083b2a8aea23a2f" providerId="LiveId" clId="{4A047586-1D98-4AC1-8BEB-9615AB1D6248}" dt="2021-03-29T18:44:12.993" v="9509" actId="1076"/>
          <ac:spMkLst>
            <pc:docMk/>
            <pc:sldMk cId="3972593178" sldId="778"/>
            <ac:spMk id="40" creationId="{3EEEA2B4-0A5E-49B4-B9A5-1B71DD81DEE1}"/>
          </ac:spMkLst>
        </pc:spChg>
        <pc:spChg chg="mod">
          <ac:chgData name="Lei Wu" userId="f083b2a8aea23a2f" providerId="LiveId" clId="{4A047586-1D98-4AC1-8BEB-9615AB1D6248}" dt="2021-03-29T18:44:12.993" v="9509" actId="1076"/>
          <ac:spMkLst>
            <pc:docMk/>
            <pc:sldMk cId="3972593178" sldId="778"/>
            <ac:spMk id="41" creationId="{B5EBFE16-3A19-41E2-9E8F-161FF79E3BF3}"/>
          </ac:spMkLst>
        </pc:spChg>
        <pc:spChg chg="mod">
          <ac:chgData name="Lei Wu" userId="f083b2a8aea23a2f" providerId="LiveId" clId="{4A047586-1D98-4AC1-8BEB-9615AB1D6248}" dt="2021-03-29T18:44:12.993" v="9509" actId="1076"/>
          <ac:spMkLst>
            <pc:docMk/>
            <pc:sldMk cId="3972593178" sldId="778"/>
            <ac:spMk id="42" creationId="{7F4B7A93-724C-4C99-A79F-A4CD13BCC56D}"/>
          </ac:spMkLst>
        </pc:spChg>
        <pc:spChg chg="mod">
          <ac:chgData name="Lei Wu" userId="f083b2a8aea23a2f" providerId="LiveId" clId="{4A047586-1D98-4AC1-8BEB-9615AB1D6248}" dt="2021-03-29T18:44:12.993" v="9509" actId="1076"/>
          <ac:spMkLst>
            <pc:docMk/>
            <pc:sldMk cId="3972593178" sldId="778"/>
            <ac:spMk id="43" creationId="{18AF8C7E-DA79-48EE-91EB-50AEC9645A96}"/>
          </ac:spMkLst>
        </pc:spChg>
        <pc:spChg chg="del mod">
          <ac:chgData name="Lei Wu" userId="f083b2a8aea23a2f" providerId="LiveId" clId="{4A047586-1D98-4AC1-8BEB-9615AB1D6248}" dt="2021-03-29T18:10:35.660" v="7419" actId="478"/>
          <ac:spMkLst>
            <pc:docMk/>
            <pc:sldMk cId="3972593178" sldId="778"/>
            <ac:spMk id="44" creationId="{FF7AC772-29B3-413B-9E79-DE841A873A8D}"/>
          </ac:spMkLst>
        </pc:spChg>
        <pc:grpChg chg="add del mod">
          <ac:chgData name="Lei Wu" userId="f083b2a8aea23a2f" providerId="LiveId" clId="{4A047586-1D98-4AC1-8BEB-9615AB1D6248}" dt="2021-03-29T16:52:49.106" v="6748" actId="165"/>
          <ac:grpSpMkLst>
            <pc:docMk/>
            <pc:sldMk cId="3972593178" sldId="778"/>
            <ac:grpSpMk id="4" creationId="{47AAAAC7-123D-4306-9B51-D70DB76C34EF}"/>
          </ac:grpSpMkLst>
        </pc:grpChg>
        <pc:grpChg chg="add del mod">
          <ac:chgData name="Lei Wu" userId="f083b2a8aea23a2f" providerId="LiveId" clId="{4A047586-1D98-4AC1-8BEB-9615AB1D6248}" dt="2021-03-29T16:52:16.194" v="6727" actId="165"/>
          <ac:grpSpMkLst>
            <pc:docMk/>
            <pc:sldMk cId="3972593178" sldId="778"/>
            <ac:grpSpMk id="6" creationId="{F6B662B3-739F-4AF2-A659-222BB23BC2EC}"/>
          </ac:grpSpMkLst>
        </pc:grpChg>
        <pc:grpChg chg="del mod topLvl">
          <ac:chgData name="Lei Wu" userId="f083b2a8aea23a2f" providerId="LiveId" clId="{4A047586-1D98-4AC1-8BEB-9615AB1D6248}" dt="2021-03-29T18:10:35.660" v="7419" actId="478"/>
          <ac:grpSpMkLst>
            <pc:docMk/>
            <pc:sldMk cId="3972593178" sldId="778"/>
            <ac:grpSpMk id="36" creationId="{25E8FA41-BD88-4AD5-B4C5-9D5301DF0477}"/>
          </ac:grpSpMkLst>
        </pc:grpChg>
        <pc:grpChg chg="mod topLvl">
          <ac:chgData name="Lei Wu" userId="f083b2a8aea23a2f" providerId="LiveId" clId="{4A047586-1D98-4AC1-8BEB-9615AB1D6248}" dt="2021-03-29T18:44:12.993" v="9509" actId="1076"/>
          <ac:grpSpMkLst>
            <pc:docMk/>
            <pc:sldMk cId="3972593178" sldId="778"/>
            <ac:grpSpMk id="37" creationId="{A4C58CE5-C62E-4DC0-94BB-D759C1D6130A}"/>
          </ac:grpSpMkLst>
        </pc:grpChg>
        <pc:grpChg chg="add del mod">
          <ac:chgData name="Lei Wu" userId="f083b2a8aea23a2f" providerId="LiveId" clId="{4A047586-1D98-4AC1-8BEB-9615AB1D6248}" dt="2021-03-29T16:53:50.552" v="6788" actId="165"/>
          <ac:grpSpMkLst>
            <pc:docMk/>
            <pc:sldMk cId="3972593178" sldId="778"/>
            <ac:grpSpMk id="45" creationId="{83C1566C-D8A7-460D-A378-72BF5DC008DA}"/>
          </ac:grpSpMkLst>
        </pc:grpChg>
        <pc:grpChg chg="add del mod">
          <ac:chgData name="Lei Wu" userId="f083b2a8aea23a2f" providerId="LiveId" clId="{4A047586-1D98-4AC1-8BEB-9615AB1D6248}" dt="2021-03-29T16:54:36.605" v="6792" actId="165"/>
          <ac:grpSpMkLst>
            <pc:docMk/>
            <pc:sldMk cId="3972593178" sldId="778"/>
            <ac:grpSpMk id="46" creationId="{07E84A2B-ED96-4F76-8A1C-EC76B7FB89C1}"/>
          </ac:grpSpMkLst>
        </pc:grpChg>
        <pc:grpChg chg="add mod">
          <ac:chgData name="Lei Wu" userId="f083b2a8aea23a2f" providerId="LiveId" clId="{4A047586-1D98-4AC1-8BEB-9615AB1D6248}" dt="2021-03-29T18:44:12.993" v="9509" actId="1076"/>
          <ac:grpSpMkLst>
            <pc:docMk/>
            <pc:sldMk cId="3972593178" sldId="778"/>
            <ac:grpSpMk id="47" creationId="{983E69DF-1C00-411B-BCCA-C1D4460F7EA7}"/>
          </ac:grpSpMkLst>
        </pc:grpChg>
      </pc:sldChg>
      <pc:sldChg chg="addSp delSp modSp add mod modNotesTx">
        <pc:chgData name="Lei Wu" userId="f083b2a8aea23a2f" providerId="LiveId" clId="{4A047586-1D98-4AC1-8BEB-9615AB1D6248}" dt="2021-03-29T16:59:48.108" v="6832" actId="20577"/>
        <pc:sldMkLst>
          <pc:docMk/>
          <pc:sldMk cId="1173559317" sldId="779"/>
        </pc:sldMkLst>
        <pc:spChg chg="mod">
          <ac:chgData name="Lei Wu" userId="f083b2a8aea23a2f" providerId="LiveId" clId="{4A047586-1D98-4AC1-8BEB-9615AB1D6248}" dt="2021-03-29T16:26:39.664" v="6423" actId="20577"/>
          <ac:spMkLst>
            <pc:docMk/>
            <pc:sldMk cId="1173559317" sldId="779"/>
            <ac:spMk id="2" creationId="{00000000-0000-0000-0000-000000000000}"/>
          </ac:spMkLst>
        </pc:spChg>
        <pc:spChg chg="mod">
          <ac:chgData name="Lei Wu" userId="f083b2a8aea23a2f" providerId="LiveId" clId="{4A047586-1D98-4AC1-8BEB-9615AB1D6248}" dt="2021-03-29T16:59:24.636" v="6819" actId="20577"/>
          <ac:spMkLst>
            <pc:docMk/>
            <pc:sldMk cId="1173559317" sldId="779"/>
            <ac:spMk id="3" creationId="{00000000-0000-0000-0000-000000000000}"/>
          </ac:spMkLst>
        </pc:spChg>
        <pc:spChg chg="add mod">
          <ac:chgData name="Lei Wu" userId="f083b2a8aea23a2f" providerId="LiveId" clId="{4A047586-1D98-4AC1-8BEB-9615AB1D6248}" dt="2021-03-29T16:30:52.845" v="6469" actId="1076"/>
          <ac:spMkLst>
            <pc:docMk/>
            <pc:sldMk cId="1173559317" sldId="779"/>
            <ac:spMk id="45" creationId="{8A7CFBB5-B766-476C-9437-E45D50B9DAC3}"/>
          </ac:spMkLst>
        </pc:spChg>
        <pc:spChg chg="add mod">
          <ac:chgData name="Lei Wu" userId="f083b2a8aea23a2f" providerId="LiveId" clId="{4A047586-1D98-4AC1-8BEB-9615AB1D6248}" dt="2021-03-29T16:30:52.845" v="6469" actId="1076"/>
          <ac:spMkLst>
            <pc:docMk/>
            <pc:sldMk cId="1173559317" sldId="779"/>
            <ac:spMk id="46" creationId="{9167D989-8982-495D-99E3-0224178CCC5A}"/>
          </ac:spMkLst>
        </pc:spChg>
        <pc:spChg chg="add mod">
          <ac:chgData name="Lei Wu" userId="f083b2a8aea23a2f" providerId="LiveId" clId="{4A047586-1D98-4AC1-8BEB-9615AB1D6248}" dt="2021-03-29T16:30:52.845" v="6469" actId="1076"/>
          <ac:spMkLst>
            <pc:docMk/>
            <pc:sldMk cId="1173559317" sldId="779"/>
            <ac:spMk id="47" creationId="{22040ADA-9F98-43FC-9425-9F687AE3BD0D}"/>
          </ac:spMkLst>
        </pc:spChg>
        <pc:spChg chg="add mod">
          <ac:chgData name="Lei Wu" userId="f083b2a8aea23a2f" providerId="LiveId" clId="{4A047586-1D98-4AC1-8BEB-9615AB1D6248}" dt="2021-03-29T16:30:52.845" v="6469" actId="1076"/>
          <ac:spMkLst>
            <pc:docMk/>
            <pc:sldMk cId="1173559317" sldId="779"/>
            <ac:spMk id="48" creationId="{683D8E38-3F21-4C49-AFD1-AEBFDEF316B5}"/>
          </ac:spMkLst>
        </pc:spChg>
        <pc:spChg chg="add mod">
          <ac:chgData name="Lei Wu" userId="f083b2a8aea23a2f" providerId="LiveId" clId="{4A047586-1D98-4AC1-8BEB-9615AB1D6248}" dt="2021-03-29T16:30:52.845" v="6469" actId="1076"/>
          <ac:spMkLst>
            <pc:docMk/>
            <pc:sldMk cId="1173559317" sldId="779"/>
            <ac:spMk id="49" creationId="{A9BB77C9-3B67-4337-8DB1-47BCF16CF834}"/>
          </ac:spMkLst>
        </pc:spChg>
        <pc:spChg chg="add mod">
          <ac:chgData name="Lei Wu" userId="f083b2a8aea23a2f" providerId="LiveId" clId="{4A047586-1D98-4AC1-8BEB-9615AB1D6248}" dt="2021-03-29T16:30:52.845" v="6469" actId="1076"/>
          <ac:spMkLst>
            <pc:docMk/>
            <pc:sldMk cId="1173559317" sldId="779"/>
            <ac:spMk id="50" creationId="{8ECC8B2A-7DCA-411C-BC92-732A96D3C576}"/>
          </ac:spMkLst>
        </pc:spChg>
        <pc:spChg chg="add mod">
          <ac:chgData name="Lei Wu" userId="f083b2a8aea23a2f" providerId="LiveId" clId="{4A047586-1D98-4AC1-8BEB-9615AB1D6248}" dt="2021-03-29T16:30:52.845" v="6469" actId="1076"/>
          <ac:spMkLst>
            <pc:docMk/>
            <pc:sldMk cId="1173559317" sldId="779"/>
            <ac:spMk id="51" creationId="{7D9E4CDE-9F98-41E5-9E39-5DD246D955DF}"/>
          </ac:spMkLst>
        </pc:spChg>
        <pc:spChg chg="add mod">
          <ac:chgData name="Lei Wu" userId="f083b2a8aea23a2f" providerId="LiveId" clId="{4A047586-1D98-4AC1-8BEB-9615AB1D6248}" dt="2021-03-29T16:30:52.845" v="6469" actId="1076"/>
          <ac:spMkLst>
            <pc:docMk/>
            <pc:sldMk cId="1173559317" sldId="779"/>
            <ac:spMk id="52" creationId="{A6BD2456-936A-4AAA-A9D0-26753477AAF7}"/>
          </ac:spMkLst>
        </pc:spChg>
        <pc:spChg chg="add mod">
          <ac:chgData name="Lei Wu" userId="f083b2a8aea23a2f" providerId="LiveId" clId="{4A047586-1D98-4AC1-8BEB-9615AB1D6248}" dt="2021-03-29T16:30:52.845" v="6469" actId="1076"/>
          <ac:spMkLst>
            <pc:docMk/>
            <pc:sldMk cId="1173559317" sldId="779"/>
            <ac:spMk id="53" creationId="{A6D03D81-18B9-4841-90A2-84EE15184DD4}"/>
          </ac:spMkLst>
        </pc:spChg>
        <pc:spChg chg="add mod">
          <ac:chgData name="Lei Wu" userId="f083b2a8aea23a2f" providerId="LiveId" clId="{4A047586-1D98-4AC1-8BEB-9615AB1D6248}" dt="2021-03-29T16:30:52.845" v="6469" actId="1076"/>
          <ac:spMkLst>
            <pc:docMk/>
            <pc:sldMk cId="1173559317" sldId="779"/>
            <ac:spMk id="54" creationId="{FBBFFDC4-699D-4B9F-92F5-F356D913B6B7}"/>
          </ac:spMkLst>
        </pc:spChg>
        <pc:spChg chg="add mod">
          <ac:chgData name="Lei Wu" userId="f083b2a8aea23a2f" providerId="LiveId" clId="{4A047586-1D98-4AC1-8BEB-9615AB1D6248}" dt="2021-03-29T16:30:52.845" v="6469" actId="1076"/>
          <ac:spMkLst>
            <pc:docMk/>
            <pc:sldMk cId="1173559317" sldId="779"/>
            <ac:spMk id="55" creationId="{265F9C3E-4095-4857-8DC1-82905E4AE0EA}"/>
          </ac:spMkLst>
        </pc:spChg>
        <pc:spChg chg="add mod">
          <ac:chgData name="Lei Wu" userId="f083b2a8aea23a2f" providerId="LiveId" clId="{4A047586-1D98-4AC1-8BEB-9615AB1D6248}" dt="2021-03-29T16:30:52.845" v="6469" actId="1076"/>
          <ac:spMkLst>
            <pc:docMk/>
            <pc:sldMk cId="1173559317" sldId="779"/>
            <ac:spMk id="56" creationId="{BB3E41AE-B57E-4F67-AEB3-1D70ECF8EB89}"/>
          </ac:spMkLst>
        </pc:spChg>
        <pc:spChg chg="add mod">
          <ac:chgData name="Lei Wu" userId="f083b2a8aea23a2f" providerId="LiveId" clId="{4A047586-1D98-4AC1-8BEB-9615AB1D6248}" dt="2021-03-29T16:30:52.845" v="6469" actId="1076"/>
          <ac:spMkLst>
            <pc:docMk/>
            <pc:sldMk cId="1173559317" sldId="779"/>
            <ac:spMk id="57" creationId="{3FDDF2B2-1316-466A-AA42-7F18E7CD3D66}"/>
          </ac:spMkLst>
        </pc:spChg>
        <pc:spChg chg="add mod">
          <ac:chgData name="Lei Wu" userId="f083b2a8aea23a2f" providerId="LiveId" clId="{4A047586-1D98-4AC1-8BEB-9615AB1D6248}" dt="2021-03-29T16:30:52.845" v="6469" actId="1076"/>
          <ac:spMkLst>
            <pc:docMk/>
            <pc:sldMk cId="1173559317" sldId="779"/>
            <ac:spMk id="58" creationId="{B4385B6D-2A61-4B1D-B541-BB566423B7D3}"/>
          </ac:spMkLst>
        </pc:spChg>
        <pc:spChg chg="add mod">
          <ac:chgData name="Lei Wu" userId="f083b2a8aea23a2f" providerId="LiveId" clId="{4A047586-1D98-4AC1-8BEB-9615AB1D6248}" dt="2021-03-29T16:30:52.845" v="6469" actId="1076"/>
          <ac:spMkLst>
            <pc:docMk/>
            <pc:sldMk cId="1173559317" sldId="779"/>
            <ac:spMk id="59" creationId="{62977531-EEC1-404D-8533-83F8BF5D7C97}"/>
          </ac:spMkLst>
        </pc:spChg>
        <pc:spChg chg="add mod">
          <ac:chgData name="Lei Wu" userId="f083b2a8aea23a2f" providerId="LiveId" clId="{4A047586-1D98-4AC1-8BEB-9615AB1D6248}" dt="2021-03-29T16:30:52.845" v="6469" actId="1076"/>
          <ac:spMkLst>
            <pc:docMk/>
            <pc:sldMk cId="1173559317" sldId="779"/>
            <ac:spMk id="60" creationId="{6DAAC006-4B03-4F77-BC14-92D8CC33BC91}"/>
          </ac:spMkLst>
        </pc:spChg>
        <pc:spChg chg="add mod">
          <ac:chgData name="Lei Wu" userId="f083b2a8aea23a2f" providerId="LiveId" clId="{4A047586-1D98-4AC1-8BEB-9615AB1D6248}" dt="2021-03-29T16:30:52.845" v="6469" actId="1076"/>
          <ac:spMkLst>
            <pc:docMk/>
            <pc:sldMk cId="1173559317" sldId="779"/>
            <ac:spMk id="61" creationId="{80F0E25D-9A59-4648-A568-213388C24C07}"/>
          </ac:spMkLst>
        </pc:spChg>
        <pc:spChg chg="add mod">
          <ac:chgData name="Lei Wu" userId="f083b2a8aea23a2f" providerId="LiveId" clId="{4A047586-1D98-4AC1-8BEB-9615AB1D6248}" dt="2021-03-29T16:30:52.845" v="6469" actId="1076"/>
          <ac:spMkLst>
            <pc:docMk/>
            <pc:sldMk cId="1173559317" sldId="779"/>
            <ac:spMk id="62" creationId="{4EB7A88E-9CF4-470E-A471-000949296220}"/>
          </ac:spMkLst>
        </pc:spChg>
        <pc:spChg chg="add mod">
          <ac:chgData name="Lei Wu" userId="f083b2a8aea23a2f" providerId="LiveId" clId="{4A047586-1D98-4AC1-8BEB-9615AB1D6248}" dt="2021-03-29T16:30:52.845" v="6469" actId="1076"/>
          <ac:spMkLst>
            <pc:docMk/>
            <pc:sldMk cId="1173559317" sldId="779"/>
            <ac:spMk id="63" creationId="{A07A21D6-623F-4E09-8665-A6FF06B7DB02}"/>
          </ac:spMkLst>
        </pc:spChg>
        <pc:spChg chg="add mod">
          <ac:chgData name="Lei Wu" userId="f083b2a8aea23a2f" providerId="LiveId" clId="{4A047586-1D98-4AC1-8BEB-9615AB1D6248}" dt="2021-03-29T16:30:52.845" v="6469" actId="1076"/>
          <ac:spMkLst>
            <pc:docMk/>
            <pc:sldMk cId="1173559317" sldId="779"/>
            <ac:spMk id="64" creationId="{73AAE3DF-C48C-4422-BD84-4A7F5072580F}"/>
          </ac:spMkLst>
        </pc:spChg>
        <pc:spChg chg="add mod">
          <ac:chgData name="Lei Wu" userId="f083b2a8aea23a2f" providerId="LiveId" clId="{4A047586-1D98-4AC1-8BEB-9615AB1D6248}" dt="2021-03-29T16:30:52.845" v="6469" actId="1076"/>
          <ac:spMkLst>
            <pc:docMk/>
            <pc:sldMk cId="1173559317" sldId="779"/>
            <ac:spMk id="65" creationId="{ED264302-9B2A-43EB-8827-19DB5641EDD8}"/>
          </ac:spMkLst>
        </pc:spChg>
        <pc:spChg chg="add mod">
          <ac:chgData name="Lei Wu" userId="f083b2a8aea23a2f" providerId="LiveId" clId="{4A047586-1D98-4AC1-8BEB-9615AB1D6248}" dt="2021-03-29T16:30:52.845" v="6469" actId="1076"/>
          <ac:spMkLst>
            <pc:docMk/>
            <pc:sldMk cId="1173559317" sldId="779"/>
            <ac:spMk id="66" creationId="{B3240F66-8567-41C7-B800-D899F1A9C34A}"/>
          </ac:spMkLst>
        </pc:spChg>
        <pc:spChg chg="add mod">
          <ac:chgData name="Lei Wu" userId="f083b2a8aea23a2f" providerId="LiveId" clId="{4A047586-1D98-4AC1-8BEB-9615AB1D6248}" dt="2021-03-29T16:30:52.845" v="6469" actId="1076"/>
          <ac:spMkLst>
            <pc:docMk/>
            <pc:sldMk cId="1173559317" sldId="779"/>
            <ac:spMk id="67" creationId="{C25FDF3E-7684-4595-933A-6A95F673291E}"/>
          </ac:spMkLst>
        </pc:spChg>
        <pc:spChg chg="add mod">
          <ac:chgData name="Lei Wu" userId="f083b2a8aea23a2f" providerId="LiveId" clId="{4A047586-1D98-4AC1-8BEB-9615AB1D6248}" dt="2021-03-29T16:30:52.845" v="6469" actId="1076"/>
          <ac:spMkLst>
            <pc:docMk/>
            <pc:sldMk cId="1173559317" sldId="779"/>
            <ac:spMk id="68" creationId="{8AD764A8-6E47-4AEB-88D8-56D5EDAD5E3E}"/>
          </ac:spMkLst>
        </pc:spChg>
        <pc:spChg chg="add mod">
          <ac:chgData name="Lei Wu" userId="f083b2a8aea23a2f" providerId="LiveId" clId="{4A047586-1D98-4AC1-8BEB-9615AB1D6248}" dt="2021-03-29T16:30:52.845" v="6469" actId="1076"/>
          <ac:spMkLst>
            <pc:docMk/>
            <pc:sldMk cId="1173559317" sldId="779"/>
            <ac:spMk id="69" creationId="{1DC1B603-DA42-40E1-841C-F18723D668F8}"/>
          </ac:spMkLst>
        </pc:spChg>
        <pc:spChg chg="add mod">
          <ac:chgData name="Lei Wu" userId="f083b2a8aea23a2f" providerId="LiveId" clId="{4A047586-1D98-4AC1-8BEB-9615AB1D6248}" dt="2021-03-29T16:30:52.845" v="6469" actId="1076"/>
          <ac:spMkLst>
            <pc:docMk/>
            <pc:sldMk cId="1173559317" sldId="779"/>
            <ac:spMk id="70" creationId="{571D87AA-6C56-4603-B89D-8F61D3CF63FE}"/>
          </ac:spMkLst>
        </pc:spChg>
        <pc:spChg chg="add mod">
          <ac:chgData name="Lei Wu" userId="f083b2a8aea23a2f" providerId="LiveId" clId="{4A047586-1D98-4AC1-8BEB-9615AB1D6248}" dt="2021-03-29T16:30:52.845" v="6469" actId="1076"/>
          <ac:spMkLst>
            <pc:docMk/>
            <pc:sldMk cId="1173559317" sldId="779"/>
            <ac:spMk id="71" creationId="{56E5DA94-8F08-491C-971D-B1C828BB4698}"/>
          </ac:spMkLst>
        </pc:spChg>
        <pc:spChg chg="add mod">
          <ac:chgData name="Lei Wu" userId="f083b2a8aea23a2f" providerId="LiveId" clId="{4A047586-1D98-4AC1-8BEB-9615AB1D6248}" dt="2021-03-29T16:30:52.845" v="6469" actId="1076"/>
          <ac:spMkLst>
            <pc:docMk/>
            <pc:sldMk cId="1173559317" sldId="779"/>
            <ac:spMk id="72" creationId="{7227354D-F87A-43A9-A723-E4351E6CED1F}"/>
          </ac:spMkLst>
        </pc:spChg>
        <pc:spChg chg="mod">
          <ac:chgData name="Lei Wu" userId="f083b2a8aea23a2f" providerId="LiveId" clId="{4A047586-1D98-4AC1-8BEB-9615AB1D6248}" dt="2021-03-29T16:30:59.049" v="6470" actId="1076"/>
          <ac:spMkLst>
            <pc:docMk/>
            <pc:sldMk cId="1173559317" sldId="779"/>
            <ac:spMk id="74" creationId="{E5CD801A-E4D3-4147-9606-7F30A4AD115D}"/>
          </ac:spMkLst>
        </pc:spChg>
        <pc:spChg chg="mod">
          <ac:chgData name="Lei Wu" userId="f083b2a8aea23a2f" providerId="LiveId" clId="{4A047586-1D98-4AC1-8BEB-9615AB1D6248}" dt="2021-03-29T16:30:59.049" v="6470" actId="1076"/>
          <ac:spMkLst>
            <pc:docMk/>
            <pc:sldMk cId="1173559317" sldId="779"/>
            <ac:spMk id="75" creationId="{CFB22CFC-01DF-44BF-A637-A7A036F1CE0C}"/>
          </ac:spMkLst>
        </pc:spChg>
        <pc:spChg chg="mod">
          <ac:chgData name="Lei Wu" userId="f083b2a8aea23a2f" providerId="LiveId" clId="{4A047586-1D98-4AC1-8BEB-9615AB1D6248}" dt="2021-03-29T16:30:59.049" v="6470" actId="1076"/>
          <ac:spMkLst>
            <pc:docMk/>
            <pc:sldMk cId="1173559317" sldId="779"/>
            <ac:spMk id="76" creationId="{C216851D-563B-40DF-98C2-1AD32ADC8AD0}"/>
          </ac:spMkLst>
        </pc:spChg>
        <pc:spChg chg="mod">
          <ac:chgData name="Lei Wu" userId="f083b2a8aea23a2f" providerId="LiveId" clId="{4A047586-1D98-4AC1-8BEB-9615AB1D6248}" dt="2021-03-29T16:30:59.049" v="6470" actId="1076"/>
          <ac:spMkLst>
            <pc:docMk/>
            <pc:sldMk cId="1173559317" sldId="779"/>
            <ac:spMk id="77" creationId="{87E55C32-70B2-4486-A08E-8F16668235F3}"/>
          </ac:spMkLst>
        </pc:spChg>
        <pc:spChg chg="mod">
          <ac:chgData name="Lei Wu" userId="f083b2a8aea23a2f" providerId="LiveId" clId="{4A047586-1D98-4AC1-8BEB-9615AB1D6248}" dt="2021-03-29T16:30:59.049" v="6470" actId="1076"/>
          <ac:spMkLst>
            <pc:docMk/>
            <pc:sldMk cId="1173559317" sldId="779"/>
            <ac:spMk id="78" creationId="{0CFEDA9E-5AB8-48E4-A34A-99AC9377B6F0}"/>
          </ac:spMkLst>
        </pc:spChg>
        <pc:spChg chg="mod">
          <ac:chgData name="Lei Wu" userId="f083b2a8aea23a2f" providerId="LiveId" clId="{4A047586-1D98-4AC1-8BEB-9615AB1D6248}" dt="2021-03-29T16:30:59.049" v="6470" actId="1076"/>
          <ac:spMkLst>
            <pc:docMk/>
            <pc:sldMk cId="1173559317" sldId="779"/>
            <ac:spMk id="79" creationId="{497AD2EF-0A2D-4892-BAED-06FC33CD0B6F}"/>
          </ac:spMkLst>
        </pc:spChg>
        <pc:spChg chg="mod">
          <ac:chgData name="Lei Wu" userId="f083b2a8aea23a2f" providerId="LiveId" clId="{4A047586-1D98-4AC1-8BEB-9615AB1D6248}" dt="2021-03-29T16:30:59.049" v="6470" actId="1076"/>
          <ac:spMkLst>
            <pc:docMk/>
            <pc:sldMk cId="1173559317" sldId="779"/>
            <ac:spMk id="80" creationId="{1F8F32DE-9046-43F4-B59F-2FF62234C725}"/>
          </ac:spMkLst>
        </pc:spChg>
        <pc:spChg chg="mod">
          <ac:chgData name="Lei Wu" userId="f083b2a8aea23a2f" providerId="LiveId" clId="{4A047586-1D98-4AC1-8BEB-9615AB1D6248}" dt="2021-03-29T16:30:59.049" v="6470" actId="1076"/>
          <ac:spMkLst>
            <pc:docMk/>
            <pc:sldMk cId="1173559317" sldId="779"/>
            <ac:spMk id="81" creationId="{1A57D807-B6C3-44D6-BB07-C5F54CE39BC8}"/>
          </ac:spMkLst>
        </pc:spChg>
        <pc:spChg chg="mod">
          <ac:chgData name="Lei Wu" userId="f083b2a8aea23a2f" providerId="LiveId" clId="{4A047586-1D98-4AC1-8BEB-9615AB1D6248}" dt="2021-03-29T16:30:59.049" v="6470" actId="1076"/>
          <ac:spMkLst>
            <pc:docMk/>
            <pc:sldMk cId="1173559317" sldId="779"/>
            <ac:spMk id="82" creationId="{D039EE55-B9EB-4290-86BC-F8F85C3C9660}"/>
          </ac:spMkLst>
        </pc:spChg>
        <pc:spChg chg="mod">
          <ac:chgData name="Lei Wu" userId="f083b2a8aea23a2f" providerId="LiveId" clId="{4A047586-1D98-4AC1-8BEB-9615AB1D6248}" dt="2021-03-29T16:30:59.049" v="6470" actId="1076"/>
          <ac:spMkLst>
            <pc:docMk/>
            <pc:sldMk cId="1173559317" sldId="779"/>
            <ac:spMk id="83" creationId="{CC98BDD5-3B71-4F41-BD4B-E8CA0E4E9A83}"/>
          </ac:spMkLst>
        </pc:spChg>
        <pc:spChg chg="mod">
          <ac:chgData name="Lei Wu" userId="f083b2a8aea23a2f" providerId="LiveId" clId="{4A047586-1D98-4AC1-8BEB-9615AB1D6248}" dt="2021-03-29T16:30:59.049" v="6470" actId="1076"/>
          <ac:spMkLst>
            <pc:docMk/>
            <pc:sldMk cId="1173559317" sldId="779"/>
            <ac:spMk id="84" creationId="{6744ED41-C425-42F4-9E88-42FCDE87A507}"/>
          </ac:spMkLst>
        </pc:spChg>
        <pc:spChg chg="mod">
          <ac:chgData name="Lei Wu" userId="f083b2a8aea23a2f" providerId="LiveId" clId="{4A047586-1D98-4AC1-8BEB-9615AB1D6248}" dt="2021-03-29T16:30:59.049" v="6470" actId="1076"/>
          <ac:spMkLst>
            <pc:docMk/>
            <pc:sldMk cId="1173559317" sldId="779"/>
            <ac:spMk id="85" creationId="{B4B12EF8-1FC3-435C-8000-70602E9F12C4}"/>
          </ac:spMkLst>
        </pc:spChg>
        <pc:spChg chg="mod">
          <ac:chgData name="Lei Wu" userId="f083b2a8aea23a2f" providerId="LiveId" clId="{4A047586-1D98-4AC1-8BEB-9615AB1D6248}" dt="2021-03-29T16:30:59.049" v="6470" actId="1076"/>
          <ac:spMkLst>
            <pc:docMk/>
            <pc:sldMk cId="1173559317" sldId="779"/>
            <ac:spMk id="86" creationId="{60E452CC-A53B-47ED-AB43-740345F22DE1}"/>
          </ac:spMkLst>
        </pc:spChg>
        <pc:spChg chg="mod">
          <ac:chgData name="Lei Wu" userId="f083b2a8aea23a2f" providerId="LiveId" clId="{4A047586-1D98-4AC1-8BEB-9615AB1D6248}" dt="2021-03-29T16:30:59.049" v="6470" actId="1076"/>
          <ac:spMkLst>
            <pc:docMk/>
            <pc:sldMk cId="1173559317" sldId="779"/>
            <ac:spMk id="87" creationId="{2257EC3B-BB4D-4502-A4EF-D8E085580571}"/>
          </ac:spMkLst>
        </pc:spChg>
        <pc:spChg chg="mod">
          <ac:chgData name="Lei Wu" userId="f083b2a8aea23a2f" providerId="LiveId" clId="{4A047586-1D98-4AC1-8BEB-9615AB1D6248}" dt="2021-03-29T16:30:59.049" v="6470" actId="1076"/>
          <ac:spMkLst>
            <pc:docMk/>
            <pc:sldMk cId="1173559317" sldId="779"/>
            <ac:spMk id="88" creationId="{F1740B25-BD7C-4D12-B3D3-AC9F6736D938}"/>
          </ac:spMkLst>
        </pc:spChg>
        <pc:spChg chg="mod">
          <ac:chgData name="Lei Wu" userId="f083b2a8aea23a2f" providerId="LiveId" clId="{4A047586-1D98-4AC1-8BEB-9615AB1D6248}" dt="2021-03-29T16:30:59.049" v="6470" actId="1076"/>
          <ac:spMkLst>
            <pc:docMk/>
            <pc:sldMk cId="1173559317" sldId="779"/>
            <ac:spMk id="89" creationId="{00596AB6-DCBD-4707-B0BD-D4A199C7B02B}"/>
          </ac:spMkLst>
        </pc:spChg>
        <pc:spChg chg="mod">
          <ac:chgData name="Lei Wu" userId="f083b2a8aea23a2f" providerId="LiveId" clId="{4A047586-1D98-4AC1-8BEB-9615AB1D6248}" dt="2021-03-29T16:30:59.049" v="6470" actId="1076"/>
          <ac:spMkLst>
            <pc:docMk/>
            <pc:sldMk cId="1173559317" sldId="779"/>
            <ac:spMk id="90" creationId="{9DB76D0E-5A48-427B-88E2-21D68D61B44E}"/>
          </ac:spMkLst>
        </pc:spChg>
        <pc:spChg chg="mod">
          <ac:chgData name="Lei Wu" userId="f083b2a8aea23a2f" providerId="LiveId" clId="{4A047586-1D98-4AC1-8BEB-9615AB1D6248}" dt="2021-03-29T16:30:59.049" v="6470" actId="1076"/>
          <ac:spMkLst>
            <pc:docMk/>
            <pc:sldMk cId="1173559317" sldId="779"/>
            <ac:spMk id="91" creationId="{D5067C5A-F39A-4F40-BE1D-923E4DD72882}"/>
          </ac:spMkLst>
        </pc:spChg>
        <pc:spChg chg="mod">
          <ac:chgData name="Lei Wu" userId="f083b2a8aea23a2f" providerId="LiveId" clId="{4A047586-1D98-4AC1-8BEB-9615AB1D6248}" dt="2021-03-29T16:30:59.049" v="6470" actId="1076"/>
          <ac:spMkLst>
            <pc:docMk/>
            <pc:sldMk cId="1173559317" sldId="779"/>
            <ac:spMk id="92" creationId="{4C342E88-FE43-4875-A43A-915AB087C08B}"/>
          </ac:spMkLst>
        </pc:spChg>
        <pc:spChg chg="mod">
          <ac:chgData name="Lei Wu" userId="f083b2a8aea23a2f" providerId="LiveId" clId="{4A047586-1D98-4AC1-8BEB-9615AB1D6248}" dt="2021-03-29T16:30:59.049" v="6470" actId="1076"/>
          <ac:spMkLst>
            <pc:docMk/>
            <pc:sldMk cId="1173559317" sldId="779"/>
            <ac:spMk id="93" creationId="{2AB216F1-285C-4ED4-A43E-2FDD5B3F2AF1}"/>
          </ac:spMkLst>
        </pc:spChg>
        <pc:spChg chg="mod">
          <ac:chgData name="Lei Wu" userId="f083b2a8aea23a2f" providerId="LiveId" clId="{4A047586-1D98-4AC1-8BEB-9615AB1D6248}" dt="2021-03-29T16:30:59.049" v="6470" actId="1076"/>
          <ac:spMkLst>
            <pc:docMk/>
            <pc:sldMk cId="1173559317" sldId="779"/>
            <ac:spMk id="94" creationId="{11EE5506-7B7C-4413-8ECA-97BBC38273F0}"/>
          </ac:spMkLst>
        </pc:spChg>
        <pc:spChg chg="mod">
          <ac:chgData name="Lei Wu" userId="f083b2a8aea23a2f" providerId="LiveId" clId="{4A047586-1D98-4AC1-8BEB-9615AB1D6248}" dt="2021-03-29T16:30:59.049" v="6470" actId="1076"/>
          <ac:spMkLst>
            <pc:docMk/>
            <pc:sldMk cId="1173559317" sldId="779"/>
            <ac:spMk id="95" creationId="{EE647085-EACB-4405-BF02-EB00DE12B0D7}"/>
          </ac:spMkLst>
        </pc:spChg>
        <pc:spChg chg="mod">
          <ac:chgData name="Lei Wu" userId="f083b2a8aea23a2f" providerId="LiveId" clId="{4A047586-1D98-4AC1-8BEB-9615AB1D6248}" dt="2021-03-29T16:30:59.049" v="6470" actId="1076"/>
          <ac:spMkLst>
            <pc:docMk/>
            <pc:sldMk cId="1173559317" sldId="779"/>
            <ac:spMk id="96" creationId="{63A9F739-9CC4-4BDC-8CDA-3994928FA102}"/>
          </ac:spMkLst>
        </pc:spChg>
        <pc:spChg chg="mod">
          <ac:chgData name="Lei Wu" userId="f083b2a8aea23a2f" providerId="LiveId" clId="{4A047586-1D98-4AC1-8BEB-9615AB1D6248}" dt="2021-03-29T16:30:59.049" v="6470" actId="1076"/>
          <ac:spMkLst>
            <pc:docMk/>
            <pc:sldMk cId="1173559317" sldId="779"/>
            <ac:spMk id="97" creationId="{84151E8D-B64A-4DB2-9FDB-5A07E7DC6D78}"/>
          </ac:spMkLst>
        </pc:spChg>
        <pc:spChg chg="mod">
          <ac:chgData name="Lei Wu" userId="f083b2a8aea23a2f" providerId="LiveId" clId="{4A047586-1D98-4AC1-8BEB-9615AB1D6248}" dt="2021-03-29T16:30:59.049" v="6470" actId="1076"/>
          <ac:spMkLst>
            <pc:docMk/>
            <pc:sldMk cId="1173559317" sldId="779"/>
            <ac:spMk id="98" creationId="{9882E50E-A843-44D4-B7C6-4D1DC653D554}"/>
          </ac:spMkLst>
        </pc:spChg>
        <pc:spChg chg="mod">
          <ac:chgData name="Lei Wu" userId="f083b2a8aea23a2f" providerId="LiveId" clId="{4A047586-1D98-4AC1-8BEB-9615AB1D6248}" dt="2021-03-29T16:30:59.049" v="6470" actId="1076"/>
          <ac:spMkLst>
            <pc:docMk/>
            <pc:sldMk cId="1173559317" sldId="779"/>
            <ac:spMk id="99" creationId="{04484AD9-DA38-40BA-BBE3-148C0AEC432B}"/>
          </ac:spMkLst>
        </pc:spChg>
        <pc:spChg chg="mod">
          <ac:chgData name="Lei Wu" userId="f083b2a8aea23a2f" providerId="LiveId" clId="{4A047586-1D98-4AC1-8BEB-9615AB1D6248}" dt="2021-03-29T16:30:59.049" v="6470" actId="1076"/>
          <ac:spMkLst>
            <pc:docMk/>
            <pc:sldMk cId="1173559317" sldId="779"/>
            <ac:spMk id="100" creationId="{13F3FC10-61AE-455E-A557-83D0EC3A9C59}"/>
          </ac:spMkLst>
        </pc:spChg>
        <pc:spChg chg="mod">
          <ac:chgData name="Lei Wu" userId="f083b2a8aea23a2f" providerId="LiveId" clId="{4A047586-1D98-4AC1-8BEB-9615AB1D6248}" dt="2021-03-29T16:30:59.049" v="6470" actId="1076"/>
          <ac:spMkLst>
            <pc:docMk/>
            <pc:sldMk cId="1173559317" sldId="779"/>
            <ac:spMk id="101" creationId="{9B46167E-C3A5-489D-9276-663BD33A8231}"/>
          </ac:spMkLst>
        </pc:spChg>
        <pc:spChg chg="add mod">
          <ac:chgData name="Lei Wu" userId="f083b2a8aea23a2f" providerId="LiveId" clId="{4A047586-1D98-4AC1-8BEB-9615AB1D6248}" dt="2021-03-29T16:30:59.049" v="6470" actId="1076"/>
          <ac:spMkLst>
            <pc:docMk/>
            <pc:sldMk cId="1173559317" sldId="779"/>
            <ac:spMk id="102" creationId="{396D61AD-6A80-4161-824F-1DCEDCB3DF03}"/>
          </ac:spMkLst>
        </pc:spChg>
        <pc:grpChg chg="add mod">
          <ac:chgData name="Lei Wu" userId="f083b2a8aea23a2f" providerId="LiveId" clId="{4A047586-1D98-4AC1-8BEB-9615AB1D6248}" dt="2021-03-29T16:30:52.845" v="6469" actId="1076"/>
          <ac:grpSpMkLst>
            <pc:docMk/>
            <pc:sldMk cId="1173559317" sldId="779"/>
            <ac:grpSpMk id="4" creationId="{5AD76F5F-5B66-436E-9780-2F2EB296DFF8}"/>
          </ac:grpSpMkLst>
        </pc:grpChg>
        <pc:grpChg chg="del">
          <ac:chgData name="Lei Wu" userId="f083b2a8aea23a2f" providerId="LiveId" clId="{4A047586-1D98-4AC1-8BEB-9615AB1D6248}" dt="2021-03-29T16:26:51.047" v="6424" actId="478"/>
          <ac:grpSpMkLst>
            <pc:docMk/>
            <pc:sldMk cId="1173559317" sldId="779"/>
            <ac:grpSpMk id="6" creationId="{F6B662B3-739F-4AF2-A659-222BB23BC2EC}"/>
          </ac:grpSpMkLst>
        </pc:grpChg>
        <pc:grpChg chg="add mod">
          <ac:chgData name="Lei Wu" userId="f083b2a8aea23a2f" providerId="LiveId" clId="{4A047586-1D98-4AC1-8BEB-9615AB1D6248}" dt="2021-03-29T16:30:59.049" v="6470" actId="1076"/>
          <ac:grpSpMkLst>
            <pc:docMk/>
            <pc:sldMk cId="1173559317" sldId="779"/>
            <ac:grpSpMk id="73" creationId="{253AD221-023A-4546-9DE4-C1612C61B815}"/>
          </ac:grpSpMkLst>
        </pc:grpChg>
        <pc:grpChg chg="add mod">
          <ac:chgData name="Lei Wu" userId="f083b2a8aea23a2f" providerId="LiveId" clId="{4A047586-1D98-4AC1-8BEB-9615AB1D6248}" dt="2021-03-29T16:30:59.049" v="6470" actId="1076"/>
          <ac:grpSpMkLst>
            <pc:docMk/>
            <pc:sldMk cId="1173559317" sldId="779"/>
            <ac:grpSpMk id="103" creationId="{27E8B8ED-C79E-4F58-A3F2-AE25A7C8D7BA}"/>
          </ac:grpSpMkLst>
        </pc:grpChg>
      </pc:sldChg>
      <pc:sldChg chg="delSp modSp add mod modNotesTx">
        <pc:chgData name="Lei Wu" userId="f083b2a8aea23a2f" providerId="LiveId" clId="{4A047586-1D98-4AC1-8BEB-9615AB1D6248}" dt="2021-03-29T18:42:54.582" v="9481" actId="20577"/>
        <pc:sldMkLst>
          <pc:docMk/>
          <pc:sldMk cId="4050689291" sldId="780"/>
        </pc:sldMkLst>
        <pc:spChg chg="mod">
          <ac:chgData name="Lei Wu" userId="f083b2a8aea23a2f" providerId="LiveId" clId="{4A047586-1D98-4AC1-8BEB-9615AB1D6248}" dt="2021-03-29T18:42:54.582" v="9481" actId="20577"/>
          <ac:spMkLst>
            <pc:docMk/>
            <pc:sldMk cId="4050689291" sldId="780"/>
            <ac:spMk id="2" creationId="{00000000-0000-0000-0000-000000000000}"/>
          </ac:spMkLst>
        </pc:spChg>
        <pc:spChg chg="mod">
          <ac:chgData name="Lei Wu" userId="f083b2a8aea23a2f" providerId="LiveId" clId="{4A047586-1D98-4AC1-8BEB-9615AB1D6248}" dt="2021-03-29T17:39:51.784" v="6896" actId="20577"/>
          <ac:spMkLst>
            <pc:docMk/>
            <pc:sldMk cId="4050689291" sldId="780"/>
            <ac:spMk id="3" creationId="{00000000-0000-0000-0000-000000000000}"/>
          </ac:spMkLst>
        </pc:spChg>
        <pc:grpChg chg="del">
          <ac:chgData name="Lei Wu" userId="f083b2a8aea23a2f" providerId="LiveId" clId="{4A047586-1D98-4AC1-8BEB-9615AB1D6248}" dt="2021-03-29T16:31:44.315" v="6474" actId="478"/>
          <ac:grpSpMkLst>
            <pc:docMk/>
            <pc:sldMk cId="4050689291" sldId="780"/>
            <ac:grpSpMk id="6" creationId="{F6B662B3-739F-4AF2-A659-222BB23BC2EC}"/>
          </ac:grpSpMkLst>
        </pc:grpChg>
      </pc:sldChg>
      <pc:sldChg chg="modSp add mod modNotesTx">
        <pc:chgData name="Lei Wu" userId="f083b2a8aea23a2f" providerId="LiveId" clId="{4A047586-1D98-4AC1-8BEB-9615AB1D6248}" dt="2021-03-29T18:25:36.536" v="7851" actId="20577"/>
        <pc:sldMkLst>
          <pc:docMk/>
          <pc:sldMk cId="1772276488" sldId="781"/>
        </pc:sldMkLst>
        <pc:spChg chg="mod">
          <ac:chgData name="Lei Wu" userId="f083b2a8aea23a2f" providerId="LiveId" clId="{4A047586-1D98-4AC1-8BEB-9615AB1D6248}" dt="2021-03-29T17:19:17.857" v="6842"/>
          <ac:spMkLst>
            <pc:docMk/>
            <pc:sldMk cId="1772276488" sldId="781"/>
            <ac:spMk id="2" creationId="{00000000-0000-0000-0000-000000000000}"/>
          </ac:spMkLst>
        </pc:spChg>
        <pc:spChg chg="mod">
          <ac:chgData name="Lei Wu" userId="f083b2a8aea23a2f" providerId="LiveId" clId="{4A047586-1D98-4AC1-8BEB-9615AB1D6248}" dt="2021-03-29T17:19:41.627" v="6845" actId="114"/>
          <ac:spMkLst>
            <pc:docMk/>
            <pc:sldMk cId="1772276488" sldId="781"/>
            <ac:spMk id="3" creationId="{00000000-0000-0000-0000-000000000000}"/>
          </ac:spMkLst>
        </pc:spChg>
      </pc:sldChg>
      <pc:sldChg chg="addSp delSp modSp add mod modNotesTx">
        <pc:chgData name="Lei Wu" userId="f083b2a8aea23a2f" providerId="LiveId" clId="{4A047586-1D98-4AC1-8BEB-9615AB1D6248}" dt="2021-03-29T18:25:51.888" v="7852" actId="20577"/>
        <pc:sldMkLst>
          <pc:docMk/>
          <pc:sldMk cId="2194089362" sldId="782"/>
        </pc:sldMkLst>
        <pc:spChg chg="mod">
          <ac:chgData name="Lei Wu" userId="f083b2a8aea23a2f" providerId="LiveId" clId="{4A047586-1D98-4AC1-8BEB-9615AB1D6248}" dt="2021-03-29T18:05:02.488" v="7276"/>
          <ac:spMkLst>
            <pc:docMk/>
            <pc:sldMk cId="2194089362" sldId="782"/>
            <ac:spMk id="2" creationId="{00000000-0000-0000-0000-000000000000}"/>
          </ac:spMkLst>
        </pc:spChg>
        <pc:spChg chg="mod">
          <ac:chgData name="Lei Wu" userId="f083b2a8aea23a2f" providerId="LiveId" clId="{4A047586-1D98-4AC1-8BEB-9615AB1D6248}" dt="2021-03-29T18:25:51.888" v="7852" actId="20577"/>
          <ac:spMkLst>
            <pc:docMk/>
            <pc:sldMk cId="2194089362" sldId="782"/>
            <ac:spMk id="3" creationId="{00000000-0000-0000-0000-000000000000}"/>
          </ac:spMkLst>
        </pc:spChg>
        <pc:spChg chg="add mod">
          <ac:chgData name="Lei Wu" userId="f083b2a8aea23a2f" providerId="LiveId" clId="{4A047586-1D98-4AC1-8BEB-9615AB1D6248}" dt="2021-03-29T18:21:34.943" v="7658" actId="1076"/>
          <ac:spMkLst>
            <pc:docMk/>
            <pc:sldMk cId="2194089362" sldId="782"/>
            <ac:spMk id="4" creationId="{FFDF84EC-82A0-46F1-BA30-4312F62D048F}"/>
          </ac:spMkLst>
        </pc:spChg>
        <pc:spChg chg="mod">
          <ac:chgData name="Lei Wu" userId="f083b2a8aea23a2f" providerId="LiveId" clId="{4A047586-1D98-4AC1-8BEB-9615AB1D6248}" dt="2021-03-29T18:21:22.253" v="7656" actId="1076"/>
          <ac:spMkLst>
            <pc:docMk/>
            <pc:sldMk cId="2194089362" sldId="782"/>
            <ac:spMk id="7" creationId="{D1C55725-B024-46F3-86DB-C45909FADDDD}"/>
          </ac:spMkLst>
        </pc:spChg>
        <pc:spChg chg="mod">
          <ac:chgData name="Lei Wu" userId="f083b2a8aea23a2f" providerId="LiveId" clId="{4A047586-1D98-4AC1-8BEB-9615AB1D6248}" dt="2021-03-29T18:21:22.253" v="7656" actId="1076"/>
          <ac:spMkLst>
            <pc:docMk/>
            <pc:sldMk cId="2194089362" sldId="782"/>
            <ac:spMk id="8" creationId="{49626400-2AB1-4DCC-AEF0-4719E8373FDF}"/>
          </ac:spMkLst>
        </pc:spChg>
        <pc:spChg chg="mod">
          <ac:chgData name="Lei Wu" userId="f083b2a8aea23a2f" providerId="LiveId" clId="{4A047586-1D98-4AC1-8BEB-9615AB1D6248}" dt="2021-03-29T18:21:22.253" v="7656" actId="1076"/>
          <ac:spMkLst>
            <pc:docMk/>
            <pc:sldMk cId="2194089362" sldId="782"/>
            <ac:spMk id="9" creationId="{DA476034-CFBE-4727-8E58-B8294FAAA459}"/>
          </ac:spMkLst>
        </pc:spChg>
        <pc:spChg chg="mod">
          <ac:chgData name="Lei Wu" userId="f083b2a8aea23a2f" providerId="LiveId" clId="{4A047586-1D98-4AC1-8BEB-9615AB1D6248}" dt="2021-03-29T18:21:22.253" v="7656" actId="1076"/>
          <ac:spMkLst>
            <pc:docMk/>
            <pc:sldMk cId="2194089362" sldId="782"/>
            <ac:spMk id="10" creationId="{E7CAD242-1993-4807-9CD6-87293E1ECFBC}"/>
          </ac:spMkLst>
        </pc:spChg>
        <pc:spChg chg="mod">
          <ac:chgData name="Lei Wu" userId="f083b2a8aea23a2f" providerId="LiveId" clId="{4A047586-1D98-4AC1-8BEB-9615AB1D6248}" dt="2021-03-29T18:21:22.253" v="7656" actId="1076"/>
          <ac:spMkLst>
            <pc:docMk/>
            <pc:sldMk cId="2194089362" sldId="782"/>
            <ac:spMk id="11" creationId="{2F9D9C57-519C-4204-8B69-C52302550319}"/>
          </ac:spMkLst>
        </pc:spChg>
        <pc:spChg chg="mod">
          <ac:chgData name="Lei Wu" userId="f083b2a8aea23a2f" providerId="LiveId" clId="{4A047586-1D98-4AC1-8BEB-9615AB1D6248}" dt="2021-03-29T18:21:22.253" v="7656" actId="1076"/>
          <ac:spMkLst>
            <pc:docMk/>
            <pc:sldMk cId="2194089362" sldId="782"/>
            <ac:spMk id="12" creationId="{66C55F97-633C-447C-8497-AE9E153E2CD7}"/>
          </ac:spMkLst>
        </pc:spChg>
        <pc:spChg chg="mod">
          <ac:chgData name="Lei Wu" userId="f083b2a8aea23a2f" providerId="LiveId" clId="{4A047586-1D98-4AC1-8BEB-9615AB1D6248}" dt="2021-03-29T18:21:22.253" v="7656" actId="1076"/>
          <ac:spMkLst>
            <pc:docMk/>
            <pc:sldMk cId="2194089362" sldId="782"/>
            <ac:spMk id="13" creationId="{EFEFD2CC-F92E-4914-B0FB-7B119B909BF6}"/>
          </ac:spMkLst>
        </pc:spChg>
        <pc:spChg chg="mod">
          <ac:chgData name="Lei Wu" userId="f083b2a8aea23a2f" providerId="LiveId" clId="{4A047586-1D98-4AC1-8BEB-9615AB1D6248}" dt="2021-03-29T18:21:22.253" v="7656" actId="1076"/>
          <ac:spMkLst>
            <pc:docMk/>
            <pc:sldMk cId="2194089362" sldId="782"/>
            <ac:spMk id="14" creationId="{CADB75B2-3EC3-4CFD-8B68-643E26F01798}"/>
          </ac:spMkLst>
        </pc:spChg>
        <pc:spChg chg="mod">
          <ac:chgData name="Lei Wu" userId="f083b2a8aea23a2f" providerId="LiveId" clId="{4A047586-1D98-4AC1-8BEB-9615AB1D6248}" dt="2021-03-29T18:21:22.253" v="7656" actId="1076"/>
          <ac:spMkLst>
            <pc:docMk/>
            <pc:sldMk cId="2194089362" sldId="782"/>
            <ac:spMk id="15" creationId="{74068115-2591-48EC-901F-A5DC0608B4D8}"/>
          </ac:spMkLst>
        </pc:spChg>
        <pc:spChg chg="mod">
          <ac:chgData name="Lei Wu" userId="f083b2a8aea23a2f" providerId="LiveId" clId="{4A047586-1D98-4AC1-8BEB-9615AB1D6248}" dt="2021-03-29T18:21:22.253" v="7656" actId="1076"/>
          <ac:spMkLst>
            <pc:docMk/>
            <pc:sldMk cId="2194089362" sldId="782"/>
            <ac:spMk id="16" creationId="{3F9FAE59-EC3D-4C0D-8E12-F7101BF1083A}"/>
          </ac:spMkLst>
        </pc:spChg>
        <pc:spChg chg="mod">
          <ac:chgData name="Lei Wu" userId="f083b2a8aea23a2f" providerId="LiveId" clId="{4A047586-1D98-4AC1-8BEB-9615AB1D6248}" dt="2021-03-29T18:21:22.253" v="7656" actId="1076"/>
          <ac:spMkLst>
            <pc:docMk/>
            <pc:sldMk cId="2194089362" sldId="782"/>
            <ac:spMk id="17" creationId="{D2539323-60D0-4CD3-AB3B-0B36553E1015}"/>
          </ac:spMkLst>
        </pc:spChg>
        <pc:spChg chg="mod">
          <ac:chgData name="Lei Wu" userId="f083b2a8aea23a2f" providerId="LiveId" clId="{4A047586-1D98-4AC1-8BEB-9615AB1D6248}" dt="2021-03-29T18:21:22.253" v="7656" actId="1076"/>
          <ac:spMkLst>
            <pc:docMk/>
            <pc:sldMk cId="2194089362" sldId="782"/>
            <ac:spMk id="18" creationId="{773DA9E2-0ACD-4D7F-A5ED-672B6152F4C3}"/>
          </ac:spMkLst>
        </pc:spChg>
        <pc:spChg chg="mod">
          <ac:chgData name="Lei Wu" userId="f083b2a8aea23a2f" providerId="LiveId" clId="{4A047586-1D98-4AC1-8BEB-9615AB1D6248}" dt="2021-03-29T18:21:22.253" v="7656" actId="1076"/>
          <ac:spMkLst>
            <pc:docMk/>
            <pc:sldMk cId="2194089362" sldId="782"/>
            <ac:spMk id="19" creationId="{7D025E43-12C3-4B78-A76C-7073FDA60C00}"/>
          </ac:spMkLst>
        </pc:spChg>
        <pc:spChg chg="mod">
          <ac:chgData name="Lei Wu" userId="f083b2a8aea23a2f" providerId="LiveId" clId="{4A047586-1D98-4AC1-8BEB-9615AB1D6248}" dt="2021-03-29T18:21:22.253" v="7656" actId="1076"/>
          <ac:spMkLst>
            <pc:docMk/>
            <pc:sldMk cId="2194089362" sldId="782"/>
            <ac:spMk id="20" creationId="{56CF297C-F815-4E29-9921-B2857728DFBD}"/>
          </ac:spMkLst>
        </pc:spChg>
        <pc:spChg chg="mod">
          <ac:chgData name="Lei Wu" userId="f083b2a8aea23a2f" providerId="LiveId" clId="{4A047586-1D98-4AC1-8BEB-9615AB1D6248}" dt="2021-03-29T18:21:22.253" v="7656" actId="1076"/>
          <ac:spMkLst>
            <pc:docMk/>
            <pc:sldMk cId="2194089362" sldId="782"/>
            <ac:spMk id="21" creationId="{02815ED3-AE82-428E-9C6E-BB93C6BC3F3D}"/>
          </ac:spMkLst>
        </pc:spChg>
        <pc:spChg chg="mod">
          <ac:chgData name="Lei Wu" userId="f083b2a8aea23a2f" providerId="LiveId" clId="{4A047586-1D98-4AC1-8BEB-9615AB1D6248}" dt="2021-03-29T18:21:22.253" v="7656" actId="1076"/>
          <ac:spMkLst>
            <pc:docMk/>
            <pc:sldMk cId="2194089362" sldId="782"/>
            <ac:spMk id="22" creationId="{3C8F92D1-D8CE-4978-88A3-3BA182AFD279}"/>
          </ac:spMkLst>
        </pc:spChg>
        <pc:spChg chg="mod">
          <ac:chgData name="Lei Wu" userId="f083b2a8aea23a2f" providerId="LiveId" clId="{4A047586-1D98-4AC1-8BEB-9615AB1D6248}" dt="2021-03-29T18:21:22.253" v="7656" actId="1076"/>
          <ac:spMkLst>
            <pc:docMk/>
            <pc:sldMk cId="2194089362" sldId="782"/>
            <ac:spMk id="23" creationId="{CCE0E654-5274-475A-B649-36ABE8700CA4}"/>
          </ac:spMkLst>
        </pc:spChg>
        <pc:spChg chg="mod">
          <ac:chgData name="Lei Wu" userId="f083b2a8aea23a2f" providerId="LiveId" clId="{4A047586-1D98-4AC1-8BEB-9615AB1D6248}" dt="2021-03-29T18:21:22.253" v="7656" actId="1076"/>
          <ac:spMkLst>
            <pc:docMk/>
            <pc:sldMk cId="2194089362" sldId="782"/>
            <ac:spMk id="24" creationId="{F212DF11-5A2E-451C-8D13-1AD32FD22EA3}"/>
          </ac:spMkLst>
        </pc:spChg>
        <pc:spChg chg="mod">
          <ac:chgData name="Lei Wu" userId="f083b2a8aea23a2f" providerId="LiveId" clId="{4A047586-1D98-4AC1-8BEB-9615AB1D6248}" dt="2021-03-29T18:21:22.253" v="7656" actId="1076"/>
          <ac:spMkLst>
            <pc:docMk/>
            <pc:sldMk cId="2194089362" sldId="782"/>
            <ac:spMk id="25" creationId="{36D6B17A-FBF6-431A-9D75-8F7471C06E26}"/>
          </ac:spMkLst>
        </pc:spChg>
        <pc:spChg chg="mod">
          <ac:chgData name="Lei Wu" userId="f083b2a8aea23a2f" providerId="LiveId" clId="{4A047586-1D98-4AC1-8BEB-9615AB1D6248}" dt="2021-03-29T18:21:22.253" v="7656" actId="1076"/>
          <ac:spMkLst>
            <pc:docMk/>
            <pc:sldMk cId="2194089362" sldId="782"/>
            <ac:spMk id="26" creationId="{929DB10B-BE66-43D3-AF15-82A2E6CD49A3}"/>
          </ac:spMkLst>
        </pc:spChg>
        <pc:spChg chg="mod">
          <ac:chgData name="Lei Wu" userId="f083b2a8aea23a2f" providerId="LiveId" clId="{4A047586-1D98-4AC1-8BEB-9615AB1D6248}" dt="2021-03-29T18:21:22.253" v="7656" actId="1076"/>
          <ac:spMkLst>
            <pc:docMk/>
            <pc:sldMk cId="2194089362" sldId="782"/>
            <ac:spMk id="27" creationId="{4DBB81D3-4098-4B4E-9494-B2027E4A6DB1}"/>
          </ac:spMkLst>
        </pc:spChg>
        <pc:spChg chg="mod">
          <ac:chgData name="Lei Wu" userId="f083b2a8aea23a2f" providerId="LiveId" clId="{4A047586-1D98-4AC1-8BEB-9615AB1D6248}" dt="2021-03-29T18:21:22.253" v="7656" actId="1076"/>
          <ac:spMkLst>
            <pc:docMk/>
            <pc:sldMk cId="2194089362" sldId="782"/>
            <ac:spMk id="28" creationId="{E2706298-014E-4D9F-A1B9-380B318B8CB2}"/>
          </ac:spMkLst>
        </pc:spChg>
        <pc:spChg chg="mod">
          <ac:chgData name="Lei Wu" userId="f083b2a8aea23a2f" providerId="LiveId" clId="{4A047586-1D98-4AC1-8BEB-9615AB1D6248}" dt="2021-03-29T18:21:22.253" v="7656" actId="1076"/>
          <ac:spMkLst>
            <pc:docMk/>
            <pc:sldMk cId="2194089362" sldId="782"/>
            <ac:spMk id="29" creationId="{4AC762E0-61A7-4328-99B2-5535FCC857C6}"/>
          </ac:spMkLst>
        </pc:spChg>
        <pc:spChg chg="mod">
          <ac:chgData name="Lei Wu" userId="f083b2a8aea23a2f" providerId="LiveId" clId="{4A047586-1D98-4AC1-8BEB-9615AB1D6248}" dt="2021-03-29T18:21:22.253" v="7656" actId="1076"/>
          <ac:spMkLst>
            <pc:docMk/>
            <pc:sldMk cId="2194089362" sldId="782"/>
            <ac:spMk id="30" creationId="{D44D27C3-3879-44AA-8487-0B864B39C7A6}"/>
          </ac:spMkLst>
        </pc:spChg>
        <pc:spChg chg="mod">
          <ac:chgData name="Lei Wu" userId="f083b2a8aea23a2f" providerId="LiveId" clId="{4A047586-1D98-4AC1-8BEB-9615AB1D6248}" dt="2021-03-29T18:21:22.253" v="7656" actId="1076"/>
          <ac:spMkLst>
            <pc:docMk/>
            <pc:sldMk cId="2194089362" sldId="782"/>
            <ac:spMk id="31" creationId="{7F60DA94-5351-4E77-AD75-A88C691C4DE9}"/>
          </ac:spMkLst>
        </pc:spChg>
        <pc:spChg chg="del mod">
          <ac:chgData name="Lei Wu" userId="f083b2a8aea23a2f" providerId="LiveId" clId="{4A047586-1D98-4AC1-8BEB-9615AB1D6248}" dt="2021-03-29T18:11:07.623" v="7423" actId="478"/>
          <ac:spMkLst>
            <pc:docMk/>
            <pc:sldMk cId="2194089362" sldId="782"/>
            <ac:spMk id="34" creationId="{34312C19-1B2A-4D86-86EB-8047E9B02795}"/>
          </ac:spMkLst>
        </pc:spChg>
        <pc:spChg chg="del mod">
          <ac:chgData name="Lei Wu" userId="f083b2a8aea23a2f" providerId="LiveId" clId="{4A047586-1D98-4AC1-8BEB-9615AB1D6248}" dt="2021-03-29T18:12:25.999" v="7472" actId="478"/>
          <ac:spMkLst>
            <pc:docMk/>
            <pc:sldMk cId="2194089362" sldId="782"/>
            <ac:spMk id="35" creationId="{72164966-0604-4C95-956E-F968E72C39DD}"/>
          </ac:spMkLst>
        </pc:spChg>
        <pc:spChg chg="mod">
          <ac:chgData name="Lei Wu" userId="f083b2a8aea23a2f" providerId="LiveId" clId="{4A047586-1D98-4AC1-8BEB-9615AB1D6248}" dt="2021-03-29T18:21:22.253" v="7656" actId="1076"/>
          <ac:spMkLst>
            <pc:docMk/>
            <pc:sldMk cId="2194089362" sldId="782"/>
            <ac:spMk id="36" creationId="{E12EA8CE-2446-4F45-A3C6-112E54587B23}"/>
          </ac:spMkLst>
        </pc:spChg>
        <pc:spChg chg="mod">
          <ac:chgData name="Lei Wu" userId="f083b2a8aea23a2f" providerId="LiveId" clId="{4A047586-1D98-4AC1-8BEB-9615AB1D6248}" dt="2021-03-29T18:21:22.253" v="7656" actId="1076"/>
          <ac:spMkLst>
            <pc:docMk/>
            <pc:sldMk cId="2194089362" sldId="782"/>
            <ac:spMk id="37" creationId="{F49CC342-A9EE-4A3D-BA5C-C5EAE5A52052}"/>
          </ac:spMkLst>
        </pc:spChg>
        <pc:spChg chg="mod">
          <ac:chgData name="Lei Wu" userId="f083b2a8aea23a2f" providerId="LiveId" clId="{4A047586-1D98-4AC1-8BEB-9615AB1D6248}" dt="2021-03-29T18:21:22.253" v="7656" actId="1076"/>
          <ac:spMkLst>
            <pc:docMk/>
            <pc:sldMk cId="2194089362" sldId="782"/>
            <ac:spMk id="38" creationId="{6109242F-AF6D-484D-AB75-85C658E6390D}"/>
          </ac:spMkLst>
        </pc:spChg>
        <pc:spChg chg="mod">
          <ac:chgData name="Lei Wu" userId="f083b2a8aea23a2f" providerId="LiveId" clId="{4A047586-1D98-4AC1-8BEB-9615AB1D6248}" dt="2021-03-29T18:21:22.253" v="7656" actId="1076"/>
          <ac:spMkLst>
            <pc:docMk/>
            <pc:sldMk cId="2194089362" sldId="782"/>
            <ac:spMk id="39" creationId="{F49D96D1-CE39-4953-A17B-01F5109D7EF2}"/>
          </ac:spMkLst>
        </pc:spChg>
        <pc:spChg chg="mod">
          <ac:chgData name="Lei Wu" userId="f083b2a8aea23a2f" providerId="LiveId" clId="{4A047586-1D98-4AC1-8BEB-9615AB1D6248}" dt="2021-03-29T18:21:22.253" v="7656" actId="1076"/>
          <ac:spMkLst>
            <pc:docMk/>
            <pc:sldMk cId="2194089362" sldId="782"/>
            <ac:spMk id="40" creationId="{4CDF848A-F898-4D53-9A0F-6391A60A9826}"/>
          </ac:spMkLst>
        </pc:spChg>
        <pc:spChg chg="del mod">
          <ac:chgData name="Lei Wu" userId="f083b2a8aea23a2f" providerId="LiveId" clId="{4A047586-1D98-4AC1-8BEB-9615AB1D6248}" dt="2021-03-29T18:12:01.733" v="7468" actId="478"/>
          <ac:spMkLst>
            <pc:docMk/>
            <pc:sldMk cId="2194089362" sldId="782"/>
            <ac:spMk id="41" creationId="{F3AF556E-FF99-4F65-AA8C-BC6C3C2616C6}"/>
          </ac:spMkLst>
        </pc:spChg>
        <pc:spChg chg="mod">
          <ac:chgData name="Lei Wu" userId="f083b2a8aea23a2f" providerId="LiveId" clId="{4A047586-1D98-4AC1-8BEB-9615AB1D6248}" dt="2021-03-29T18:21:28.756" v="7657" actId="1076"/>
          <ac:spMkLst>
            <pc:docMk/>
            <pc:sldMk cId="2194089362" sldId="782"/>
            <ac:spMk id="43" creationId="{10162EC9-3804-4A04-A264-B0302DFA8D78}"/>
          </ac:spMkLst>
        </pc:spChg>
        <pc:spChg chg="mod">
          <ac:chgData name="Lei Wu" userId="f083b2a8aea23a2f" providerId="LiveId" clId="{4A047586-1D98-4AC1-8BEB-9615AB1D6248}" dt="2021-03-29T18:21:28.756" v="7657" actId="1076"/>
          <ac:spMkLst>
            <pc:docMk/>
            <pc:sldMk cId="2194089362" sldId="782"/>
            <ac:spMk id="44" creationId="{E470D34D-7E01-4678-86F9-2B16AB11967F}"/>
          </ac:spMkLst>
        </pc:spChg>
        <pc:spChg chg="mod">
          <ac:chgData name="Lei Wu" userId="f083b2a8aea23a2f" providerId="LiveId" clId="{4A047586-1D98-4AC1-8BEB-9615AB1D6248}" dt="2021-03-29T18:21:28.756" v="7657" actId="1076"/>
          <ac:spMkLst>
            <pc:docMk/>
            <pc:sldMk cId="2194089362" sldId="782"/>
            <ac:spMk id="45" creationId="{582E526E-ECE8-436F-BEF4-6E58732146F6}"/>
          </ac:spMkLst>
        </pc:spChg>
        <pc:spChg chg="mod">
          <ac:chgData name="Lei Wu" userId="f083b2a8aea23a2f" providerId="LiveId" clId="{4A047586-1D98-4AC1-8BEB-9615AB1D6248}" dt="2021-03-29T18:21:28.756" v="7657" actId="1076"/>
          <ac:spMkLst>
            <pc:docMk/>
            <pc:sldMk cId="2194089362" sldId="782"/>
            <ac:spMk id="46" creationId="{F7B07810-5F2C-47D4-874F-8103B66976B0}"/>
          </ac:spMkLst>
        </pc:spChg>
        <pc:spChg chg="mod">
          <ac:chgData name="Lei Wu" userId="f083b2a8aea23a2f" providerId="LiveId" clId="{4A047586-1D98-4AC1-8BEB-9615AB1D6248}" dt="2021-03-29T18:21:28.756" v="7657" actId="1076"/>
          <ac:spMkLst>
            <pc:docMk/>
            <pc:sldMk cId="2194089362" sldId="782"/>
            <ac:spMk id="47" creationId="{09FFD583-5298-4D5C-864A-E4C454F3758B}"/>
          </ac:spMkLst>
        </pc:spChg>
        <pc:spChg chg="mod">
          <ac:chgData name="Lei Wu" userId="f083b2a8aea23a2f" providerId="LiveId" clId="{4A047586-1D98-4AC1-8BEB-9615AB1D6248}" dt="2021-03-29T18:21:28.756" v="7657" actId="1076"/>
          <ac:spMkLst>
            <pc:docMk/>
            <pc:sldMk cId="2194089362" sldId="782"/>
            <ac:spMk id="48" creationId="{A9A10DE7-5E62-4D41-BCAD-DBD95FEFA0FF}"/>
          </ac:spMkLst>
        </pc:spChg>
        <pc:spChg chg="mod">
          <ac:chgData name="Lei Wu" userId="f083b2a8aea23a2f" providerId="LiveId" clId="{4A047586-1D98-4AC1-8BEB-9615AB1D6248}" dt="2021-03-29T18:21:28.756" v="7657" actId="1076"/>
          <ac:spMkLst>
            <pc:docMk/>
            <pc:sldMk cId="2194089362" sldId="782"/>
            <ac:spMk id="49" creationId="{3E64E8D0-6B78-4477-B7BA-554F74010032}"/>
          </ac:spMkLst>
        </pc:spChg>
        <pc:spChg chg="mod">
          <ac:chgData name="Lei Wu" userId="f083b2a8aea23a2f" providerId="LiveId" clId="{4A047586-1D98-4AC1-8BEB-9615AB1D6248}" dt="2021-03-29T18:21:28.756" v="7657" actId="1076"/>
          <ac:spMkLst>
            <pc:docMk/>
            <pc:sldMk cId="2194089362" sldId="782"/>
            <ac:spMk id="50" creationId="{2F8BF59D-62AC-4123-BE5C-1948659066FD}"/>
          </ac:spMkLst>
        </pc:spChg>
        <pc:spChg chg="mod">
          <ac:chgData name="Lei Wu" userId="f083b2a8aea23a2f" providerId="LiveId" clId="{4A047586-1D98-4AC1-8BEB-9615AB1D6248}" dt="2021-03-29T18:21:28.756" v="7657" actId="1076"/>
          <ac:spMkLst>
            <pc:docMk/>
            <pc:sldMk cId="2194089362" sldId="782"/>
            <ac:spMk id="51" creationId="{1D93F48F-0A9E-459A-AB07-3A01EF462FAA}"/>
          </ac:spMkLst>
        </pc:spChg>
        <pc:spChg chg="mod">
          <ac:chgData name="Lei Wu" userId="f083b2a8aea23a2f" providerId="LiveId" clId="{4A047586-1D98-4AC1-8BEB-9615AB1D6248}" dt="2021-03-29T18:21:28.756" v="7657" actId="1076"/>
          <ac:spMkLst>
            <pc:docMk/>
            <pc:sldMk cId="2194089362" sldId="782"/>
            <ac:spMk id="52" creationId="{F628641F-7020-4C1F-9D28-6E586008871D}"/>
          </ac:spMkLst>
        </pc:spChg>
        <pc:spChg chg="mod">
          <ac:chgData name="Lei Wu" userId="f083b2a8aea23a2f" providerId="LiveId" clId="{4A047586-1D98-4AC1-8BEB-9615AB1D6248}" dt="2021-03-29T18:21:28.756" v="7657" actId="1076"/>
          <ac:spMkLst>
            <pc:docMk/>
            <pc:sldMk cId="2194089362" sldId="782"/>
            <ac:spMk id="53" creationId="{866EC7D5-7281-4A2C-BB84-412C0CD0D06E}"/>
          </ac:spMkLst>
        </pc:spChg>
        <pc:spChg chg="del mod">
          <ac:chgData name="Lei Wu" userId="f083b2a8aea23a2f" providerId="LiveId" clId="{4A047586-1D98-4AC1-8BEB-9615AB1D6248}" dt="2021-03-29T18:13:19.777" v="7532" actId="478"/>
          <ac:spMkLst>
            <pc:docMk/>
            <pc:sldMk cId="2194089362" sldId="782"/>
            <ac:spMk id="54" creationId="{2EA04761-A60A-4758-AFB7-AAA835231924}"/>
          </ac:spMkLst>
        </pc:spChg>
        <pc:spChg chg="mod">
          <ac:chgData name="Lei Wu" userId="f083b2a8aea23a2f" providerId="LiveId" clId="{4A047586-1D98-4AC1-8BEB-9615AB1D6248}" dt="2021-03-29T18:21:28.756" v="7657" actId="1076"/>
          <ac:spMkLst>
            <pc:docMk/>
            <pc:sldMk cId="2194089362" sldId="782"/>
            <ac:spMk id="55" creationId="{EF3EC3D2-2E0F-4C4D-A307-DB5C75AD7C46}"/>
          </ac:spMkLst>
        </pc:spChg>
        <pc:spChg chg="mod">
          <ac:chgData name="Lei Wu" userId="f083b2a8aea23a2f" providerId="LiveId" clId="{4A047586-1D98-4AC1-8BEB-9615AB1D6248}" dt="2021-03-29T18:21:28.756" v="7657" actId="1076"/>
          <ac:spMkLst>
            <pc:docMk/>
            <pc:sldMk cId="2194089362" sldId="782"/>
            <ac:spMk id="56" creationId="{AB66DD43-A7A1-42B3-9F7D-DA8C316AD7D6}"/>
          </ac:spMkLst>
        </pc:spChg>
        <pc:spChg chg="mod">
          <ac:chgData name="Lei Wu" userId="f083b2a8aea23a2f" providerId="LiveId" clId="{4A047586-1D98-4AC1-8BEB-9615AB1D6248}" dt="2021-03-29T18:21:28.756" v="7657" actId="1076"/>
          <ac:spMkLst>
            <pc:docMk/>
            <pc:sldMk cId="2194089362" sldId="782"/>
            <ac:spMk id="57" creationId="{70973DDC-545B-4516-B340-1CFD7C62C5C4}"/>
          </ac:spMkLst>
        </pc:spChg>
        <pc:spChg chg="mod">
          <ac:chgData name="Lei Wu" userId="f083b2a8aea23a2f" providerId="LiveId" clId="{4A047586-1D98-4AC1-8BEB-9615AB1D6248}" dt="2021-03-29T18:21:28.756" v="7657" actId="1076"/>
          <ac:spMkLst>
            <pc:docMk/>
            <pc:sldMk cId="2194089362" sldId="782"/>
            <ac:spMk id="58" creationId="{9FC3440E-2818-4482-8748-CC402221492A}"/>
          </ac:spMkLst>
        </pc:spChg>
        <pc:spChg chg="mod">
          <ac:chgData name="Lei Wu" userId="f083b2a8aea23a2f" providerId="LiveId" clId="{4A047586-1D98-4AC1-8BEB-9615AB1D6248}" dt="2021-03-29T18:21:28.756" v="7657" actId="1076"/>
          <ac:spMkLst>
            <pc:docMk/>
            <pc:sldMk cId="2194089362" sldId="782"/>
            <ac:spMk id="59" creationId="{4FBD27A0-07E0-475E-ACEA-D9D6AC0CA52D}"/>
          </ac:spMkLst>
        </pc:spChg>
        <pc:spChg chg="mod">
          <ac:chgData name="Lei Wu" userId="f083b2a8aea23a2f" providerId="LiveId" clId="{4A047586-1D98-4AC1-8BEB-9615AB1D6248}" dt="2021-03-29T18:21:28.756" v="7657" actId="1076"/>
          <ac:spMkLst>
            <pc:docMk/>
            <pc:sldMk cId="2194089362" sldId="782"/>
            <ac:spMk id="60" creationId="{6B897F5F-F6D7-4B4E-ACC4-3C62C6D090AA}"/>
          </ac:spMkLst>
        </pc:spChg>
        <pc:spChg chg="mod">
          <ac:chgData name="Lei Wu" userId="f083b2a8aea23a2f" providerId="LiveId" clId="{4A047586-1D98-4AC1-8BEB-9615AB1D6248}" dt="2021-03-29T18:21:28.756" v="7657" actId="1076"/>
          <ac:spMkLst>
            <pc:docMk/>
            <pc:sldMk cId="2194089362" sldId="782"/>
            <ac:spMk id="61" creationId="{CC91A9C2-7F94-480C-9E3F-26E53C923466}"/>
          </ac:spMkLst>
        </pc:spChg>
        <pc:spChg chg="mod">
          <ac:chgData name="Lei Wu" userId="f083b2a8aea23a2f" providerId="LiveId" clId="{4A047586-1D98-4AC1-8BEB-9615AB1D6248}" dt="2021-03-29T18:21:28.756" v="7657" actId="1076"/>
          <ac:spMkLst>
            <pc:docMk/>
            <pc:sldMk cId="2194089362" sldId="782"/>
            <ac:spMk id="62" creationId="{03E8B380-367D-4CA8-B4C6-2F02D37E7BB6}"/>
          </ac:spMkLst>
        </pc:spChg>
        <pc:spChg chg="mod">
          <ac:chgData name="Lei Wu" userId="f083b2a8aea23a2f" providerId="LiveId" clId="{4A047586-1D98-4AC1-8BEB-9615AB1D6248}" dt="2021-03-29T18:21:28.756" v="7657" actId="1076"/>
          <ac:spMkLst>
            <pc:docMk/>
            <pc:sldMk cId="2194089362" sldId="782"/>
            <ac:spMk id="63" creationId="{66D7CC92-BC71-466F-B9EC-18C1941C28D6}"/>
          </ac:spMkLst>
        </pc:spChg>
        <pc:spChg chg="mod">
          <ac:chgData name="Lei Wu" userId="f083b2a8aea23a2f" providerId="LiveId" clId="{4A047586-1D98-4AC1-8BEB-9615AB1D6248}" dt="2021-03-29T18:21:28.756" v="7657" actId="1076"/>
          <ac:spMkLst>
            <pc:docMk/>
            <pc:sldMk cId="2194089362" sldId="782"/>
            <ac:spMk id="64" creationId="{3443A186-CF43-44C6-A4E0-06BFBBA8F6B9}"/>
          </ac:spMkLst>
        </pc:spChg>
        <pc:spChg chg="mod">
          <ac:chgData name="Lei Wu" userId="f083b2a8aea23a2f" providerId="LiveId" clId="{4A047586-1D98-4AC1-8BEB-9615AB1D6248}" dt="2021-03-29T18:21:28.756" v="7657" actId="1076"/>
          <ac:spMkLst>
            <pc:docMk/>
            <pc:sldMk cId="2194089362" sldId="782"/>
            <ac:spMk id="65" creationId="{BACA11A8-B9FA-437A-8D2F-3D8D08915DB6}"/>
          </ac:spMkLst>
        </pc:spChg>
        <pc:spChg chg="del mod">
          <ac:chgData name="Lei Wu" userId="f083b2a8aea23a2f" providerId="LiveId" clId="{4A047586-1D98-4AC1-8BEB-9615AB1D6248}" dt="2021-03-29T18:13:36.336" v="7534" actId="478"/>
          <ac:spMkLst>
            <pc:docMk/>
            <pc:sldMk cId="2194089362" sldId="782"/>
            <ac:spMk id="66" creationId="{36F70AC1-2820-4372-A23F-54BAFCD6B4F2}"/>
          </ac:spMkLst>
        </pc:spChg>
        <pc:spChg chg="mod">
          <ac:chgData name="Lei Wu" userId="f083b2a8aea23a2f" providerId="LiveId" clId="{4A047586-1D98-4AC1-8BEB-9615AB1D6248}" dt="2021-03-29T18:21:28.756" v="7657" actId="1076"/>
          <ac:spMkLst>
            <pc:docMk/>
            <pc:sldMk cId="2194089362" sldId="782"/>
            <ac:spMk id="67" creationId="{4DEEAD40-B2A1-4EB7-9EB3-92E876A0C955}"/>
          </ac:spMkLst>
        </pc:spChg>
        <pc:spChg chg="mod">
          <ac:chgData name="Lei Wu" userId="f083b2a8aea23a2f" providerId="LiveId" clId="{4A047586-1D98-4AC1-8BEB-9615AB1D6248}" dt="2021-03-29T18:21:28.756" v="7657" actId="1076"/>
          <ac:spMkLst>
            <pc:docMk/>
            <pc:sldMk cId="2194089362" sldId="782"/>
            <ac:spMk id="68" creationId="{63491C52-D795-4C2D-9C0B-C2B1E8901874}"/>
          </ac:spMkLst>
        </pc:spChg>
        <pc:spChg chg="mod">
          <ac:chgData name="Lei Wu" userId="f083b2a8aea23a2f" providerId="LiveId" clId="{4A047586-1D98-4AC1-8BEB-9615AB1D6248}" dt="2021-03-29T18:21:28.756" v="7657" actId="1076"/>
          <ac:spMkLst>
            <pc:docMk/>
            <pc:sldMk cId="2194089362" sldId="782"/>
            <ac:spMk id="70" creationId="{F79575F0-3A08-406B-B049-11B20AE0D776}"/>
          </ac:spMkLst>
        </pc:spChg>
        <pc:spChg chg="mod">
          <ac:chgData name="Lei Wu" userId="f083b2a8aea23a2f" providerId="LiveId" clId="{4A047586-1D98-4AC1-8BEB-9615AB1D6248}" dt="2021-03-29T18:21:28.756" v="7657" actId="1076"/>
          <ac:spMkLst>
            <pc:docMk/>
            <pc:sldMk cId="2194089362" sldId="782"/>
            <ac:spMk id="71" creationId="{9B65888C-E2F9-4EDE-85D9-55EA558C180A}"/>
          </ac:spMkLst>
        </pc:spChg>
        <pc:spChg chg="mod">
          <ac:chgData name="Lei Wu" userId="f083b2a8aea23a2f" providerId="LiveId" clId="{4A047586-1D98-4AC1-8BEB-9615AB1D6248}" dt="2021-03-29T18:21:28.756" v="7657" actId="1076"/>
          <ac:spMkLst>
            <pc:docMk/>
            <pc:sldMk cId="2194089362" sldId="782"/>
            <ac:spMk id="72" creationId="{2A2C0403-D539-49A0-BB30-DBBB46701409}"/>
          </ac:spMkLst>
        </pc:spChg>
        <pc:spChg chg="mod">
          <ac:chgData name="Lei Wu" userId="f083b2a8aea23a2f" providerId="LiveId" clId="{4A047586-1D98-4AC1-8BEB-9615AB1D6248}" dt="2021-03-29T18:21:28.756" v="7657" actId="1076"/>
          <ac:spMkLst>
            <pc:docMk/>
            <pc:sldMk cId="2194089362" sldId="782"/>
            <ac:spMk id="73" creationId="{16E0CE72-18EA-497A-A26E-CE759C6B8E05}"/>
          </ac:spMkLst>
        </pc:spChg>
        <pc:grpChg chg="add mod">
          <ac:chgData name="Lei Wu" userId="f083b2a8aea23a2f" providerId="LiveId" clId="{4A047586-1D98-4AC1-8BEB-9615AB1D6248}" dt="2021-03-29T18:21:22.253" v="7656" actId="1076"/>
          <ac:grpSpMkLst>
            <pc:docMk/>
            <pc:sldMk cId="2194089362" sldId="782"/>
            <ac:grpSpMk id="6" creationId="{3DC672B0-6D4E-44EE-97F2-449B193ED3B1}"/>
          </ac:grpSpMkLst>
        </pc:grpChg>
        <pc:grpChg chg="del mod">
          <ac:chgData name="Lei Wu" userId="f083b2a8aea23a2f" providerId="LiveId" clId="{4A047586-1D98-4AC1-8BEB-9615AB1D6248}" dt="2021-03-29T18:12:01.733" v="7468" actId="478"/>
          <ac:grpSpMkLst>
            <pc:docMk/>
            <pc:sldMk cId="2194089362" sldId="782"/>
            <ac:grpSpMk id="32" creationId="{B401D0A8-0B6D-423A-8527-6DF6A9B41887}"/>
          </ac:grpSpMkLst>
        </pc:grpChg>
        <pc:grpChg chg="mod">
          <ac:chgData name="Lei Wu" userId="f083b2a8aea23a2f" providerId="LiveId" clId="{4A047586-1D98-4AC1-8BEB-9615AB1D6248}" dt="2021-03-29T18:21:22.253" v="7656" actId="1076"/>
          <ac:grpSpMkLst>
            <pc:docMk/>
            <pc:sldMk cId="2194089362" sldId="782"/>
            <ac:grpSpMk id="33" creationId="{DE150134-7281-49BA-AA63-19DA7C52C654}"/>
          </ac:grpSpMkLst>
        </pc:grpChg>
        <pc:grpChg chg="add mod">
          <ac:chgData name="Lei Wu" userId="f083b2a8aea23a2f" providerId="LiveId" clId="{4A047586-1D98-4AC1-8BEB-9615AB1D6248}" dt="2021-03-29T18:21:28.756" v="7657" actId="1076"/>
          <ac:grpSpMkLst>
            <pc:docMk/>
            <pc:sldMk cId="2194089362" sldId="782"/>
            <ac:grpSpMk id="42" creationId="{229E28BB-3B8D-49B8-AE1D-8ABC2672BD5A}"/>
          </ac:grpSpMkLst>
        </pc:grpChg>
        <pc:grpChg chg="mod">
          <ac:chgData name="Lei Wu" userId="f083b2a8aea23a2f" providerId="LiveId" clId="{4A047586-1D98-4AC1-8BEB-9615AB1D6248}" dt="2021-03-29T18:21:28.756" v="7657" actId="1076"/>
          <ac:grpSpMkLst>
            <pc:docMk/>
            <pc:sldMk cId="2194089362" sldId="782"/>
            <ac:grpSpMk id="69" creationId="{4DE9BA7B-33AA-46EB-BC4C-2827102A8A70}"/>
          </ac:grpSpMkLst>
        </pc:grpChg>
      </pc:sldChg>
      <pc:sldChg chg="addSp delSp modSp add mod">
        <pc:chgData name="Lei Wu" userId="f083b2a8aea23a2f" providerId="LiveId" clId="{4A047586-1D98-4AC1-8BEB-9615AB1D6248}" dt="2021-03-29T18:56:06.765" v="9821" actId="113"/>
        <pc:sldMkLst>
          <pc:docMk/>
          <pc:sldMk cId="3033936848" sldId="783"/>
        </pc:sldMkLst>
        <pc:spChg chg="mod">
          <ac:chgData name="Lei Wu" userId="f083b2a8aea23a2f" providerId="LiveId" clId="{4A047586-1D98-4AC1-8BEB-9615AB1D6248}" dt="2021-03-29T18:52:54.743" v="9560"/>
          <ac:spMkLst>
            <pc:docMk/>
            <pc:sldMk cId="3033936848" sldId="783"/>
            <ac:spMk id="2" creationId="{00000000-0000-0000-0000-000000000000}"/>
          </ac:spMkLst>
        </pc:spChg>
        <pc:spChg chg="mod">
          <ac:chgData name="Lei Wu" userId="f083b2a8aea23a2f" providerId="LiveId" clId="{4A047586-1D98-4AC1-8BEB-9615AB1D6248}" dt="2021-03-29T18:56:06.765" v="9821" actId="113"/>
          <ac:spMkLst>
            <pc:docMk/>
            <pc:sldMk cId="3033936848" sldId="783"/>
            <ac:spMk id="3" creationId="{00000000-0000-0000-0000-000000000000}"/>
          </ac:spMkLst>
        </pc:spChg>
        <pc:spChg chg="del">
          <ac:chgData name="Lei Wu" userId="f083b2a8aea23a2f" providerId="LiveId" clId="{4A047586-1D98-4AC1-8BEB-9615AB1D6248}" dt="2021-03-29T18:53:34.828" v="9575" actId="478"/>
          <ac:spMkLst>
            <pc:docMk/>
            <pc:sldMk cId="3033936848" sldId="783"/>
            <ac:spMk id="4" creationId="{FFDF84EC-82A0-46F1-BA30-4312F62D048F}"/>
          </ac:spMkLst>
        </pc:spChg>
        <pc:spChg chg="mod topLvl">
          <ac:chgData name="Lei Wu" userId="f083b2a8aea23a2f" providerId="LiveId" clId="{4A047586-1D98-4AC1-8BEB-9615AB1D6248}" dt="2021-03-29T18:55:43.349" v="9818" actId="1076"/>
          <ac:spMkLst>
            <pc:docMk/>
            <pc:sldMk cId="3033936848" sldId="783"/>
            <ac:spMk id="43" creationId="{10162EC9-3804-4A04-A264-B0302DFA8D78}"/>
          </ac:spMkLst>
        </pc:spChg>
        <pc:spChg chg="mod topLvl">
          <ac:chgData name="Lei Wu" userId="f083b2a8aea23a2f" providerId="LiveId" clId="{4A047586-1D98-4AC1-8BEB-9615AB1D6248}" dt="2021-03-29T18:55:43.349" v="9818" actId="1076"/>
          <ac:spMkLst>
            <pc:docMk/>
            <pc:sldMk cId="3033936848" sldId="783"/>
            <ac:spMk id="44" creationId="{E470D34D-7E01-4678-86F9-2B16AB11967F}"/>
          </ac:spMkLst>
        </pc:spChg>
        <pc:spChg chg="mod topLvl">
          <ac:chgData name="Lei Wu" userId="f083b2a8aea23a2f" providerId="LiveId" clId="{4A047586-1D98-4AC1-8BEB-9615AB1D6248}" dt="2021-03-29T18:55:43.349" v="9818" actId="1076"/>
          <ac:spMkLst>
            <pc:docMk/>
            <pc:sldMk cId="3033936848" sldId="783"/>
            <ac:spMk id="45" creationId="{582E526E-ECE8-436F-BEF4-6E58732146F6}"/>
          </ac:spMkLst>
        </pc:spChg>
        <pc:spChg chg="mod topLvl">
          <ac:chgData name="Lei Wu" userId="f083b2a8aea23a2f" providerId="LiveId" clId="{4A047586-1D98-4AC1-8BEB-9615AB1D6248}" dt="2021-03-29T18:55:43.349" v="9818" actId="1076"/>
          <ac:spMkLst>
            <pc:docMk/>
            <pc:sldMk cId="3033936848" sldId="783"/>
            <ac:spMk id="46" creationId="{F7B07810-5F2C-47D4-874F-8103B66976B0}"/>
          </ac:spMkLst>
        </pc:spChg>
        <pc:spChg chg="mod topLvl">
          <ac:chgData name="Lei Wu" userId="f083b2a8aea23a2f" providerId="LiveId" clId="{4A047586-1D98-4AC1-8BEB-9615AB1D6248}" dt="2021-03-29T18:55:43.349" v="9818" actId="1076"/>
          <ac:spMkLst>
            <pc:docMk/>
            <pc:sldMk cId="3033936848" sldId="783"/>
            <ac:spMk id="47" creationId="{09FFD583-5298-4D5C-864A-E4C454F3758B}"/>
          </ac:spMkLst>
        </pc:spChg>
        <pc:spChg chg="mod topLvl">
          <ac:chgData name="Lei Wu" userId="f083b2a8aea23a2f" providerId="LiveId" clId="{4A047586-1D98-4AC1-8BEB-9615AB1D6248}" dt="2021-03-29T18:55:43.349" v="9818" actId="1076"/>
          <ac:spMkLst>
            <pc:docMk/>
            <pc:sldMk cId="3033936848" sldId="783"/>
            <ac:spMk id="48" creationId="{A9A10DE7-5E62-4D41-BCAD-DBD95FEFA0FF}"/>
          </ac:spMkLst>
        </pc:spChg>
        <pc:spChg chg="mod topLvl">
          <ac:chgData name="Lei Wu" userId="f083b2a8aea23a2f" providerId="LiveId" clId="{4A047586-1D98-4AC1-8BEB-9615AB1D6248}" dt="2021-03-29T18:55:43.349" v="9818" actId="1076"/>
          <ac:spMkLst>
            <pc:docMk/>
            <pc:sldMk cId="3033936848" sldId="783"/>
            <ac:spMk id="49" creationId="{3E64E8D0-6B78-4477-B7BA-554F74010032}"/>
          </ac:spMkLst>
        </pc:spChg>
        <pc:spChg chg="mod topLvl">
          <ac:chgData name="Lei Wu" userId="f083b2a8aea23a2f" providerId="LiveId" clId="{4A047586-1D98-4AC1-8BEB-9615AB1D6248}" dt="2021-03-29T18:55:43.349" v="9818" actId="1076"/>
          <ac:spMkLst>
            <pc:docMk/>
            <pc:sldMk cId="3033936848" sldId="783"/>
            <ac:spMk id="50" creationId="{2F8BF59D-62AC-4123-BE5C-1948659066FD}"/>
          </ac:spMkLst>
        </pc:spChg>
        <pc:spChg chg="mod topLvl">
          <ac:chgData name="Lei Wu" userId="f083b2a8aea23a2f" providerId="LiveId" clId="{4A047586-1D98-4AC1-8BEB-9615AB1D6248}" dt="2021-03-29T18:55:43.349" v="9818" actId="1076"/>
          <ac:spMkLst>
            <pc:docMk/>
            <pc:sldMk cId="3033936848" sldId="783"/>
            <ac:spMk id="51" creationId="{1D93F48F-0A9E-459A-AB07-3A01EF462FAA}"/>
          </ac:spMkLst>
        </pc:spChg>
        <pc:spChg chg="mod topLvl">
          <ac:chgData name="Lei Wu" userId="f083b2a8aea23a2f" providerId="LiveId" clId="{4A047586-1D98-4AC1-8BEB-9615AB1D6248}" dt="2021-03-29T18:55:43.349" v="9818" actId="1076"/>
          <ac:spMkLst>
            <pc:docMk/>
            <pc:sldMk cId="3033936848" sldId="783"/>
            <ac:spMk id="52" creationId="{F628641F-7020-4C1F-9D28-6E586008871D}"/>
          </ac:spMkLst>
        </pc:spChg>
        <pc:spChg chg="mod topLvl">
          <ac:chgData name="Lei Wu" userId="f083b2a8aea23a2f" providerId="LiveId" clId="{4A047586-1D98-4AC1-8BEB-9615AB1D6248}" dt="2021-03-29T18:55:43.349" v="9818" actId="1076"/>
          <ac:spMkLst>
            <pc:docMk/>
            <pc:sldMk cId="3033936848" sldId="783"/>
            <ac:spMk id="53" creationId="{866EC7D5-7281-4A2C-BB84-412C0CD0D06E}"/>
          </ac:spMkLst>
        </pc:spChg>
        <pc:spChg chg="mod topLvl">
          <ac:chgData name="Lei Wu" userId="f083b2a8aea23a2f" providerId="LiveId" clId="{4A047586-1D98-4AC1-8BEB-9615AB1D6248}" dt="2021-03-29T18:55:43.349" v="9818" actId="1076"/>
          <ac:spMkLst>
            <pc:docMk/>
            <pc:sldMk cId="3033936848" sldId="783"/>
            <ac:spMk id="55" creationId="{EF3EC3D2-2E0F-4C4D-A307-DB5C75AD7C46}"/>
          </ac:spMkLst>
        </pc:spChg>
        <pc:spChg chg="mod topLvl">
          <ac:chgData name="Lei Wu" userId="f083b2a8aea23a2f" providerId="LiveId" clId="{4A047586-1D98-4AC1-8BEB-9615AB1D6248}" dt="2021-03-29T18:55:43.349" v="9818" actId="1076"/>
          <ac:spMkLst>
            <pc:docMk/>
            <pc:sldMk cId="3033936848" sldId="783"/>
            <ac:spMk id="56" creationId="{AB66DD43-A7A1-42B3-9F7D-DA8C316AD7D6}"/>
          </ac:spMkLst>
        </pc:spChg>
        <pc:spChg chg="mod topLvl">
          <ac:chgData name="Lei Wu" userId="f083b2a8aea23a2f" providerId="LiveId" clId="{4A047586-1D98-4AC1-8BEB-9615AB1D6248}" dt="2021-03-29T18:55:43.349" v="9818" actId="1076"/>
          <ac:spMkLst>
            <pc:docMk/>
            <pc:sldMk cId="3033936848" sldId="783"/>
            <ac:spMk id="57" creationId="{70973DDC-545B-4516-B340-1CFD7C62C5C4}"/>
          </ac:spMkLst>
        </pc:spChg>
        <pc:spChg chg="mod topLvl">
          <ac:chgData name="Lei Wu" userId="f083b2a8aea23a2f" providerId="LiveId" clId="{4A047586-1D98-4AC1-8BEB-9615AB1D6248}" dt="2021-03-29T18:55:43.349" v="9818" actId="1076"/>
          <ac:spMkLst>
            <pc:docMk/>
            <pc:sldMk cId="3033936848" sldId="783"/>
            <ac:spMk id="58" creationId="{9FC3440E-2818-4482-8748-CC402221492A}"/>
          </ac:spMkLst>
        </pc:spChg>
        <pc:spChg chg="mod topLvl">
          <ac:chgData name="Lei Wu" userId="f083b2a8aea23a2f" providerId="LiveId" clId="{4A047586-1D98-4AC1-8BEB-9615AB1D6248}" dt="2021-03-29T18:55:43.349" v="9818" actId="1076"/>
          <ac:spMkLst>
            <pc:docMk/>
            <pc:sldMk cId="3033936848" sldId="783"/>
            <ac:spMk id="59" creationId="{4FBD27A0-07E0-475E-ACEA-D9D6AC0CA52D}"/>
          </ac:spMkLst>
        </pc:spChg>
        <pc:spChg chg="mod topLvl">
          <ac:chgData name="Lei Wu" userId="f083b2a8aea23a2f" providerId="LiveId" clId="{4A047586-1D98-4AC1-8BEB-9615AB1D6248}" dt="2021-03-29T18:55:43.349" v="9818" actId="1076"/>
          <ac:spMkLst>
            <pc:docMk/>
            <pc:sldMk cId="3033936848" sldId="783"/>
            <ac:spMk id="60" creationId="{6B897F5F-F6D7-4B4E-ACC4-3C62C6D090AA}"/>
          </ac:spMkLst>
        </pc:spChg>
        <pc:spChg chg="mod topLvl">
          <ac:chgData name="Lei Wu" userId="f083b2a8aea23a2f" providerId="LiveId" clId="{4A047586-1D98-4AC1-8BEB-9615AB1D6248}" dt="2021-03-29T18:55:43.349" v="9818" actId="1076"/>
          <ac:spMkLst>
            <pc:docMk/>
            <pc:sldMk cId="3033936848" sldId="783"/>
            <ac:spMk id="61" creationId="{CC91A9C2-7F94-480C-9E3F-26E53C923466}"/>
          </ac:spMkLst>
        </pc:spChg>
        <pc:spChg chg="mod topLvl">
          <ac:chgData name="Lei Wu" userId="f083b2a8aea23a2f" providerId="LiveId" clId="{4A047586-1D98-4AC1-8BEB-9615AB1D6248}" dt="2021-03-29T18:55:43.349" v="9818" actId="1076"/>
          <ac:spMkLst>
            <pc:docMk/>
            <pc:sldMk cId="3033936848" sldId="783"/>
            <ac:spMk id="62" creationId="{03E8B380-367D-4CA8-B4C6-2F02D37E7BB6}"/>
          </ac:spMkLst>
        </pc:spChg>
        <pc:spChg chg="mod topLvl">
          <ac:chgData name="Lei Wu" userId="f083b2a8aea23a2f" providerId="LiveId" clId="{4A047586-1D98-4AC1-8BEB-9615AB1D6248}" dt="2021-03-29T18:55:43.349" v="9818" actId="1076"/>
          <ac:spMkLst>
            <pc:docMk/>
            <pc:sldMk cId="3033936848" sldId="783"/>
            <ac:spMk id="63" creationId="{66D7CC92-BC71-466F-B9EC-18C1941C28D6}"/>
          </ac:spMkLst>
        </pc:spChg>
        <pc:spChg chg="mod topLvl">
          <ac:chgData name="Lei Wu" userId="f083b2a8aea23a2f" providerId="LiveId" clId="{4A047586-1D98-4AC1-8BEB-9615AB1D6248}" dt="2021-03-29T18:55:43.349" v="9818" actId="1076"/>
          <ac:spMkLst>
            <pc:docMk/>
            <pc:sldMk cId="3033936848" sldId="783"/>
            <ac:spMk id="64" creationId="{3443A186-CF43-44C6-A4E0-06BFBBA8F6B9}"/>
          </ac:spMkLst>
        </pc:spChg>
        <pc:spChg chg="mod topLvl">
          <ac:chgData name="Lei Wu" userId="f083b2a8aea23a2f" providerId="LiveId" clId="{4A047586-1D98-4AC1-8BEB-9615AB1D6248}" dt="2021-03-29T18:55:43.349" v="9818" actId="1076"/>
          <ac:spMkLst>
            <pc:docMk/>
            <pc:sldMk cId="3033936848" sldId="783"/>
            <ac:spMk id="65" creationId="{BACA11A8-B9FA-437A-8D2F-3D8D08915DB6}"/>
          </ac:spMkLst>
        </pc:spChg>
        <pc:spChg chg="mod topLvl">
          <ac:chgData name="Lei Wu" userId="f083b2a8aea23a2f" providerId="LiveId" clId="{4A047586-1D98-4AC1-8BEB-9615AB1D6248}" dt="2021-03-29T18:55:43.349" v="9818" actId="1076"/>
          <ac:spMkLst>
            <pc:docMk/>
            <pc:sldMk cId="3033936848" sldId="783"/>
            <ac:spMk id="67" creationId="{4DEEAD40-B2A1-4EB7-9EB3-92E876A0C955}"/>
          </ac:spMkLst>
        </pc:spChg>
        <pc:spChg chg="mod topLvl">
          <ac:chgData name="Lei Wu" userId="f083b2a8aea23a2f" providerId="LiveId" clId="{4A047586-1D98-4AC1-8BEB-9615AB1D6248}" dt="2021-03-29T18:55:43.349" v="9818" actId="1076"/>
          <ac:spMkLst>
            <pc:docMk/>
            <pc:sldMk cId="3033936848" sldId="783"/>
            <ac:spMk id="68" creationId="{63491C52-D795-4C2D-9C0B-C2B1E8901874}"/>
          </ac:spMkLst>
        </pc:spChg>
        <pc:spChg chg="mod topLvl">
          <ac:chgData name="Lei Wu" userId="f083b2a8aea23a2f" providerId="LiveId" clId="{4A047586-1D98-4AC1-8BEB-9615AB1D6248}" dt="2021-03-29T18:55:43.349" v="9818" actId="1076"/>
          <ac:spMkLst>
            <pc:docMk/>
            <pc:sldMk cId="3033936848" sldId="783"/>
            <ac:spMk id="70" creationId="{F79575F0-3A08-406B-B049-11B20AE0D776}"/>
          </ac:spMkLst>
        </pc:spChg>
        <pc:spChg chg="mod topLvl">
          <ac:chgData name="Lei Wu" userId="f083b2a8aea23a2f" providerId="LiveId" clId="{4A047586-1D98-4AC1-8BEB-9615AB1D6248}" dt="2021-03-29T18:55:43.349" v="9818" actId="1076"/>
          <ac:spMkLst>
            <pc:docMk/>
            <pc:sldMk cId="3033936848" sldId="783"/>
            <ac:spMk id="71" creationId="{9B65888C-E2F9-4EDE-85D9-55EA558C180A}"/>
          </ac:spMkLst>
        </pc:spChg>
        <pc:spChg chg="mod">
          <ac:chgData name="Lei Wu" userId="f083b2a8aea23a2f" providerId="LiveId" clId="{4A047586-1D98-4AC1-8BEB-9615AB1D6248}" dt="2021-03-29T18:55:43.349" v="9818" actId="1076"/>
          <ac:spMkLst>
            <pc:docMk/>
            <pc:sldMk cId="3033936848" sldId="783"/>
            <ac:spMk id="72" creationId="{2A2C0403-D539-49A0-BB30-DBBB46701409}"/>
          </ac:spMkLst>
        </pc:spChg>
        <pc:spChg chg="mod">
          <ac:chgData name="Lei Wu" userId="f083b2a8aea23a2f" providerId="LiveId" clId="{4A047586-1D98-4AC1-8BEB-9615AB1D6248}" dt="2021-03-29T18:55:43.349" v="9818" actId="1076"/>
          <ac:spMkLst>
            <pc:docMk/>
            <pc:sldMk cId="3033936848" sldId="783"/>
            <ac:spMk id="73" creationId="{16E0CE72-18EA-497A-A26E-CE759C6B8E05}"/>
          </ac:spMkLst>
        </pc:spChg>
        <pc:spChg chg="mod">
          <ac:chgData name="Lei Wu" userId="f083b2a8aea23a2f" providerId="LiveId" clId="{4A047586-1D98-4AC1-8BEB-9615AB1D6248}" dt="2021-03-29T18:55:43.349" v="9818" actId="1076"/>
          <ac:spMkLst>
            <pc:docMk/>
            <pc:sldMk cId="3033936848" sldId="783"/>
            <ac:spMk id="75" creationId="{9E3B58BE-EF2A-48F4-963A-8130E6A2C374}"/>
          </ac:spMkLst>
        </pc:spChg>
        <pc:spChg chg="mod">
          <ac:chgData name="Lei Wu" userId="f083b2a8aea23a2f" providerId="LiveId" clId="{4A047586-1D98-4AC1-8BEB-9615AB1D6248}" dt="2021-03-29T18:55:43.349" v="9818" actId="1076"/>
          <ac:spMkLst>
            <pc:docMk/>
            <pc:sldMk cId="3033936848" sldId="783"/>
            <ac:spMk id="76" creationId="{4D0E49A8-62C8-49F1-ADDC-2EC37073237F}"/>
          </ac:spMkLst>
        </pc:spChg>
        <pc:spChg chg="add mod">
          <ac:chgData name="Lei Wu" userId="f083b2a8aea23a2f" providerId="LiveId" clId="{4A047586-1D98-4AC1-8BEB-9615AB1D6248}" dt="2021-03-29T18:55:43.349" v="9818" actId="1076"/>
          <ac:spMkLst>
            <pc:docMk/>
            <pc:sldMk cId="3033936848" sldId="783"/>
            <ac:spMk id="77" creationId="{36A7F07F-1F75-42A1-AE4E-10946662B03C}"/>
          </ac:spMkLst>
        </pc:spChg>
        <pc:grpChg chg="del">
          <ac:chgData name="Lei Wu" userId="f083b2a8aea23a2f" providerId="LiveId" clId="{4A047586-1D98-4AC1-8BEB-9615AB1D6248}" dt="2021-03-29T18:53:32.390" v="9574" actId="478"/>
          <ac:grpSpMkLst>
            <pc:docMk/>
            <pc:sldMk cId="3033936848" sldId="783"/>
            <ac:grpSpMk id="6" creationId="{3DC672B0-6D4E-44EE-97F2-449B193ED3B1}"/>
          </ac:grpSpMkLst>
        </pc:grpChg>
        <pc:grpChg chg="add mod">
          <ac:chgData name="Lei Wu" userId="f083b2a8aea23a2f" providerId="LiveId" clId="{4A047586-1D98-4AC1-8BEB-9615AB1D6248}" dt="2021-03-29T18:55:43.349" v="9818" actId="1076"/>
          <ac:grpSpMkLst>
            <pc:docMk/>
            <pc:sldMk cId="3033936848" sldId="783"/>
            <ac:grpSpMk id="32" creationId="{3A02B579-334A-4932-BE58-D382FCDCC00C}"/>
          </ac:grpSpMkLst>
        </pc:grpChg>
        <pc:grpChg chg="del mod">
          <ac:chgData name="Lei Wu" userId="f083b2a8aea23a2f" providerId="LiveId" clId="{4A047586-1D98-4AC1-8BEB-9615AB1D6248}" dt="2021-03-29T18:53:54.231" v="9578" actId="165"/>
          <ac:grpSpMkLst>
            <pc:docMk/>
            <pc:sldMk cId="3033936848" sldId="783"/>
            <ac:grpSpMk id="42" creationId="{229E28BB-3B8D-49B8-AE1D-8ABC2672BD5A}"/>
          </ac:grpSpMkLst>
        </pc:grpChg>
        <pc:grpChg chg="mod topLvl">
          <ac:chgData name="Lei Wu" userId="f083b2a8aea23a2f" providerId="LiveId" clId="{4A047586-1D98-4AC1-8BEB-9615AB1D6248}" dt="2021-03-29T18:55:43.349" v="9818" actId="1076"/>
          <ac:grpSpMkLst>
            <pc:docMk/>
            <pc:sldMk cId="3033936848" sldId="783"/>
            <ac:grpSpMk id="69" creationId="{4DE9BA7B-33AA-46EB-BC4C-2827102A8A70}"/>
          </ac:grpSpMkLst>
        </pc:grpChg>
        <pc:grpChg chg="add mod">
          <ac:chgData name="Lei Wu" userId="f083b2a8aea23a2f" providerId="LiveId" clId="{4A047586-1D98-4AC1-8BEB-9615AB1D6248}" dt="2021-03-29T18:55:43.349" v="9818" actId="1076"/>
          <ac:grpSpMkLst>
            <pc:docMk/>
            <pc:sldMk cId="3033936848" sldId="783"/>
            <ac:grpSpMk id="74" creationId="{F4A1C2CF-15A9-4490-88EA-914A5645980F}"/>
          </ac:grpSpMkLst>
        </pc:grpChg>
      </pc:sldChg>
      <pc:sldChg chg="addSp delSp modSp add mod">
        <pc:chgData name="Lei Wu" userId="f083b2a8aea23a2f" providerId="LiveId" clId="{4A047586-1D98-4AC1-8BEB-9615AB1D6248}" dt="2021-03-29T19:35:54.415" v="10273" actId="1076"/>
        <pc:sldMkLst>
          <pc:docMk/>
          <pc:sldMk cId="2294450242" sldId="784"/>
        </pc:sldMkLst>
        <pc:spChg chg="mod">
          <ac:chgData name="Lei Wu" userId="f083b2a8aea23a2f" providerId="LiveId" clId="{4A047586-1D98-4AC1-8BEB-9615AB1D6248}" dt="2021-03-29T19:35:17.842" v="10266" actId="20577"/>
          <ac:spMkLst>
            <pc:docMk/>
            <pc:sldMk cId="2294450242" sldId="784"/>
            <ac:spMk id="2" creationId="{00000000-0000-0000-0000-000000000000}"/>
          </ac:spMkLst>
        </pc:spChg>
        <pc:spChg chg="mod">
          <ac:chgData name="Lei Wu" userId="f083b2a8aea23a2f" providerId="LiveId" clId="{4A047586-1D98-4AC1-8BEB-9615AB1D6248}" dt="2021-03-29T19:35:35.123" v="10270" actId="15"/>
          <ac:spMkLst>
            <pc:docMk/>
            <pc:sldMk cId="2294450242" sldId="784"/>
            <ac:spMk id="3" creationId="{00000000-0000-0000-0000-000000000000}"/>
          </ac:spMkLst>
        </pc:spChg>
        <pc:grpChg chg="del">
          <ac:chgData name="Lei Wu" userId="f083b2a8aea23a2f" providerId="LiveId" clId="{4A047586-1D98-4AC1-8BEB-9615AB1D6248}" dt="2021-03-29T19:35:38.470" v="10271" actId="478"/>
          <ac:grpSpMkLst>
            <pc:docMk/>
            <pc:sldMk cId="2294450242" sldId="784"/>
            <ac:grpSpMk id="32" creationId="{3A02B579-334A-4932-BE58-D382FCDCC00C}"/>
          </ac:grpSpMkLst>
        </pc:grpChg>
        <pc:graphicFrameChg chg="add mod">
          <ac:chgData name="Lei Wu" userId="f083b2a8aea23a2f" providerId="LiveId" clId="{4A047586-1D98-4AC1-8BEB-9615AB1D6248}" dt="2021-03-29T19:35:54.415" v="10273" actId="1076"/>
          <ac:graphicFrameMkLst>
            <pc:docMk/>
            <pc:sldMk cId="2294450242" sldId="784"/>
            <ac:graphicFrameMk id="39" creationId="{BE51CD22-5865-4607-8544-C4B96CCBB520}"/>
          </ac:graphicFrameMkLst>
        </pc:graphicFrameChg>
      </pc:sldChg>
    </pc:docChg>
  </pc:docChgLst>
  <pc:docChgLst>
    <pc:chgData name="Lei Wu" userId="f083b2a8aea23a2f" providerId="LiveId" clId="{B01C844B-1BE7-44FB-AD2F-31D73309F938}"/>
    <pc:docChg chg="undo redo custSel addSld delSld modSld sldOrd">
      <pc:chgData name="Lei Wu" userId="f083b2a8aea23a2f" providerId="LiveId" clId="{B01C844B-1BE7-44FB-AD2F-31D73309F938}" dt="2021-03-16T02:35:56.731" v="8930" actId="20577"/>
      <pc:docMkLst>
        <pc:docMk/>
      </pc:docMkLst>
      <pc:sldChg chg="addSp delSp modSp mod">
        <pc:chgData name="Lei Wu" userId="f083b2a8aea23a2f" providerId="LiveId" clId="{B01C844B-1BE7-44FB-AD2F-31D73309F938}" dt="2021-03-15T22:38:19.416" v="5998"/>
        <pc:sldMkLst>
          <pc:docMk/>
          <pc:sldMk cId="0" sldId="258"/>
        </pc:sldMkLst>
        <pc:spChg chg="mod">
          <ac:chgData name="Lei Wu" userId="f083b2a8aea23a2f" providerId="LiveId" clId="{B01C844B-1BE7-44FB-AD2F-31D73309F938}" dt="2021-03-15T22:34:56.212" v="5973"/>
          <ac:spMkLst>
            <pc:docMk/>
            <pc:sldMk cId="0" sldId="258"/>
            <ac:spMk id="2" creationId="{00000000-0000-0000-0000-000000000000}"/>
          </ac:spMkLst>
        </pc:spChg>
        <pc:spChg chg="del mod">
          <ac:chgData name="Lei Wu" userId="f083b2a8aea23a2f" providerId="LiveId" clId="{B01C844B-1BE7-44FB-AD2F-31D73309F938}" dt="2021-03-15T22:35:22.907" v="5974" actId="478"/>
          <ac:spMkLst>
            <pc:docMk/>
            <pc:sldMk cId="0" sldId="258"/>
            <ac:spMk id="3" creationId="{00000000-0000-0000-0000-000000000000}"/>
          </ac:spMkLst>
        </pc:spChg>
        <pc:spChg chg="add del mod">
          <ac:chgData name="Lei Wu" userId="f083b2a8aea23a2f" providerId="LiveId" clId="{B01C844B-1BE7-44FB-AD2F-31D73309F938}" dt="2021-03-15T22:35:25.001" v="5975" actId="478"/>
          <ac:spMkLst>
            <pc:docMk/>
            <pc:sldMk cId="0" sldId="258"/>
            <ac:spMk id="4" creationId="{9B4BB0E5-6805-48B2-8515-0D8F2A7BF034}"/>
          </ac:spMkLst>
        </pc:spChg>
        <pc:spChg chg="del">
          <ac:chgData name="Lei Wu" userId="f083b2a8aea23a2f" providerId="LiveId" clId="{B01C844B-1BE7-44FB-AD2F-31D73309F938}" dt="2021-03-14T09:46:03.502" v="6" actId="478"/>
          <ac:spMkLst>
            <pc:docMk/>
            <pc:sldMk cId="0" sldId="258"/>
            <ac:spMk id="7" creationId="{00000000-0000-0000-0000-000000000000}"/>
          </ac:spMkLst>
        </pc:spChg>
        <pc:spChg chg="del">
          <ac:chgData name="Lei Wu" userId="f083b2a8aea23a2f" providerId="LiveId" clId="{B01C844B-1BE7-44FB-AD2F-31D73309F938}" dt="2021-03-14T09:46:06.506" v="7" actId="478"/>
          <ac:spMkLst>
            <pc:docMk/>
            <pc:sldMk cId="0" sldId="258"/>
            <ac:spMk id="8" creationId="{00000000-0000-0000-0000-000000000000}"/>
          </ac:spMkLst>
        </pc:spChg>
        <pc:spChg chg="del">
          <ac:chgData name="Lei Wu" userId="f083b2a8aea23a2f" providerId="LiveId" clId="{B01C844B-1BE7-44FB-AD2F-31D73309F938}" dt="2021-03-14T10:19:48.861" v="136" actId="478"/>
          <ac:spMkLst>
            <pc:docMk/>
            <pc:sldMk cId="0" sldId="258"/>
            <ac:spMk id="9" creationId="{00000000-0000-0000-0000-000000000000}"/>
          </ac:spMkLst>
        </pc:spChg>
        <pc:spChg chg="del mod">
          <ac:chgData name="Lei Wu" userId="f083b2a8aea23a2f" providerId="LiveId" clId="{B01C844B-1BE7-44FB-AD2F-31D73309F938}" dt="2021-03-15T22:35:30.908" v="5976" actId="478"/>
          <ac:spMkLst>
            <pc:docMk/>
            <pc:sldMk cId="0" sldId="258"/>
            <ac:spMk id="11" creationId="{00000000-0000-0000-0000-000000000000}"/>
          </ac:spMkLst>
        </pc:spChg>
        <pc:spChg chg="add del mod">
          <ac:chgData name="Lei Wu" userId="f083b2a8aea23a2f" providerId="LiveId" clId="{B01C844B-1BE7-44FB-AD2F-31D73309F938}" dt="2021-03-14T21:16:28.150" v="2318"/>
          <ac:spMkLst>
            <pc:docMk/>
            <pc:sldMk cId="0" sldId="258"/>
            <ac:spMk id="12" creationId="{9145BF87-88E5-4073-A90D-587CE59571B1}"/>
          </ac:spMkLst>
        </pc:spChg>
        <pc:graphicFrameChg chg="add del mod">
          <ac:chgData name="Lei Wu" userId="f083b2a8aea23a2f" providerId="LiveId" clId="{B01C844B-1BE7-44FB-AD2F-31D73309F938}" dt="2021-03-14T21:16:28.150" v="2318"/>
          <ac:graphicFrameMkLst>
            <pc:docMk/>
            <pc:sldMk cId="0" sldId="258"/>
            <ac:graphicFrameMk id="8" creationId="{51F5FE66-6028-4024-8FED-D80759FAB366}"/>
          </ac:graphicFrameMkLst>
        </pc:graphicFrameChg>
        <pc:graphicFrameChg chg="add del mod">
          <ac:chgData name="Lei Wu" userId="f083b2a8aea23a2f" providerId="LiveId" clId="{B01C844B-1BE7-44FB-AD2F-31D73309F938}" dt="2021-03-15T22:37:35.402" v="5992" actId="478"/>
          <ac:graphicFrameMkLst>
            <pc:docMk/>
            <pc:sldMk cId="0" sldId="258"/>
            <ac:graphicFrameMk id="9" creationId="{C55F6D93-FF30-46EE-A65A-C97D0B5EFE3C}"/>
          </ac:graphicFrameMkLst>
        </pc:graphicFrameChg>
        <pc:graphicFrameChg chg="del mod">
          <ac:chgData name="Lei Wu" userId="f083b2a8aea23a2f" providerId="LiveId" clId="{B01C844B-1BE7-44FB-AD2F-31D73309F938}" dt="2021-03-15T22:35:30.908" v="5976" actId="478"/>
          <ac:graphicFrameMkLst>
            <pc:docMk/>
            <pc:sldMk cId="0" sldId="258"/>
            <ac:graphicFrameMk id="10" creationId="{00000000-0000-0000-0000-000000000000}"/>
          </ac:graphicFrameMkLst>
        </pc:graphicFrameChg>
        <pc:graphicFrameChg chg="add del mod">
          <ac:chgData name="Lei Wu" userId="f083b2a8aea23a2f" providerId="LiveId" clId="{B01C844B-1BE7-44FB-AD2F-31D73309F938}" dt="2021-03-15T22:37:35.402" v="5992" actId="478"/>
          <ac:graphicFrameMkLst>
            <pc:docMk/>
            <pc:sldMk cId="0" sldId="258"/>
            <ac:graphicFrameMk id="12" creationId="{8CFAFF1B-0388-4578-B4AD-4B76F9033D3A}"/>
          </ac:graphicFrameMkLst>
        </pc:graphicFrameChg>
        <pc:graphicFrameChg chg="add mod">
          <ac:chgData name="Lei Wu" userId="f083b2a8aea23a2f" providerId="LiveId" clId="{B01C844B-1BE7-44FB-AD2F-31D73309F938}" dt="2021-03-15T22:38:19.416" v="5998"/>
          <ac:graphicFrameMkLst>
            <pc:docMk/>
            <pc:sldMk cId="0" sldId="258"/>
            <ac:graphicFrameMk id="13" creationId="{FF98E5C0-5B44-41FA-AC28-EDA8F65DA7FD}"/>
          </ac:graphicFrameMkLst>
        </pc:graphicFrameChg>
        <pc:graphicFrameChg chg="add mod">
          <ac:chgData name="Lei Wu" userId="f083b2a8aea23a2f" providerId="LiveId" clId="{B01C844B-1BE7-44FB-AD2F-31D73309F938}" dt="2021-03-15T22:38:19.416" v="5998"/>
          <ac:graphicFrameMkLst>
            <pc:docMk/>
            <pc:sldMk cId="0" sldId="258"/>
            <ac:graphicFrameMk id="14" creationId="{4F78C01D-4937-45D7-8DD0-96AB6DDDB782}"/>
          </ac:graphicFrameMkLst>
        </pc:graphicFrameChg>
        <pc:picChg chg="del mod">
          <ac:chgData name="Lei Wu" userId="f083b2a8aea23a2f" providerId="LiveId" clId="{B01C844B-1BE7-44FB-AD2F-31D73309F938}" dt="2021-03-15T22:35:30.908" v="5976" actId="478"/>
          <ac:picMkLst>
            <pc:docMk/>
            <pc:sldMk cId="0" sldId="258"/>
            <ac:picMk id="5" creationId="{00000000-0000-0000-0000-000000000000}"/>
          </ac:picMkLst>
        </pc:picChg>
        <pc:picChg chg="add del mod">
          <ac:chgData name="Lei Wu" userId="f083b2a8aea23a2f" providerId="LiveId" clId="{B01C844B-1BE7-44FB-AD2F-31D73309F938}" dt="2021-03-14T21:16:28.150" v="2318"/>
          <ac:picMkLst>
            <pc:docMk/>
            <pc:sldMk cId="0" sldId="258"/>
            <ac:picMk id="13" creationId="{76568F45-D234-4FE1-A02F-9494E6F4AE8D}"/>
          </ac:picMkLst>
        </pc:picChg>
      </pc:sldChg>
      <pc:sldChg chg="addSp delSp modSp mod">
        <pc:chgData name="Lei Wu" userId="f083b2a8aea23a2f" providerId="LiveId" clId="{B01C844B-1BE7-44FB-AD2F-31D73309F938}" dt="2021-03-14T21:17:15.770" v="2324"/>
        <pc:sldMkLst>
          <pc:docMk/>
          <pc:sldMk cId="0" sldId="259"/>
        </pc:sldMkLst>
        <pc:spChg chg="mod">
          <ac:chgData name="Lei Wu" userId="f083b2a8aea23a2f" providerId="LiveId" clId="{B01C844B-1BE7-44FB-AD2F-31D73309F938}" dt="2021-03-14T14:18:44.585" v="592" actId="1076"/>
          <ac:spMkLst>
            <pc:docMk/>
            <pc:sldMk cId="0" sldId="259"/>
            <ac:spMk id="2" creationId="{00000000-0000-0000-0000-000000000000}"/>
          </ac:spMkLst>
        </pc:spChg>
        <pc:spChg chg="mod">
          <ac:chgData name="Lei Wu" userId="f083b2a8aea23a2f" providerId="LiveId" clId="{B01C844B-1BE7-44FB-AD2F-31D73309F938}" dt="2021-03-14T21:17:09.644" v="2319"/>
          <ac:spMkLst>
            <pc:docMk/>
            <pc:sldMk cId="0" sldId="259"/>
            <ac:spMk id="3" creationId="{00000000-0000-0000-0000-000000000000}"/>
          </ac:spMkLst>
        </pc:spChg>
        <pc:spChg chg="del">
          <ac:chgData name="Lei Wu" userId="f083b2a8aea23a2f" providerId="LiveId" clId="{B01C844B-1BE7-44FB-AD2F-31D73309F938}" dt="2021-03-14T14:17:17.945" v="581" actId="478"/>
          <ac:spMkLst>
            <pc:docMk/>
            <pc:sldMk cId="0" sldId="259"/>
            <ac:spMk id="7" creationId="{00000000-0000-0000-0000-000000000000}"/>
          </ac:spMkLst>
        </pc:spChg>
        <pc:spChg chg="del">
          <ac:chgData name="Lei Wu" userId="f083b2a8aea23a2f" providerId="LiveId" clId="{B01C844B-1BE7-44FB-AD2F-31D73309F938}" dt="2021-03-14T14:17:12.743" v="579" actId="478"/>
          <ac:spMkLst>
            <pc:docMk/>
            <pc:sldMk cId="0" sldId="259"/>
            <ac:spMk id="8" creationId="{00000000-0000-0000-0000-000000000000}"/>
          </ac:spMkLst>
        </pc:spChg>
        <pc:spChg chg="del">
          <ac:chgData name="Lei Wu" userId="f083b2a8aea23a2f" providerId="LiveId" clId="{B01C844B-1BE7-44FB-AD2F-31D73309F938}" dt="2021-03-14T14:17:17.945" v="581" actId="478"/>
          <ac:spMkLst>
            <pc:docMk/>
            <pc:sldMk cId="0" sldId="259"/>
            <ac:spMk id="9" creationId="{00000000-0000-0000-0000-000000000000}"/>
          </ac:spMkLst>
        </pc:spChg>
        <pc:spChg chg="del mod">
          <ac:chgData name="Lei Wu" userId="f083b2a8aea23a2f" providerId="LiveId" clId="{B01C844B-1BE7-44FB-AD2F-31D73309F938}" dt="2021-03-14T14:18:09.323" v="591" actId="478"/>
          <ac:spMkLst>
            <pc:docMk/>
            <pc:sldMk cId="0" sldId="259"/>
            <ac:spMk id="10" creationId="{00000000-0000-0000-0000-000000000000}"/>
          </ac:spMkLst>
        </pc:spChg>
        <pc:spChg chg="add mod">
          <ac:chgData name="Lei Wu" userId="f083b2a8aea23a2f" providerId="LiveId" clId="{B01C844B-1BE7-44FB-AD2F-31D73309F938}" dt="2021-03-14T21:17:15.770" v="2324"/>
          <ac:spMkLst>
            <pc:docMk/>
            <pc:sldMk cId="0" sldId="259"/>
            <ac:spMk id="11" creationId="{7A86AE7C-A638-4175-8BFB-0654C5DC65F8}"/>
          </ac:spMkLst>
        </pc:spChg>
      </pc:sldChg>
      <pc:sldChg chg="modSp mod">
        <pc:chgData name="Lei Wu" userId="f083b2a8aea23a2f" providerId="LiveId" clId="{B01C844B-1BE7-44FB-AD2F-31D73309F938}" dt="2021-03-15T19:33:10.992" v="3122" actId="20577"/>
        <pc:sldMkLst>
          <pc:docMk/>
          <pc:sldMk cId="0" sldId="260"/>
        </pc:sldMkLst>
        <pc:spChg chg="mod">
          <ac:chgData name="Lei Wu" userId="f083b2a8aea23a2f" providerId="LiveId" clId="{B01C844B-1BE7-44FB-AD2F-31D73309F938}" dt="2021-03-15T19:33:10.992" v="3122" actId="20577"/>
          <ac:spMkLst>
            <pc:docMk/>
            <pc:sldMk cId="0" sldId="260"/>
            <ac:spMk id="2" creationId="{00000000-0000-0000-0000-000000000000}"/>
          </ac:spMkLst>
        </pc:spChg>
      </pc:sldChg>
      <pc:sldChg chg="modSp mod">
        <pc:chgData name="Lei Wu" userId="f083b2a8aea23a2f" providerId="LiveId" clId="{B01C844B-1BE7-44FB-AD2F-31D73309F938}" dt="2021-03-15T19:33:45.754" v="3148" actId="20577"/>
        <pc:sldMkLst>
          <pc:docMk/>
          <pc:sldMk cId="0" sldId="261"/>
        </pc:sldMkLst>
        <pc:spChg chg="mod">
          <ac:chgData name="Lei Wu" userId="f083b2a8aea23a2f" providerId="LiveId" clId="{B01C844B-1BE7-44FB-AD2F-31D73309F938}" dt="2021-03-15T19:33:45.754" v="3148" actId="20577"/>
          <ac:spMkLst>
            <pc:docMk/>
            <pc:sldMk cId="0" sldId="261"/>
            <ac:spMk id="2" creationId="{00000000-0000-0000-0000-000000000000}"/>
          </ac:spMkLst>
        </pc:spChg>
      </pc:sldChg>
      <pc:sldChg chg="addSp delSp del mod">
        <pc:chgData name="Lei Wu" userId="f083b2a8aea23a2f" providerId="LiveId" clId="{B01C844B-1BE7-44FB-AD2F-31D73309F938}" dt="2021-03-14T21:02:14.019" v="2210" actId="2696"/>
        <pc:sldMkLst>
          <pc:docMk/>
          <pc:sldMk cId="0" sldId="262"/>
        </pc:sldMkLst>
        <pc:spChg chg="del">
          <ac:chgData name="Lei Wu" userId="f083b2a8aea23a2f" providerId="LiveId" clId="{B01C844B-1BE7-44FB-AD2F-31D73309F938}" dt="2021-03-14T09:51:13.872" v="20" actId="478"/>
          <ac:spMkLst>
            <pc:docMk/>
            <pc:sldMk cId="0" sldId="262"/>
            <ac:spMk id="7" creationId="{00000000-0000-0000-0000-000000000000}"/>
          </ac:spMkLst>
        </pc:spChg>
        <pc:spChg chg="add del">
          <ac:chgData name="Lei Wu" userId="f083b2a8aea23a2f" providerId="LiveId" clId="{B01C844B-1BE7-44FB-AD2F-31D73309F938}" dt="2021-03-14T09:51:16.063" v="21" actId="478"/>
          <ac:spMkLst>
            <pc:docMk/>
            <pc:sldMk cId="0" sldId="262"/>
            <ac:spMk id="8" creationId="{00000000-0000-0000-0000-000000000000}"/>
          </ac:spMkLst>
        </pc:spChg>
        <pc:spChg chg="add del">
          <ac:chgData name="Lei Wu" userId="f083b2a8aea23a2f" providerId="LiveId" clId="{B01C844B-1BE7-44FB-AD2F-31D73309F938}" dt="2021-03-14T09:51:11.458" v="19" actId="478"/>
          <ac:spMkLst>
            <pc:docMk/>
            <pc:sldMk cId="0" sldId="262"/>
            <ac:spMk id="9" creationId="{00000000-0000-0000-0000-000000000000}"/>
          </ac:spMkLst>
        </pc:spChg>
      </pc:sldChg>
      <pc:sldChg chg="add del">
        <pc:chgData name="Lei Wu" userId="f083b2a8aea23a2f" providerId="LiveId" clId="{B01C844B-1BE7-44FB-AD2F-31D73309F938}" dt="2021-03-15T18:36:03.814" v="3012"/>
        <pc:sldMkLst>
          <pc:docMk/>
          <pc:sldMk cId="666766156" sldId="262"/>
        </pc:sldMkLst>
      </pc:sldChg>
      <pc:sldChg chg="delSp modSp add del mod">
        <pc:chgData name="Lei Wu" userId="f083b2a8aea23a2f" providerId="LiveId" clId="{B01C844B-1BE7-44FB-AD2F-31D73309F938}" dt="2021-03-14T21:04:33.289" v="2229" actId="47"/>
        <pc:sldMkLst>
          <pc:docMk/>
          <pc:sldMk cId="2478410562" sldId="262"/>
        </pc:sldMkLst>
        <pc:spChg chg="mod">
          <ac:chgData name="Lei Wu" userId="f083b2a8aea23a2f" providerId="LiveId" clId="{B01C844B-1BE7-44FB-AD2F-31D73309F938}" dt="2021-03-14T21:03:37.615" v="2225" actId="14100"/>
          <ac:spMkLst>
            <pc:docMk/>
            <pc:sldMk cId="2478410562" sldId="262"/>
            <ac:spMk id="2" creationId="{00000000-0000-0000-0000-000000000000}"/>
          </ac:spMkLst>
        </pc:spChg>
        <pc:spChg chg="mod">
          <ac:chgData name="Lei Wu" userId="f083b2a8aea23a2f" providerId="LiveId" clId="{B01C844B-1BE7-44FB-AD2F-31D73309F938}" dt="2021-03-14T21:03:51.268" v="2227" actId="20577"/>
          <ac:spMkLst>
            <pc:docMk/>
            <pc:sldMk cId="2478410562" sldId="262"/>
            <ac:spMk id="3" creationId="{00000000-0000-0000-0000-000000000000}"/>
          </ac:spMkLst>
        </pc:spChg>
        <pc:spChg chg="del">
          <ac:chgData name="Lei Wu" userId="f083b2a8aea23a2f" providerId="LiveId" clId="{B01C844B-1BE7-44FB-AD2F-31D73309F938}" dt="2021-03-14T21:03:55.764" v="2228" actId="478"/>
          <ac:spMkLst>
            <pc:docMk/>
            <pc:sldMk cId="2478410562" sldId="262"/>
            <ac:spMk id="9" creationId="{00000000-0000-0000-0000-000000000000}"/>
          </ac:spMkLst>
        </pc:spChg>
      </pc:sldChg>
      <pc:sldChg chg="delSp modSp add del mod">
        <pc:chgData name="Lei Wu" userId="f083b2a8aea23a2f" providerId="LiveId" clId="{B01C844B-1BE7-44FB-AD2F-31D73309F938}" dt="2021-03-14T21:13:16.726" v="2303" actId="47"/>
        <pc:sldMkLst>
          <pc:docMk/>
          <pc:sldMk cId="0" sldId="263"/>
        </pc:sldMkLst>
        <pc:spChg chg="del">
          <ac:chgData name="Lei Wu" userId="f083b2a8aea23a2f" providerId="LiveId" clId="{B01C844B-1BE7-44FB-AD2F-31D73309F938}" dt="2021-03-14T13:16:41.334" v="387" actId="478"/>
          <ac:spMkLst>
            <pc:docMk/>
            <pc:sldMk cId="0" sldId="263"/>
            <ac:spMk id="19458" creationId="{EA3F855F-BA14-4288-84D6-6F5E5D759A98}"/>
          </ac:spMkLst>
        </pc:spChg>
        <pc:spChg chg="mod">
          <ac:chgData name="Lei Wu" userId="f083b2a8aea23a2f" providerId="LiveId" clId="{B01C844B-1BE7-44FB-AD2F-31D73309F938}" dt="2021-03-14T21:04:54.386" v="2230" actId="14100"/>
          <ac:spMkLst>
            <pc:docMk/>
            <pc:sldMk cId="0" sldId="263"/>
            <ac:spMk id="19459" creationId="{A87EDDB2-18EA-40E8-B43D-5B115A15A47A}"/>
          </ac:spMkLst>
        </pc:spChg>
      </pc:sldChg>
      <pc:sldChg chg="addSp delSp modSp mod modNotesTx">
        <pc:chgData name="Lei Wu" userId="f083b2a8aea23a2f" providerId="LiveId" clId="{B01C844B-1BE7-44FB-AD2F-31D73309F938}" dt="2021-03-14T15:36:14.382" v="1444" actId="20577"/>
        <pc:sldMkLst>
          <pc:docMk/>
          <pc:sldMk cId="0" sldId="267"/>
        </pc:sldMkLst>
        <pc:spChg chg="mod">
          <ac:chgData name="Lei Wu" userId="f083b2a8aea23a2f" providerId="LiveId" clId="{B01C844B-1BE7-44FB-AD2F-31D73309F938}" dt="2021-03-14T14:19:15.181" v="617" actId="20577"/>
          <ac:spMkLst>
            <pc:docMk/>
            <pc:sldMk cId="0" sldId="267"/>
            <ac:spMk id="2" creationId="{00000000-0000-0000-0000-000000000000}"/>
          </ac:spMkLst>
        </pc:spChg>
        <pc:spChg chg="mod">
          <ac:chgData name="Lei Wu" userId="f083b2a8aea23a2f" providerId="LiveId" clId="{B01C844B-1BE7-44FB-AD2F-31D73309F938}" dt="2021-03-14T15:26:34.508" v="1275" actId="20577"/>
          <ac:spMkLst>
            <pc:docMk/>
            <pc:sldMk cId="0" sldId="267"/>
            <ac:spMk id="3" creationId="{00000000-0000-0000-0000-000000000000}"/>
          </ac:spMkLst>
        </pc:spChg>
        <pc:spChg chg="del">
          <ac:chgData name="Lei Wu" userId="f083b2a8aea23a2f" providerId="LiveId" clId="{B01C844B-1BE7-44FB-AD2F-31D73309F938}" dt="2021-03-14T14:29:20.466" v="677" actId="478"/>
          <ac:spMkLst>
            <pc:docMk/>
            <pc:sldMk cId="0" sldId="267"/>
            <ac:spMk id="7" creationId="{00000000-0000-0000-0000-000000000000}"/>
          </ac:spMkLst>
        </pc:spChg>
        <pc:spChg chg="del">
          <ac:chgData name="Lei Wu" userId="f083b2a8aea23a2f" providerId="LiveId" clId="{B01C844B-1BE7-44FB-AD2F-31D73309F938}" dt="2021-03-14T14:29:16.814" v="676" actId="478"/>
          <ac:spMkLst>
            <pc:docMk/>
            <pc:sldMk cId="0" sldId="267"/>
            <ac:spMk id="8" creationId="{00000000-0000-0000-0000-000000000000}"/>
          </ac:spMkLst>
        </pc:spChg>
        <pc:spChg chg="del">
          <ac:chgData name="Lei Wu" userId="f083b2a8aea23a2f" providerId="LiveId" clId="{B01C844B-1BE7-44FB-AD2F-31D73309F938}" dt="2021-03-14T14:29:16.814" v="676" actId="478"/>
          <ac:spMkLst>
            <pc:docMk/>
            <pc:sldMk cId="0" sldId="267"/>
            <ac:spMk id="9" creationId="{00000000-0000-0000-0000-000000000000}"/>
          </ac:spMkLst>
        </pc:spChg>
        <pc:spChg chg="del mod">
          <ac:chgData name="Lei Wu" userId="f083b2a8aea23a2f" providerId="LiveId" clId="{B01C844B-1BE7-44FB-AD2F-31D73309F938}" dt="2021-03-14T14:19:50.369" v="626" actId="478"/>
          <ac:spMkLst>
            <pc:docMk/>
            <pc:sldMk cId="0" sldId="267"/>
            <ac:spMk id="10" creationId="{00000000-0000-0000-0000-000000000000}"/>
          </ac:spMkLst>
        </pc:spChg>
        <pc:spChg chg="add mod">
          <ac:chgData name="Lei Wu" userId="f083b2a8aea23a2f" providerId="LiveId" clId="{B01C844B-1BE7-44FB-AD2F-31D73309F938}" dt="2021-03-14T15:26:43.251" v="1280" actId="20577"/>
          <ac:spMkLst>
            <pc:docMk/>
            <pc:sldMk cId="0" sldId="267"/>
            <ac:spMk id="11" creationId="{99B38D76-2D3B-472E-B933-B683DBAA0F60}"/>
          </ac:spMkLst>
        </pc:spChg>
      </pc:sldChg>
      <pc:sldChg chg="addSp delSp modSp mod">
        <pc:chgData name="Lei Wu" userId="f083b2a8aea23a2f" providerId="LiveId" clId="{B01C844B-1BE7-44FB-AD2F-31D73309F938}" dt="2021-03-15T22:36:00.007" v="5983"/>
        <pc:sldMkLst>
          <pc:docMk/>
          <pc:sldMk cId="0" sldId="268"/>
        </pc:sldMkLst>
        <pc:spChg chg="del mod">
          <ac:chgData name="Lei Wu" userId="f083b2a8aea23a2f" providerId="LiveId" clId="{B01C844B-1BE7-44FB-AD2F-31D73309F938}" dt="2021-03-14T20:54:26.145" v="1998" actId="478"/>
          <ac:spMkLst>
            <pc:docMk/>
            <pc:sldMk cId="0" sldId="268"/>
            <ac:spMk id="2" creationId="{00000000-0000-0000-0000-000000000000}"/>
          </ac:spMkLst>
        </pc:spChg>
        <pc:spChg chg="add del mod">
          <ac:chgData name="Lei Wu" userId="f083b2a8aea23a2f" providerId="LiveId" clId="{B01C844B-1BE7-44FB-AD2F-31D73309F938}" dt="2021-03-15T22:35:57.509" v="5981" actId="478"/>
          <ac:spMkLst>
            <pc:docMk/>
            <pc:sldMk cId="0" sldId="268"/>
            <ac:spMk id="2" creationId="{2F6DD647-3F93-4423-9926-184BBF94883B}"/>
          </ac:spMkLst>
        </pc:spChg>
        <pc:spChg chg="del mod">
          <ac:chgData name="Lei Wu" userId="f083b2a8aea23a2f" providerId="LiveId" clId="{B01C844B-1BE7-44FB-AD2F-31D73309F938}" dt="2021-03-15T22:35:53.293" v="5979" actId="478"/>
          <ac:spMkLst>
            <pc:docMk/>
            <pc:sldMk cId="0" sldId="268"/>
            <ac:spMk id="3" creationId="{00000000-0000-0000-0000-000000000000}"/>
          </ac:spMkLst>
        </pc:spChg>
        <pc:spChg chg="add del mod">
          <ac:chgData name="Lei Wu" userId="f083b2a8aea23a2f" providerId="LiveId" clId="{B01C844B-1BE7-44FB-AD2F-31D73309F938}" dt="2021-03-14T20:54:28.413" v="1999" actId="478"/>
          <ac:spMkLst>
            <pc:docMk/>
            <pc:sldMk cId="0" sldId="268"/>
            <ac:spMk id="5" creationId="{1A252BA4-C1D9-4A15-BA58-235EEC01CD9F}"/>
          </ac:spMkLst>
        </pc:spChg>
        <pc:spChg chg="del">
          <ac:chgData name="Lei Wu" userId="f083b2a8aea23a2f" providerId="LiveId" clId="{B01C844B-1BE7-44FB-AD2F-31D73309F938}" dt="2021-03-14T09:49:25.882" v="9" actId="478"/>
          <ac:spMkLst>
            <pc:docMk/>
            <pc:sldMk cId="0" sldId="268"/>
            <ac:spMk id="7" creationId="{00000000-0000-0000-0000-000000000000}"/>
          </ac:spMkLst>
        </pc:spChg>
        <pc:spChg chg="del">
          <ac:chgData name="Lei Wu" userId="f083b2a8aea23a2f" providerId="LiveId" clId="{B01C844B-1BE7-44FB-AD2F-31D73309F938}" dt="2021-03-14T09:49:22.664" v="8" actId="478"/>
          <ac:spMkLst>
            <pc:docMk/>
            <pc:sldMk cId="0" sldId="268"/>
            <ac:spMk id="8" creationId="{00000000-0000-0000-0000-000000000000}"/>
          </ac:spMkLst>
        </pc:spChg>
        <pc:spChg chg="del">
          <ac:chgData name="Lei Wu" userId="f083b2a8aea23a2f" providerId="LiveId" clId="{B01C844B-1BE7-44FB-AD2F-31D73309F938}" dt="2021-03-14T20:55:52.954" v="2101" actId="478"/>
          <ac:spMkLst>
            <pc:docMk/>
            <pc:sldMk cId="0" sldId="268"/>
            <ac:spMk id="9" creationId="{00000000-0000-0000-0000-000000000000}"/>
          </ac:spMkLst>
        </pc:spChg>
        <pc:spChg chg="del mod">
          <ac:chgData name="Lei Wu" userId="f083b2a8aea23a2f" providerId="LiveId" clId="{B01C844B-1BE7-44FB-AD2F-31D73309F938}" dt="2021-03-15T22:35:59.588" v="5982" actId="478"/>
          <ac:spMkLst>
            <pc:docMk/>
            <pc:sldMk cId="0" sldId="268"/>
            <ac:spMk id="11" creationId="{00000000-0000-0000-0000-000000000000}"/>
          </ac:spMkLst>
        </pc:spChg>
        <pc:spChg chg="add mod">
          <ac:chgData name="Lei Wu" userId="f083b2a8aea23a2f" providerId="LiveId" clId="{B01C844B-1BE7-44FB-AD2F-31D73309F938}" dt="2021-03-15T22:35:45.445" v="5978"/>
          <ac:spMkLst>
            <pc:docMk/>
            <pc:sldMk cId="0" sldId="268"/>
            <ac:spMk id="12" creationId="{9E3E3F16-730E-4E80-A88B-9B9CCBF5A383}"/>
          </ac:spMkLst>
        </pc:spChg>
        <pc:graphicFrameChg chg="add mod">
          <ac:chgData name="Lei Wu" userId="f083b2a8aea23a2f" providerId="LiveId" clId="{B01C844B-1BE7-44FB-AD2F-31D73309F938}" dt="2021-03-15T22:36:00.007" v="5983"/>
          <ac:graphicFrameMkLst>
            <pc:docMk/>
            <pc:sldMk cId="0" sldId="268"/>
            <ac:graphicFrameMk id="9" creationId="{451C0F37-DC8A-4BE7-B91F-343EE2022442}"/>
          </ac:graphicFrameMkLst>
        </pc:graphicFrameChg>
        <pc:graphicFrameChg chg="del mod">
          <ac:chgData name="Lei Wu" userId="f083b2a8aea23a2f" providerId="LiveId" clId="{B01C844B-1BE7-44FB-AD2F-31D73309F938}" dt="2021-03-15T22:35:59.588" v="5982" actId="478"/>
          <ac:graphicFrameMkLst>
            <pc:docMk/>
            <pc:sldMk cId="0" sldId="268"/>
            <ac:graphicFrameMk id="10" creationId="{00000000-0000-0000-0000-000000000000}"/>
          </ac:graphicFrameMkLst>
        </pc:graphicFrameChg>
        <pc:graphicFrameChg chg="add mod">
          <ac:chgData name="Lei Wu" userId="f083b2a8aea23a2f" providerId="LiveId" clId="{B01C844B-1BE7-44FB-AD2F-31D73309F938}" dt="2021-03-15T22:36:00.007" v="5983"/>
          <ac:graphicFrameMkLst>
            <pc:docMk/>
            <pc:sldMk cId="0" sldId="268"/>
            <ac:graphicFrameMk id="13" creationId="{13603176-6D63-47B4-9A3B-F41128F7F7BB}"/>
          </ac:graphicFrameMkLst>
        </pc:graphicFrameChg>
        <pc:picChg chg="del mod">
          <ac:chgData name="Lei Wu" userId="f083b2a8aea23a2f" providerId="LiveId" clId="{B01C844B-1BE7-44FB-AD2F-31D73309F938}" dt="2021-03-15T22:35:59.588" v="5982" actId="478"/>
          <ac:picMkLst>
            <pc:docMk/>
            <pc:sldMk cId="0" sldId="268"/>
            <ac:picMk id="4" creationId="{00000000-0000-0000-0000-000000000000}"/>
          </ac:picMkLst>
        </pc:picChg>
      </pc:sldChg>
      <pc:sldChg chg="addSp delSp modSp mod">
        <pc:chgData name="Lei Wu" userId="f083b2a8aea23a2f" providerId="LiveId" clId="{B01C844B-1BE7-44FB-AD2F-31D73309F938}" dt="2021-03-15T22:37:17.027" v="5990"/>
        <pc:sldMkLst>
          <pc:docMk/>
          <pc:sldMk cId="0" sldId="269"/>
        </pc:sldMkLst>
        <pc:spChg chg="del">
          <ac:chgData name="Lei Wu" userId="f083b2a8aea23a2f" providerId="LiveId" clId="{B01C844B-1BE7-44FB-AD2F-31D73309F938}" dt="2021-03-14T20:56:20.642" v="2103" actId="478"/>
          <ac:spMkLst>
            <pc:docMk/>
            <pc:sldMk cId="0" sldId="269"/>
            <ac:spMk id="2" creationId="{00000000-0000-0000-0000-000000000000}"/>
          </ac:spMkLst>
        </pc:spChg>
        <pc:spChg chg="del">
          <ac:chgData name="Lei Wu" userId="f083b2a8aea23a2f" providerId="LiveId" clId="{B01C844B-1BE7-44FB-AD2F-31D73309F938}" dt="2021-03-14T20:56:40.202" v="2109" actId="478"/>
          <ac:spMkLst>
            <pc:docMk/>
            <pc:sldMk cId="0" sldId="269"/>
            <ac:spMk id="3" creationId="{00000000-0000-0000-0000-000000000000}"/>
          </ac:spMkLst>
        </pc:spChg>
        <pc:spChg chg="add del mod">
          <ac:chgData name="Lei Wu" userId="f083b2a8aea23a2f" providerId="LiveId" clId="{B01C844B-1BE7-44FB-AD2F-31D73309F938}" dt="2021-03-14T20:56:23.180" v="2104" actId="478"/>
          <ac:spMkLst>
            <pc:docMk/>
            <pc:sldMk cId="0" sldId="269"/>
            <ac:spMk id="5" creationId="{11A64283-1583-4263-9DFA-0B9E105B88BD}"/>
          </ac:spMkLst>
        </pc:spChg>
        <pc:spChg chg="add del mod">
          <ac:chgData name="Lei Wu" userId="f083b2a8aea23a2f" providerId="LiveId" clId="{B01C844B-1BE7-44FB-AD2F-31D73309F938}" dt="2021-03-14T20:56:43.335" v="2111" actId="478"/>
          <ac:spMkLst>
            <pc:docMk/>
            <pc:sldMk cId="0" sldId="269"/>
            <ac:spMk id="6" creationId="{89D14258-BB82-4B79-BB37-5AE755125FFE}"/>
          </ac:spMkLst>
        </pc:spChg>
        <pc:spChg chg="del">
          <ac:chgData name="Lei Wu" userId="f083b2a8aea23a2f" providerId="LiveId" clId="{B01C844B-1BE7-44FB-AD2F-31D73309F938}" dt="2021-03-14T09:49:33.324" v="11" actId="478"/>
          <ac:spMkLst>
            <pc:docMk/>
            <pc:sldMk cId="0" sldId="269"/>
            <ac:spMk id="7" creationId="{00000000-0000-0000-0000-000000000000}"/>
          </ac:spMkLst>
        </pc:spChg>
        <pc:spChg chg="del">
          <ac:chgData name="Lei Wu" userId="f083b2a8aea23a2f" providerId="LiveId" clId="{B01C844B-1BE7-44FB-AD2F-31D73309F938}" dt="2021-03-14T09:49:30.724" v="10" actId="478"/>
          <ac:spMkLst>
            <pc:docMk/>
            <pc:sldMk cId="0" sldId="269"/>
            <ac:spMk id="8" creationId="{00000000-0000-0000-0000-000000000000}"/>
          </ac:spMkLst>
        </pc:spChg>
        <pc:spChg chg="del">
          <ac:chgData name="Lei Wu" userId="f083b2a8aea23a2f" providerId="LiveId" clId="{B01C844B-1BE7-44FB-AD2F-31D73309F938}" dt="2021-03-14T20:56:50.964" v="2144" actId="478"/>
          <ac:spMkLst>
            <pc:docMk/>
            <pc:sldMk cId="0" sldId="269"/>
            <ac:spMk id="9" creationId="{00000000-0000-0000-0000-000000000000}"/>
          </ac:spMkLst>
        </pc:spChg>
        <pc:spChg chg="del mod">
          <ac:chgData name="Lei Wu" userId="f083b2a8aea23a2f" providerId="LiveId" clId="{B01C844B-1BE7-44FB-AD2F-31D73309F938}" dt="2021-03-15T22:37:10.416" v="5989" actId="478"/>
          <ac:spMkLst>
            <pc:docMk/>
            <pc:sldMk cId="0" sldId="269"/>
            <ac:spMk id="11" creationId="{00000000-0000-0000-0000-000000000000}"/>
          </ac:spMkLst>
        </pc:spChg>
        <pc:spChg chg="add mod">
          <ac:chgData name="Lei Wu" userId="f083b2a8aea23a2f" providerId="LiveId" clId="{B01C844B-1BE7-44FB-AD2F-31D73309F938}" dt="2021-03-15T22:37:07.001" v="5988"/>
          <ac:spMkLst>
            <pc:docMk/>
            <pc:sldMk cId="0" sldId="269"/>
            <ac:spMk id="12" creationId="{E3E97E3D-C230-4E53-9255-67D0C0FC9336}"/>
          </ac:spMkLst>
        </pc:spChg>
        <pc:graphicFrameChg chg="add mod">
          <ac:chgData name="Lei Wu" userId="f083b2a8aea23a2f" providerId="LiveId" clId="{B01C844B-1BE7-44FB-AD2F-31D73309F938}" dt="2021-03-15T22:37:17.027" v="5990"/>
          <ac:graphicFrameMkLst>
            <pc:docMk/>
            <pc:sldMk cId="0" sldId="269"/>
            <ac:graphicFrameMk id="7" creationId="{6D898E9A-F1ED-4B6E-AC09-ECD4DCD7E2BA}"/>
          </ac:graphicFrameMkLst>
        </pc:graphicFrameChg>
        <pc:graphicFrameChg chg="add mod">
          <ac:chgData name="Lei Wu" userId="f083b2a8aea23a2f" providerId="LiveId" clId="{B01C844B-1BE7-44FB-AD2F-31D73309F938}" dt="2021-03-15T22:37:17.027" v="5990"/>
          <ac:graphicFrameMkLst>
            <pc:docMk/>
            <pc:sldMk cId="0" sldId="269"/>
            <ac:graphicFrameMk id="8" creationId="{80D54EAD-0FDA-4BAD-9EDF-699F6C702742}"/>
          </ac:graphicFrameMkLst>
        </pc:graphicFrameChg>
        <pc:graphicFrameChg chg="del mod">
          <ac:chgData name="Lei Wu" userId="f083b2a8aea23a2f" providerId="LiveId" clId="{B01C844B-1BE7-44FB-AD2F-31D73309F938}" dt="2021-03-15T22:37:10.416" v="5989" actId="478"/>
          <ac:graphicFrameMkLst>
            <pc:docMk/>
            <pc:sldMk cId="0" sldId="269"/>
            <ac:graphicFrameMk id="10" creationId="{00000000-0000-0000-0000-000000000000}"/>
          </ac:graphicFrameMkLst>
        </pc:graphicFrameChg>
        <pc:picChg chg="del mod">
          <ac:chgData name="Lei Wu" userId="f083b2a8aea23a2f" providerId="LiveId" clId="{B01C844B-1BE7-44FB-AD2F-31D73309F938}" dt="2021-03-15T22:37:10.416" v="5989" actId="478"/>
          <ac:picMkLst>
            <pc:docMk/>
            <pc:sldMk cId="0" sldId="269"/>
            <ac:picMk id="4" creationId="{00000000-0000-0000-0000-000000000000}"/>
          </ac:picMkLst>
        </pc:picChg>
      </pc:sldChg>
      <pc:sldChg chg="delSp modSp del mod modNotesTx">
        <pc:chgData name="Lei Wu" userId="f083b2a8aea23a2f" providerId="LiveId" clId="{B01C844B-1BE7-44FB-AD2F-31D73309F938}" dt="2021-03-15T23:48:38.736" v="7349" actId="20577"/>
        <pc:sldMkLst>
          <pc:docMk/>
          <pc:sldMk cId="613975427" sldId="270"/>
        </pc:sldMkLst>
        <pc:spChg chg="del">
          <ac:chgData name="Lei Wu" userId="f083b2a8aea23a2f" providerId="LiveId" clId="{B01C844B-1BE7-44FB-AD2F-31D73309F938}" dt="2021-03-14T20:58:32.563" v="2194" actId="478"/>
          <ac:spMkLst>
            <pc:docMk/>
            <pc:sldMk cId="613975427" sldId="270"/>
            <ac:spMk id="2" creationId="{00000000-0000-0000-0000-000000000000}"/>
          </ac:spMkLst>
        </pc:spChg>
        <pc:spChg chg="mod">
          <ac:chgData name="Lei Wu" userId="f083b2a8aea23a2f" providerId="LiveId" clId="{B01C844B-1BE7-44FB-AD2F-31D73309F938}" dt="2021-03-15T22:38:07.750" v="5997" actId="15"/>
          <ac:spMkLst>
            <pc:docMk/>
            <pc:sldMk cId="613975427" sldId="270"/>
            <ac:spMk id="3" creationId="{00000000-0000-0000-0000-000000000000}"/>
          </ac:spMkLst>
        </pc:spChg>
        <pc:spChg chg="add del mod">
          <ac:chgData name="Lei Wu" userId="f083b2a8aea23a2f" providerId="LiveId" clId="{B01C844B-1BE7-44FB-AD2F-31D73309F938}" dt="2021-03-14T20:58:35.120" v="2195" actId="478"/>
          <ac:spMkLst>
            <pc:docMk/>
            <pc:sldMk cId="613975427" sldId="270"/>
            <ac:spMk id="4" creationId="{B3F751A9-4891-4F50-8868-8DD274923EC9}"/>
          </ac:spMkLst>
        </pc:spChg>
        <pc:spChg chg="del">
          <ac:chgData name="Lei Wu" userId="f083b2a8aea23a2f" providerId="LiveId" clId="{B01C844B-1BE7-44FB-AD2F-31D73309F938}" dt="2021-03-14T09:50:39.790" v="17" actId="478"/>
          <ac:spMkLst>
            <pc:docMk/>
            <pc:sldMk cId="613975427" sldId="270"/>
            <ac:spMk id="7" creationId="{00000000-0000-0000-0000-000000000000}"/>
          </ac:spMkLst>
        </pc:spChg>
        <pc:spChg chg="add mod">
          <ac:chgData name="Lei Wu" userId="f083b2a8aea23a2f" providerId="LiveId" clId="{B01C844B-1BE7-44FB-AD2F-31D73309F938}" dt="2021-03-14T20:59:09.317" v="2206" actId="20577"/>
          <ac:spMkLst>
            <pc:docMk/>
            <pc:sldMk cId="613975427" sldId="270"/>
            <ac:spMk id="7" creationId="{1EBF94C4-2E83-4AC6-A83F-060E178B0A70}"/>
          </ac:spMkLst>
        </pc:spChg>
        <pc:spChg chg="del">
          <ac:chgData name="Lei Wu" userId="f083b2a8aea23a2f" providerId="LiveId" clId="{B01C844B-1BE7-44FB-AD2F-31D73309F938}" dt="2021-03-14T09:50:37.290" v="16" actId="478"/>
          <ac:spMkLst>
            <pc:docMk/>
            <pc:sldMk cId="613975427" sldId="270"/>
            <ac:spMk id="8" creationId="{00000000-0000-0000-0000-000000000000}"/>
          </ac:spMkLst>
        </pc:spChg>
        <pc:spChg chg="del">
          <ac:chgData name="Lei Wu" userId="f083b2a8aea23a2f" providerId="LiveId" clId="{B01C844B-1BE7-44FB-AD2F-31D73309F938}" dt="2021-03-14T20:58:54.333" v="2201" actId="478"/>
          <ac:spMkLst>
            <pc:docMk/>
            <pc:sldMk cId="613975427" sldId="270"/>
            <ac:spMk id="9" creationId="{00000000-0000-0000-0000-000000000000}"/>
          </ac:spMkLst>
        </pc:spChg>
        <pc:picChg chg="del mod">
          <ac:chgData name="Lei Wu" userId="f083b2a8aea23a2f" providerId="LiveId" clId="{B01C844B-1BE7-44FB-AD2F-31D73309F938}" dt="2021-03-15T22:37:59.119" v="5994" actId="478"/>
          <ac:picMkLst>
            <pc:docMk/>
            <pc:sldMk cId="613975427" sldId="270"/>
            <ac:picMk id="6" creationId="{00000000-0000-0000-0000-000000000000}"/>
          </ac:picMkLst>
        </pc:picChg>
      </pc:sldChg>
      <pc:sldChg chg="addSp delSp modSp mod">
        <pc:chgData name="Lei Wu" userId="f083b2a8aea23a2f" providerId="LiveId" clId="{B01C844B-1BE7-44FB-AD2F-31D73309F938}" dt="2021-03-15T22:40:32.153" v="6020" actId="1076"/>
        <pc:sldMkLst>
          <pc:docMk/>
          <pc:sldMk cId="0" sldId="271"/>
        </pc:sldMkLst>
        <pc:spChg chg="del">
          <ac:chgData name="Lei Wu" userId="f083b2a8aea23a2f" providerId="LiveId" clId="{B01C844B-1BE7-44FB-AD2F-31D73309F938}" dt="2021-03-14T20:57:58.330" v="2163" actId="478"/>
          <ac:spMkLst>
            <pc:docMk/>
            <pc:sldMk cId="0" sldId="271"/>
            <ac:spMk id="2" creationId="{00000000-0000-0000-0000-000000000000}"/>
          </ac:spMkLst>
        </pc:spChg>
        <pc:spChg chg="add del mod">
          <ac:chgData name="Lei Wu" userId="f083b2a8aea23a2f" providerId="LiveId" clId="{B01C844B-1BE7-44FB-AD2F-31D73309F938}" dt="2021-03-15T22:40:24.360" v="6017" actId="478"/>
          <ac:spMkLst>
            <pc:docMk/>
            <pc:sldMk cId="0" sldId="271"/>
            <ac:spMk id="2" creationId="{FFDFB330-5B4E-479A-8A14-B8763764D210}"/>
          </ac:spMkLst>
        </pc:spChg>
        <pc:spChg chg="del">
          <ac:chgData name="Lei Wu" userId="f083b2a8aea23a2f" providerId="LiveId" clId="{B01C844B-1BE7-44FB-AD2F-31D73309F938}" dt="2021-03-15T22:40:20.635" v="6016" actId="478"/>
          <ac:spMkLst>
            <pc:docMk/>
            <pc:sldMk cId="0" sldId="271"/>
            <ac:spMk id="3" creationId="{00000000-0000-0000-0000-000000000000}"/>
          </ac:spMkLst>
        </pc:spChg>
        <pc:spChg chg="add del mod">
          <ac:chgData name="Lei Wu" userId="f083b2a8aea23a2f" providerId="LiveId" clId="{B01C844B-1BE7-44FB-AD2F-31D73309F938}" dt="2021-03-14T20:57:59.837" v="2164" actId="478"/>
          <ac:spMkLst>
            <pc:docMk/>
            <pc:sldMk cId="0" sldId="271"/>
            <ac:spMk id="5" creationId="{8A090F9E-88F9-4306-872D-0C580FDDD6DF}"/>
          </ac:spMkLst>
        </pc:spChg>
        <pc:spChg chg="del">
          <ac:chgData name="Lei Wu" userId="f083b2a8aea23a2f" providerId="LiveId" clId="{B01C844B-1BE7-44FB-AD2F-31D73309F938}" dt="2021-03-14T09:50:06.531" v="15" actId="478"/>
          <ac:spMkLst>
            <pc:docMk/>
            <pc:sldMk cId="0" sldId="271"/>
            <ac:spMk id="7" creationId="{00000000-0000-0000-0000-000000000000}"/>
          </ac:spMkLst>
        </pc:spChg>
        <pc:spChg chg="del">
          <ac:chgData name="Lei Wu" userId="f083b2a8aea23a2f" providerId="LiveId" clId="{B01C844B-1BE7-44FB-AD2F-31D73309F938}" dt="2021-03-14T09:50:03.355" v="14" actId="478"/>
          <ac:spMkLst>
            <pc:docMk/>
            <pc:sldMk cId="0" sldId="271"/>
            <ac:spMk id="8" creationId="{00000000-0000-0000-0000-000000000000}"/>
          </ac:spMkLst>
        </pc:spChg>
        <pc:spChg chg="del">
          <ac:chgData name="Lei Wu" userId="f083b2a8aea23a2f" providerId="LiveId" clId="{B01C844B-1BE7-44FB-AD2F-31D73309F938}" dt="2021-03-14T20:58:16.745" v="2191" actId="478"/>
          <ac:spMkLst>
            <pc:docMk/>
            <pc:sldMk cId="0" sldId="271"/>
            <ac:spMk id="9" creationId="{00000000-0000-0000-0000-000000000000}"/>
          </ac:spMkLst>
        </pc:spChg>
        <pc:spChg chg="add mod">
          <ac:chgData name="Lei Wu" userId="f083b2a8aea23a2f" providerId="LiveId" clId="{B01C844B-1BE7-44FB-AD2F-31D73309F938}" dt="2021-03-15T22:40:05.584" v="6015"/>
          <ac:spMkLst>
            <pc:docMk/>
            <pc:sldMk cId="0" sldId="271"/>
            <ac:spMk id="10" creationId="{18B53E74-F337-4202-8B78-8D3A3002DF9D}"/>
          </ac:spMkLst>
        </pc:spChg>
        <pc:spChg chg="del mod">
          <ac:chgData name="Lei Wu" userId="f083b2a8aea23a2f" providerId="LiveId" clId="{B01C844B-1BE7-44FB-AD2F-31D73309F938}" dt="2021-03-15T22:40:26.724" v="6018" actId="478"/>
          <ac:spMkLst>
            <pc:docMk/>
            <pc:sldMk cId="0" sldId="271"/>
            <ac:spMk id="15" creationId="{00000000-0000-0000-0000-000000000000}"/>
          </ac:spMkLst>
        </pc:spChg>
        <pc:graphicFrameChg chg="add mod">
          <ac:chgData name="Lei Wu" userId="f083b2a8aea23a2f" providerId="LiveId" clId="{B01C844B-1BE7-44FB-AD2F-31D73309F938}" dt="2021-03-15T22:40:32.153" v="6020" actId="1076"/>
          <ac:graphicFrameMkLst>
            <pc:docMk/>
            <pc:sldMk cId="0" sldId="271"/>
            <ac:graphicFrameMk id="9" creationId="{95A083A6-72C4-46ED-A911-AD2FFA8D7E15}"/>
          </ac:graphicFrameMkLst>
        </pc:graphicFrameChg>
        <pc:graphicFrameChg chg="add mod">
          <ac:chgData name="Lei Wu" userId="f083b2a8aea23a2f" providerId="LiveId" clId="{B01C844B-1BE7-44FB-AD2F-31D73309F938}" dt="2021-03-15T22:40:32.153" v="6020" actId="1076"/>
          <ac:graphicFrameMkLst>
            <pc:docMk/>
            <pc:sldMk cId="0" sldId="271"/>
            <ac:graphicFrameMk id="11" creationId="{08AB6DCE-206E-4873-B63A-4E88DD56F20A}"/>
          </ac:graphicFrameMkLst>
        </pc:graphicFrameChg>
        <pc:graphicFrameChg chg="del mod">
          <ac:chgData name="Lei Wu" userId="f083b2a8aea23a2f" providerId="LiveId" clId="{B01C844B-1BE7-44FB-AD2F-31D73309F938}" dt="2021-03-15T22:40:26.724" v="6018" actId="478"/>
          <ac:graphicFrameMkLst>
            <pc:docMk/>
            <pc:sldMk cId="0" sldId="271"/>
            <ac:graphicFrameMk id="14" creationId="{00000000-0000-0000-0000-000000000000}"/>
          </ac:graphicFrameMkLst>
        </pc:graphicFrameChg>
        <pc:picChg chg="del mod">
          <ac:chgData name="Lei Wu" userId="f083b2a8aea23a2f" providerId="LiveId" clId="{B01C844B-1BE7-44FB-AD2F-31D73309F938}" dt="2021-03-15T22:40:26.724" v="6018" actId="478"/>
          <ac:picMkLst>
            <pc:docMk/>
            <pc:sldMk cId="0" sldId="271"/>
            <ac:picMk id="4" creationId="{00000000-0000-0000-0000-000000000000}"/>
          </ac:picMkLst>
        </pc:picChg>
      </pc:sldChg>
      <pc:sldChg chg="addSp delSp modSp mod modNotesTx">
        <pc:chgData name="Lei Wu" userId="f083b2a8aea23a2f" providerId="LiveId" clId="{B01C844B-1BE7-44FB-AD2F-31D73309F938}" dt="2021-03-14T15:06:11.593" v="1119" actId="20577"/>
        <pc:sldMkLst>
          <pc:docMk/>
          <pc:sldMk cId="0" sldId="272"/>
        </pc:sldMkLst>
        <pc:spChg chg="mod">
          <ac:chgData name="Lei Wu" userId="f083b2a8aea23a2f" providerId="LiveId" clId="{B01C844B-1BE7-44FB-AD2F-31D73309F938}" dt="2021-03-14T14:30:42.180" v="690" actId="1076"/>
          <ac:spMkLst>
            <pc:docMk/>
            <pc:sldMk cId="0" sldId="272"/>
            <ac:spMk id="2" creationId="{00000000-0000-0000-0000-000000000000}"/>
          </ac:spMkLst>
        </pc:spChg>
        <pc:spChg chg="mod">
          <ac:chgData name="Lei Wu" userId="f083b2a8aea23a2f" providerId="LiveId" clId="{B01C844B-1BE7-44FB-AD2F-31D73309F938}" dt="2021-03-14T14:52:31.899" v="1079" actId="14100"/>
          <ac:spMkLst>
            <pc:docMk/>
            <pc:sldMk cId="0" sldId="272"/>
            <ac:spMk id="3" creationId="{00000000-0000-0000-0000-000000000000}"/>
          </ac:spMkLst>
        </pc:spChg>
        <pc:spChg chg="del">
          <ac:chgData name="Lei Wu" userId="f083b2a8aea23a2f" providerId="LiveId" clId="{B01C844B-1BE7-44FB-AD2F-31D73309F938}" dt="2021-03-14T14:30:16.578" v="687" actId="478"/>
          <ac:spMkLst>
            <pc:docMk/>
            <pc:sldMk cId="0" sldId="272"/>
            <ac:spMk id="7" creationId="{00000000-0000-0000-0000-000000000000}"/>
          </ac:spMkLst>
        </pc:spChg>
        <pc:spChg chg="del">
          <ac:chgData name="Lei Wu" userId="f083b2a8aea23a2f" providerId="LiveId" clId="{B01C844B-1BE7-44FB-AD2F-31D73309F938}" dt="2021-03-14T14:30:23.879" v="689" actId="478"/>
          <ac:spMkLst>
            <pc:docMk/>
            <pc:sldMk cId="0" sldId="272"/>
            <ac:spMk id="8" creationId="{00000000-0000-0000-0000-000000000000}"/>
          </ac:spMkLst>
        </pc:spChg>
        <pc:spChg chg="del">
          <ac:chgData name="Lei Wu" userId="f083b2a8aea23a2f" providerId="LiveId" clId="{B01C844B-1BE7-44FB-AD2F-31D73309F938}" dt="2021-03-14T14:30:22.045" v="688" actId="478"/>
          <ac:spMkLst>
            <pc:docMk/>
            <pc:sldMk cId="0" sldId="272"/>
            <ac:spMk id="9" creationId="{00000000-0000-0000-0000-000000000000}"/>
          </ac:spMkLst>
        </pc:spChg>
        <pc:spChg chg="add mod">
          <ac:chgData name="Lei Wu" userId="f083b2a8aea23a2f" providerId="LiveId" clId="{B01C844B-1BE7-44FB-AD2F-31D73309F938}" dt="2021-03-14T14:52:45.633" v="1081" actId="1076"/>
          <ac:spMkLst>
            <pc:docMk/>
            <pc:sldMk cId="0" sldId="272"/>
            <ac:spMk id="10" creationId="{A8E50906-0948-4725-BDD8-45309D2AC635}"/>
          </ac:spMkLst>
        </pc:spChg>
      </pc:sldChg>
      <pc:sldChg chg="delSp modSp mod modNotesTx">
        <pc:chgData name="Lei Wu" userId="f083b2a8aea23a2f" providerId="LiveId" clId="{B01C844B-1BE7-44FB-AD2F-31D73309F938}" dt="2021-03-16T01:58:12.536" v="8882" actId="20577"/>
        <pc:sldMkLst>
          <pc:docMk/>
          <pc:sldMk cId="0" sldId="273"/>
        </pc:sldMkLst>
        <pc:spChg chg="mod">
          <ac:chgData name="Lei Wu" userId="f083b2a8aea23a2f" providerId="LiveId" clId="{B01C844B-1BE7-44FB-AD2F-31D73309F938}" dt="2021-03-14T14:44:11.247" v="865" actId="1076"/>
          <ac:spMkLst>
            <pc:docMk/>
            <pc:sldMk cId="0" sldId="273"/>
            <ac:spMk id="2" creationId="{00000000-0000-0000-0000-000000000000}"/>
          </ac:spMkLst>
        </pc:spChg>
        <pc:spChg chg="mod">
          <ac:chgData name="Lei Wu" userId="f083b2a8aea23a2f" providerId="LiveId" clId="{B01C844B-1BE7-44FB-AD2F-31D73309F938}" dt="2021-03-14T14:44:04.062" v="864" actId="1076"/>
          <ac:spMkLst>
            <pc:docMk/>
            <pc:sldMk cId="0" sldId="273"/>
            <ac:spMk id="3" creationId="{00000000-0000-0000-0000-000000000000}"/>
          </ac:spMkLst>
        </pc:spChg>
        <pc:spChg chg="del">
          <ac:chgData name="Lei Wu" userId="f083b2a8aea23a2f" providerId="LiveId" clId="{B01C844B-1BE7-44FB-AD2F-31D73309F938}" dt="2021-03-14T14:41:50.217" v="846" actId="478"/>
          <ac:spMkLst>
            <pc:docMk/>
            <pc:sldMk cId="0" sldId="273"/>
            <ac:spMk id="7" creationId="{00000000-0000-0000-0000-000000000000}"/>
          </ac:spMkLst>
        </pc:spChg>
        <pc:spChg chg="del">
          <ac:chgData name="Lei Wu" userId="f083b2a8aea23a2f" providerId="LiveId" clId="{B01C844B-1BE7-44FB-AD2F-31D73309F938}" dt="2021-03-14T14:41:52.412" v="847" actId="478"/>
          <ac:spMkLst>
            <pc:docMk/>
            <pc:sldMk cId="0" sldId="273"/>
            <ac:spMk id="8" creationId="{00000000-0000-0000-0000-000000000000}"/>
          </ac:spMkLst>
        </pc:spChg>
        <pc:spChg chg="del">
          <ac:chgData name="Lei Wu" userId="f083b2a8aea23a2f" providerId="LiveId" clId="{B01C844B-1BE7-44FB-AD2F-31D73309F938}" dt="2021-03-14T14:41:47.854" v="845" actId="478"/>
          <ac:spMkLst>
            <pc:docMk/>
            <pc:sldMk cId="0" sldId="273"/>
            <ac:spMk id="9" creationId="{00000000-0000-0000-0000-000000000000}"/>
          </ac:spMkLst>
        </pc:spChg>
      </pc:sldChg>
      <pc:sldChg chg="modSp mod">
        <pc:chgData name="Lei Wu" userId="f083b2a8aea23a2f" providerId="LiveId" clId="{B01C844B-1BE7-44FB-AD2F-31D73309F938}" dt="2021-03-15T19:33:40.213" v="3147" actId="20577"/>
        <pc:sldMkLst>
          <pc:docMk/>
          <pc:sldMk cId="0" sldId="274"/>
        </pc:sldMkLst>
        <pc:spChg chg="mod">
          <ac:chgData name="Lei Wu" userId="f083b2a8aea23a2f" providerId="LiveId" clId="{B01C844B-1BE7-44FB-AD2F-31D73309F938}" dt="2021-03-15T19:33:40.213" v="3147" actId="20577"/>
          <ac:spMkLst>
            <pc:docMk/>
            <pc:sldMk cId="0" sldId="274"/>
            <ac:spMk id="2" creationId="{00000000-0000-0000-0000-000000000000}"/>
          </ac:spMkLst>
        </pc:spChg>
      </pc:sldChg>
      <pc:sldChg chg="modSp mod">
        <pc:chgData name="Lei Wu" userId="f083b2a8aea23a2f" providerId="LiveId" clId="{B01C844B-1BE7-44FB-AD2F-31D73309F938}" dt="2021-03-16T02:11:47.666" v="8888" actId="1076"/>
        <pc:sldMkLst>
          <pc:docMk/>
          <pc:sldMk cId="0" sldId="275"/>
        </pc:sldMkLst>
        <pc:spChg chg="mod">
          <ac:chgData name="Lei Wu" userId="f083b2a8aea23a2f" providerId="LiveId" clId="{B01C844B-1BE7-44FB-AD2F-31D73309F938}" dt="2021-03-16T02:11:42.788" v="8887" actId="20577"/>
          <ac:spMkLst>
            <pc:docMk/>
            <pc:sldMk cId="0" sldId="275"/>
            <ac:spMk id="2" creationId="{00000000-0000-0000-0000-000000000000}"/>
          </ac:spMkLst>
        </pc:spChg>
        <pc:spChg chg="mod">
          <ac:chgData name="Lei Wu" userId="f083b2a8aea23a2f" providerId="LiveId" clId="{B01C844B-1BE7-44FB-AD2F-31D73309F938}" dt="2021-03-16T02:11:47.666" v="8888" actId="1076"/>
          <ac:spMkLst>
            <pc:docMk/>
            <pc:sldMk cId="0" sldId="275"/>
            <ac:spMk id="3" creationId="{00000000-0000-0000-0000-000000000000}"/>
          </ac:spMkLst>
        </pc:spChg>
      </pc:sldChg>
      <pc:sldChg chg="modSp mod">
        <pc:chgData name="Lei Wu" userId="f083b2a8aea23a2f" providerId="LiveId" clId="{B01C844B-1BE7-44FB-AD2F-31D73309F938}" dt="2021-03-15T19:33:35.371" v="3146" actId="20577"/>
        <pc:sldMkLst>
          <pc:docMk/>
          <pc:sldMk cId="0" sldId="276"/>
        </pc:sldMkLst>
        <pc:spChg chg="mod">
          <ac:chgData name="Lei Wu" userId="f083b2a8aea23a2f" providerId="LiveId" clId="{B01C844B-1BE7-44FB-AD2F-31D73309F938}" dt="2021-03-15T19:33:35.371" v="3146" actId="20577"/>
          <ac:spMkLst>
            <pc:docMk/>
            <pc:sldMk cId="0" sldId="276"/>
            <ac:spMk id="2" creationId="{00000000-0000-0000-0000-000000000000}"/>
          </ac:spMkLst>
        </pc:spChg>
      </pc:sldChg>
      <pc:sldChg chg="addSp delSp modSp add mod modNotesTx">
        <pc:chgData name="Lei Wu" userId="f083b2a8aea23a2f" providerId="LiveId" clId="{B01C844B-1BE7-44FB-AD2F-31D73309F938}" dt="2021-03-14T15:47:54.123" v="1573" actId="20577"/>
        <pc:sldMkLst>
          <pc:docMk/>
          <pc:sldMk cId="0" sldId="280"/>
        </pc:sldMkLst>
        <pc:spChg chg="add mod">
          <ac:chgData name="Lei Wu" userId="f083b2a8aea23a2f" providerId="LiveId" clId="{B01C844B-1BE7-44FB-AD2F-31D73309F938}" dt="2021-03-14T15:47:54.123" v="1573" actId="20577"/>
          <ac:spMkLst>
            <pc:docMk/>
            <pc:sldMk cId="0" sldId="280"/>
            <ac:spMk id="7" creationId="{0C4AAB48-0898-4997-A02F-2F13A2B1DB2B}"/>
          </ac:spMkLst>
        </pc:spChg>
        <pc:spChg chg="del">
          <ac:chgData name="Lei Wu" userId="f083b2a8aea23a2f" providerId="LiveId" clId="{B01C844B-1BE7-44FB-AD2F-31D73309F938}" dt="2021-03-14T15:38:28.668" v="1447" actId="478"/>
          <ac:spMkLst>
            <pc:docMk/>
            <pc:sldMk cId="0" sldId="280"/>
            <ac:spMk id="30722" creationId="{07962263-84DC-4171-835A-75812AAA67A1}"/>
          </ac:spMkLst>
        </pc:spChg>
        <pc:spChg chg="del">
          <ac:chgData name="Lei Wu" userId="f083b2a8aea23a2f" providerId="LiveId" clId="{B01C844B-1BE7-44FB-AD2F-31D73309F938}" dt="2021-03-14T15:41:34.989" v="1477" actId="478"/>
          <ac:spMkLst>
            <pc:docMk/>
            <pc:sldMk cId="0" sldId="280"/>
            <ac:spMk id="30723" creationId="{309A096D-0277-47F2-BDAC-032BA02BE627}"/>
          </ac:spMkLst>
        </pc:spChg>
        <pc:spChg chg="del mod">
          <ac:chgData name="Lei Wu" userId="f083b2a8aea23a2f" providerId="LiveId" clId="{B01C844B-1BE7-44FB-AD2F-31D73309F938}" dt="2021-03-14T15:44:34.884" v="1508" actId="478"/>
          <ac:spMkLst>
            <pc:docMk/>
            <pc:sldMk cId="0" sldId="280"/>
            <ac:spMk id="30724" creationId="{3E9424ED-4F85-4AA3-8949-8882D2CE25DE}"/>
          </ac:spMkLst>
        </pc:spChg>
        <pc:spChg chg="del">
          <ac:chgData name="Lei Wu" userId="f083b2a8aea23a2f" providerId="LiveId" clId="{B01C844B-1BE7-44FB-AD2F-31D73309F938}" dt="2021-03-14T15:44:50.697" v="1510" actId="478"/>
          <ac:spMkLst>
            <pc:docMk/>
            <pc:sldMk cId="0" sldId="280"/>
            <ac:spMk id="30726" creationId="{0D2EB06D-97E8-4C95-8EA4-ECA4FEC3837C}"/>
          </ac:spMkLst>
        </pc:spChg>
      </pc:sldChg>
      <pc:sldChg chg="delSp add mod">
        <pc:chgData name="Lei Wu" userId="f083b2a8aea23a2f" providerId="LiveId" clId="{B01C844B-1BE7-44FB-AD2F-31D73309F938}" dt="2021-03-14T15:48:22.877" v="1575" actId="478"/>
        <pc:sldMkLst>
          <pc:docMk/>
          <pc:sldMk cId="0" sldId="282"/>
        </pc:sldMkLst>
        <pc:spChg chg="del">
          <ac:chgData name="Lei Wu" userId="f083b2a8aea23a2f" providerId="LiveId" clId="{B01C844B-1BE7-44FB-AD2F-31D73309F938}" dt="2021-03-14T15:48:22.877" v="1575" actId="478"/>
          <ac:spMkLst>
            <pc:docMk/>
            <pc:sldMk cId="0" sldId="282"/>
            <ac:spMk id="32770" creationId="{32EA07E9-9480-4D45-9996-213098AD219C}"/>
          </ac:spMkLst>
        </pc:spChg>
      </pc:sldChg>
      <pc:sldChg chg="delSp add mod">
        <pc:chgData name="Lei Wu" userId="f083b2a8aea23a2f" providerId="LiveId" clId="{B01C844B-1BE7-44FB-AD2F-31D73309F938}" dt="2021-03-14T15:48:27.269" v="1576" actId="478"/>
        <pc:sldMkLst>
          <pc:docMk/>
          <pc:sldMk cId="0" sldId="283"/>
        </pc:sldMkLst>
        <pc:spChg chg="del">
          <ac:chgData name="Lei Wu" userId="f083b2a8aea23a2f" providerId="LiveId" clId="{B01C844B-1BE7-44FB-AD2F-31D73309F938}" dt="2021-03-14T15:48:27.269" v="1576" actId="478"/>
          <ac:spMkLst>
            <pc:docMk/>
            <pc:sldMk cId="0" sldId="283"/>
            <ac:spMk id="33794" creationId="{53ED40A8-D2A1-47B2-AAE9-0500E5B4EC98}"/>
          </ac:spMkLst>
        </pc:spChg>
      </pc:sldChg>
      <pc:sldChg chg="add del">
        <pc:chgData name="Lei Wu" userId="f083b2a8aea23a2f" providerId="LiveId" clId="{B01C844B-1BE7-44FB-AD2F-31D73309F938}" dt="2021-03-15T19:35:15.990" v="3155" actId="2696"/>
        <pc:sldMkLst>
          <pc:docMk/>
          <pc:sldMk cId="2415536249" sldId="284"/>
        </pc:sldMkLst>
        <pc:spChg chg="mod">
          <ac:chgData name="Lei Wu" userId="f083b2a8aea23a2f" providerId="LiveId" clId="{B01C844B-1BE7-44FB-AD2F-31D73309F938}" dt="2021-03-14T13:25:09.034" v="481" actId="1037"/>
          <ac:spMkLst>
            <pc:docMk/>
            <pc:sldMk cId="2415536249" sldId="284"/>
            <ac:spMk id="2" creationId="{00000000-0000-0000-0000-000000000000}"/>
          </ac:spMkLst>
        </pc:spChg>
        <pc:spChg chg="mod">
          <ac:chgData name="Lei Wu" userId="f083b2a8aea23a2f" providerId="LiveId" clId="{B01C844B-1BE7-44FB-AD2F-31D73309F938}" dt="2021-03-14T13:26:16.781" v="574" actId="20577"/>
          <ac:spMkLst>
            <pc:docMk/>
            <pc:sldMk cId="2415536249" sldId="284"/>
            <ac:spMk id="3" creationId="{00000000-0000-0000-0000-000000000000}"/>
          </ac:spMkLst>
        </pc:spChg>
        <pc:spChg chg="del">
          <ac:chgData name="Lei Wu" userId="f083b2a8aea23a2f" providerId="LiveId" clId="{B01C844B-1BE7-44FB-AD2F-31D73309F938}" dt="2021-03-14T10:04:31.788" v="25" actId="478"/>
          <ac:spMkLst>
            <pc:docMk/>
            <pc:sldMk cId="2415536249" sldId="284"/>
            <ac:spMk id="7" creationId="{00000000-0000-0000-0000-000000000000}"/>
          </ac:spMkLst>
        </pc:spChg>
        <pc:spChg chg="del">
          <ac:chgData name="Lei Wu" userId="f083b2a8aea23a2f" providerId="LiveId" clId="{B01C844B-1BE7-44FB-AD2F-31D73309F938}" dt="2021-03-14T10:04:28.705" v="24" actId="478"/>
          <ac:spMkLst>
            <pc:docMk/>
            <pc:sldMk cId="2415536249" sldId="284"/>
            <ac:spMk id="8" creationId="{00000000-0000-0000-0000-000000000000}"/>
          </ac:spMkLst>
        </pc:spChg>
      </pc:sldChg>
      <pc:sldChg chg="add ord modNotesTx">
        <pc:chgData name="Lei Wu" userId="f083b2a8aea23a2f" providerId="LiveId" clId="{B01C844B-1BE7-44FB-AD2F-31D73309F938}" dt="2021-03-16T00:17:18.896" v="7613"/>
        <pc:sldMkLst>
          <pc:docMk/>
          <pc:sldMk cId="3717366971" sldId="284"/>
        </pc:sldMkLst>
      </pc:sldChg>
      <pc:sldChg chg="del">
        <pc:chgData name="Lei Wu" userId="f083b2a8aea23a2f" providerId="LiveId" clId="{B01C844B-1BE7-44FB-AD2F-31D73309F938}" dt="2021-03-15T22:30:32.602" v="5923" actId="2696"/>
        <pc:sldMkLst>
          <pc:docMk/>
          <pc:sldMk cId="0" sldId="285"/>
        </pc:sldMkLst>
      </pc:sldChg>
      <pc:sldChg chg="add del">
        <pc:chgData name="Lei Wu" userId="f083b2a8aea23a2f" providerId="LiveId" clId="{B01C844B-1BE7-44FB-AD2F-31D73309F938}" dt="2021-03-15T23:22:15.682" v="6225" actId="2696"/>
        <pc:sldMkLst>
          <pc:docMk/>
          <pc:sldMk cId="645069420" sldId="285"/>
        </pc:sldMkLst>
      </pc:sldChg>
      <pc:sldChg chg="add del">
        <pc:chgData name="Lei Wu" userId="f083b2a8aea23a2f" providerId="LiveId" clId="{B01C844B-1BE7-44FB-AD2F-31D73309F938}" dt="2021-03-15T23:22:33.458" v="6227" actId="47"/>
        <pc:sldMkLst>
          <pc:docMk/>
          <pc:sldMk cId="1652440112" sldId="285"/>
        </pc:sldMkLst>
      </pc:sldChg>
      <pc:sldChg chg="add">
        <pc:chgData name="Lei Wu" userId="f083b2a8aea23a2f" providerId="LiveId" clId="{B01C844B-1BE7-44FB-AD2F-31D73309F938}" dt="2021-03-15T21:37:14.438" v="5538"/>
        <pc:sldMkLst>
          <pc:docMk/>
          <pc:sldMk cId="202926671" sldId="286"/>
        </pc:sldMkLst>
      </pc:sldChg>
      <pc:sldChg chg="delSp modSp del mod">
        <pc:chgData name="Lei Wu" userId="f083b2a8aea23a2f" providerId="LiveId" clId="{B01C844B-1BE7-44FB-AD2F-31D73309F938}" dt="2021-03-14T17:17:16.169" v="1642" actId="47"/>
        <pc:sldMkLst>
          <pc:docMk/>
          <pc:sldMk cId="0" sldId="287"/>
        </pc:sldMkLst>
        <pc:spChg chg="mod">
          <ac:chgData name="Lei Wu" userId="f083b2a8aea23a2f" providerId="LiveId" clId="{B01C844B-1BE7-44FB-AD2F-31D73309F938}" dt="2021-03-14T13:17:50.465" v="391"/>
          <ac:spMkLst>
            <pc:docMk/>
            <pc:sldMk cId="0" sldId="287"/>
            <ac:spMk id="3" creationId="{00000000-0000-0000-0000-000000000000}"/>
          </ac:spMkLst>
        </pc:spChg>
        <pc:spChg chg="del">
          <ac:chgData name="Lei Wu" userId="f083b2a8aea23a2f" providerId="LiveId" clId="{B01C844B-1BE7-44FB-AD2F-31D73309F938}" dt="2021-03-14T09:45:52.886" v="5" actId="478"/>
          <ac:spMkLst>
            <pc:docMk/>
            <pc:sldMk cId="0" sldId="287"/>
            <ac:spMk id="7" creationId="{00000000-0000-0000-0000-000000000000}"/>
          </ac:spMkLst>
        </pc:spChg>
        <pc:spChg chg="del">
          <ac:chgData name="Lei Wu" userId="f083b2a8aea23a2f" providerId="LiveId" clId="{B01C844B-1BE7-44FB-AD2F-31D73309F938}" dt="2021-03-14T09:45:47.582" v="2" actId="478"/>
          <ac:spMkLst>
            <pc:docMk/>
            <pc:sldMk cId="0" sldId="287"/>
            <ac:spMk id="8" creationId="{00000000-0000-0000-0000-000000000000}"/>
          </ac:spMkLst>
        </pc:spChg>
        <pc:spChg chg="del">
          <ac:chgData name="Lei Wu" userId="f083b2a8aea23a2f" providerId="LiveId" clId="{B01C844B-1BE7-44FB-AD2F-31D73309F938}" dt="2021-03-14T10:19:45.757" v="135" actId="478"/>
          <ac:spMkLst>
            <pc:docMk/>
            <pc:sldMk cId="0" sldId="287"/>
            <ac:spMk id="9" creationId="{00000000-0000-0000-0000-000000000000}"/>
          </ac:spMkLst>
        </pc:spChg>
      </pc:sldChg>
      <pc:sldChg chg="modSp del mod">
        <pc:chgData name="Lei Wu" userId="f083b2a8aea23a2f" providerId="LiveId" clId="{B01C844B-1BE7-44FB-AD2F-31D73309F938}" dt="2021-03-14T17:17:42.728" v="1646" actId="47"/>
        <pc:sldMkLst>
          <pc:docMk/>
          <pc:sldMk cId="0" sldId="288"/>
        </pc:sldMkLst>
        <pc:spChg chg="mod">
          <ac:chgData name="Lei Wu" userId="f083b2a8aea23a2f" providerId="LiveId" clId="{B01C844B-1BE7-44FB-AD2F-31D73309F938}" dt="2021-03-14T13:19:38.406" v="394"/>
          <ac:spMkLst>
            <pc:docMk/>
            <pc:sldMk cId="0" sldId="288"/>
            <ac:spMk id="3" creationId="{00000000-0000-0000-0000-000000000000}"/>
          </ac:spMkLst>
        </pc:spChg>
      </pc:sldChg>
      <pc:sldChg chg="modSp del mod">
        <pc:chgData name="Lei Wu" userId="f083b2a8aea23a2f" providerId="LiveId" clId="{B01C844B-1BE7-44FB-AD2F-31D73309F938}" dt="2021-03-14T17:18:00.502" v="1650" actId="47"/>
        <pc:sldMkLst>
          <pc:docMk/>
          <pc:sldMk cId="0" sldId="289"/>
        </pc:sldMkLst>
        <pc:spChg chg="mod">
          <ac:chgData name="Lei Wu" userId="f083b2a8aea23a2f" providerId="LiveId" clId="{B01C844B-1BE7-44FB-AD2F-31D73309F938}" dt="2021-03-14T13:19:55.778" v="411" actId="20577"/>
          <ac:spMkLst>
            <pc:docMk/>
            <pc:sldMk cId="0" sldId="289"/>
            <ac:spMk id="3" creationId="{00000000-0000-0000-0000-000000000000}"/>
          </ac:spMkLst>
        </pc:spChg>
      </pc:sldChg>
      <pc:sldChg chg="modSp del mod">
        <pc:chgData name="Lei Wu" userId="f083b2a8aea23a2f" providerId="LiveId" clId="{B01C844B-1BE7-44FB-AD2F-31D73309F938}" dt="2021-03-14T17:18:25.618" v="1654" actId="47"/>
        <pc:sldMkLst>
          <pc:docMk/>
          <pc:sldMk cId="0" sldId="290"/>
        </pc:sldMkLst>
        <pc:spChg chg="mod">
          <ac:chgData name="Lei Wu" userId="f083b2a8aea23a2f" providerId="LiveId" clId="{B01C844B-1BE7-44FB-AD2F-31D73309F938}" dt="2021-03-14T13:20:14.611" v="428" actId="20577"/>
          <ac:spMkLst>
            <pc:docMk/>
            <pc:sldMk cId="0" sldId="290"/>
            <ac:spMk id="3" creationId="{00000000-0000-0000-0000-000000000000}"/>
          </ac:spMkLst>
        </pc:spChg>
      </pc:sldChg>
      <pc:sldChg chg="modSp mod">
        <pc:chgData name="Lei Wu" userId="f083b2a8aea23a2f" providerId="LiveId" clId="{B01C844B-1BE7-44FB-AD2F-31D73309F938}" dt="2021-03-15T19:33:53.048" v="3149" actId="20577"/>
        <pc:sldMkLst>
          <pc:docMk/>
          <pc:sldMk cId="0" sldId="291"/>
        </pc:sldMkLst>
        <pc:spChg chg="mod">
          <ac:chgData name="Lei Wu" userId="f083b2a8aea23a2f" providerId="LiveId" clId="{B01C844B-1BE7-44FB-AD2F-31D73309F938}" dt="2021-03-15T19:33:53.048" v="3149" actId="20577"/>
          <ac:spMkLst>
            <pc:docMk/>
            <pc:sldMk cId="0" sldId="291"/>
            <ac:spMk id="2" creationId="{00000000-0000-0000-0000-000000000000}"/>
          </ac:spMkLst>
        </pc:spChg>
      </pc:sldChg>
      <pc:sldChg chg="modSp mod">
        <pc:chgData name="Lei Wu" userId="f083b2a8aea23a2f" providerId="LiveId" clId="{B01C844B-1BE7-44FB-AD2F-31D73309F938}" dt="2021-03-15T19:33:56.675" v="3150" actId="20577"/>
        <pc:sldMkLst>
          <pc:docMk/>
          <pc:sldMk cId="0" sldId="292"/>
        </pc:sldMkLst>
        <pc:spChg chg="mod">
          <ac:chgData name="Lei Wu" userId="f083b2a8aea23a2f" providerId="LiveId" clId="{B01C844B-1BE7-44FB-AD2F-31D73309F938}" dt="2021-03-15T19:33:56.675" v="3150" actId="20577"/>
          <ac:spMkLst>
            <pc:docMk/>
            <pc:sldMk cId="0" sldId="292"/>
            <ac:spMk id="2" creationId="{00000000-0000-0000-0000-000000000000}"/>
          </ac:spMkLst>
        </pc:spChg>
      </pc:sldChg>
      <pc:sldChg chg="del">
        <pc:chgData name="Lei Wu" userId="f083b2a8aea23a2f" providerId="LiveId" clId="{B01C844B-1BE7-44FB-AD2F-31D73309F938}" dt="2021-03-15T19:34:23.584" v="3154" actId="47"/>
        <pc:sldMkLst>
          <pc:docMk/>
          <pc:sldMk cId="0" sldId="294"/>
        </pc:sldMkLst>
      </pc:sldChg>
      <pc:sldChg chg="modSp mod">
        <pc:chgData name="Lei Wu" userId="f083b2a8aea23a2f" providerId="LiveId" clId="{B01C844B-1BE7-44FB-AD2F-31D73309F938}" dt="2021-03-15T19:34:03.292" v="3151" actId="20577"/>
        <pc:sldMkLst>
          <pc:docMk/>
          <pc:sldMk cId="0" sldId="315"/>
        </pc:sldMkLst>
        <pc:spChg chg="mod">
          <ac:chgData name="Lei Wu" userId="f083b2a8aea23a2f" providerId="LiveId" clId="{B01C844B-1BE7-44FB-AD2F-31D73309F938}" dt="2021-03-15T19:34:03.292" v="3151" actId="20577"/>
          <ac:spMkLst>
            <pc:docMk/>
            <pc:sldMk cId="0" sldId="315"/>
            <ac:spMk id="2" creationId="{00000000-0000-0000-0000-000000000000}"/>
          </ac:spMkLst>
        </pc:spChg>
      </pc:sldChg>
      <pc:sldChg chg="modSp mod">
        <pc:chgData name="Lei Wu" userId="f083b2a8aea23a2f" providerId="LiveId" clId="{B01C844B-1BE7-44FB-AD2F-31D73309F938}" dt="2021-03-15T19:34:07.041" v="3152" actId="20577"/>
        <pc:sldMkLst>
          <pc:docMk/>
          <pc:sldMk cId="0" sldId="316"/>
        </pc:sldMkLst>
        <pc:spChg chg="mod">
          <ac:chgData name="Lei Wu" userId="f083b2a8aea23a2f" providerId="LiveId" clId="{B01C844B-1BE7-44FB-AD2F-31D73309F938}" dt="2021-03-15T19:34:07.041" v="3152" actId="20577"/>
          <ac:spMkLst>
            <pc:docMk/>
            <pc:sldMk cId="0" sldId="316"/>
            <ac:spMk id="2" creationId="{00000000-0000-0000-0000-000000000000}"/>
          </ac:spMkLst>
        </pc:spChg>
      </pc:sldChg>
      <pc:sldChg chg="modSp mod">
        <pc:chgData name="Lei Wu" userId="f083b2a8aea23a2f" providerId="LiveId" clId="{B01C844B-1BE7-44FB-AD2F-31D73309F938}" dt="2021-03-15T19:34:11.093" v="3153" actId="20577"/>
        <pc:sldMkLst>
          <pc:docMk/>
          <pc:sldMk cId="0" sldId="319"/>
        </pc:sldMkLst>
        <pc:spChg chg="mod">
          <ac:chgData name="Lei Wu" userId="f083b2a8aea23a2f" providerId="LiveId" clId="{B01C844B-1BE7-44FB-AD2F-31D73309F938}" dt="2021-03-15T19:34:11.093" v="3153" actId="20577"/>
          <ac:spMkLst>
            <pc:docMk/>
            <pc:sldMk cId="0" sldId="319"/>
            <ac:spMk id="2" creationId="{00000000-0000-0000-0000-000000000000}"/>
          </ac:spMkLst>
        </pc:spChg>
      </pc:sldChg>
      <pc:sldChg chg="delSp modSp add mod">
        <pc:chgData name="Lei Wu" userId="f083b2a8aea23a2f" providerId="LiveId" clId="{B01C844B-1BE7-44FB-AD2F-31D73309F938}" dt="2021-03-14T21:21:51.269" v="2386" actId="1035"/>
        <pc:sldMkLst>
          <pc:docMk/>
          <pc:sldMk cId="0" sldId="322"/>
        </pc:sldMkLst>
        <pc:spChg chg="del">
          <ac:chgData name="Lei Wu" userId="f083b2a8aea23a2f" providerId="LiveId" clId="{B01C844B-1BE7-44FB-AD2F-31D73309F938}" dt="2021-03-14T13:16:54.528" v="390" actId="478"/>
          <ac:spMkLst>
            <pc:docMk/>
            <pc:sldMk cId="0" sldId="322"/>
            <ac:spMk id="22530" creationId="{03B0173C-9A9E-4B34-84A1-AC7F91FFFB98}"/>
          </ac:spMkLst>
        </pc:spChg>
        <pc:spChg chg="mod">
          <ac:chgData name="Lei Wu" userId="f083b2a8aea23a2f" providerId="LiveId" clId="{B01C844B-1BE7-44FB-AD2F-31D73309F938}" dt="2021-03-14T21:21:42.541" v="2363" actId="20577"/>
          <ac:spMkLst>
            <pc:docMk/>
            <pc:sldMk cId="0" sldId="322"/>
            <ac:spMk id="22531" creationId="{0DEE65EC-8A0D-40B8-8CC2-E1C4D4BCBE11}"/>
          </ac:spMkLst>
        </pc:spChg>
        <pc:spChg chg="mod">
          <ac:chgData name="Lei Wu" userId="f083b2a8aea23a2f" providerId="LiveId" clId="{B01C844B-1BE7-44FB-AD2F-31D73309F938}" dt="2021-03-14T21:21:34.214" v="2361" actId="20577"/>
          <ac:spMkLst>
            <pc:docMk/>
            <pc:sldMk cId="0" sldId="322"/>
            <ac:spMk id="22532" creationId="{2E574C4D-7FD0-4813-AB3C-347533EB8DCB}"/>
          </ac:spMkLst>
        </pc:spChg>
        <pc:spChg chg="mod">
          <ac:chgData name="Lei Wu" userId="f083b2a8aea23a2f" providerId="LiveId" clId="{B01C844B-1BE7-44FB-AD2F-31D73309F938}" dt="2021-03-14T21:21:51.269" v="2386" actId="1035"/>
          <ac:spMkLst>
            <pc:docMk/>
            <pc:sldMk cId="0" sldId="322"/>
            <ac:spMk id="22533" creationId="{620E2541-FFE1-422D-BA7B-BC24F6D35988}"/>
          </ac:spMkLst>
        </pc:spChg>
        <pc:spChg chg="mod">
          <ac:chgData name="Lei Wu" userId="f083b2a8aea23a2f" providerId="LiveId" clId="{B01C844B-1BE7-44FB-AD2F-31D73309F938}" dt="2021-03-14T21:21:51.269" v="2386" actId="1035"/>
          <ac:spMkLst>
            <pc:docMk/>
            <pc:sldMk cId="0" sldId="322"/>
            <ac:spMk id="22536" creationId="{10EE6301-34DB-4896-B2EF-20D339F7F3CD}"/>
          </ac:spMkLst>
        </pc:spChg>
        <pc:spChg chg="mod">
          <ac:chgData name="Lei Wu" userId="f083b2a8aea23a2f" providerId="LiveId" clId="{B01C844B-1BE7-44FB-AD2F-31D73309F938}" dt="2021-03-14T21:21:51.269" v="2386" actId="1035"/>
          <ac:spMkLst>
            <pc:docMk/>
            <pc:sldMk cId="0" sldId="322"/>
            <ac:spMk id="22537" creationId="{D272A8C7-466B-4615-8B8E-E86EF4D791C6}"/>
          </ac:spMkLst>
        </pc:spChg>
        <pc:spChg chg="mod">
          <ac:chgData name="Lei Wu" userId="f083b2a8aea23a2f" providerId="LiveId" clId="{B01C844B-1BE7-44FB-AD2F-31D73309F938}" dt="2021-03-14T21:21:51.269" v="2386" actId="1035"/>
          <ac:spMkLst>
            <pc:docMk/>
            <pc:sldMk cId="0" sldId="322"/>
            <ac:spMk id="22544" creationId="{002C9D0B-E002-4789-A103-942FA73ABFC4}"/>
          </ac:spMkLst>
        </pc:spChg>
        <pc:spChg chg="mod">
          <ac:chgData name="Lei Wu" userId="f083b2a8aea23a2f" providerId="LiveId" clId="{B01C844B-1BE7-44FB-AD2F-31D73309F938}" dt="2021-03-14T21:21:51.269" v="2386" actId="1035"/>
          <ac:spMkLst>
            <pc:docMk/>
            <pc:sldMk cId="0" sldId="322"/>
            <ac:spMk id="22545" creationId="{18F101C4-7CC9-4FD0-A436-26B95A95D4F9}"/>
          </ac:spMkLst>
        </pc:spChg>
        <pc:spChg chg="mod">
          <ac:chgData name="Lei Wu" userId="f083b2a8aea23a2f" providerId="LiveId" clId="{B01C844B-1BE7-44FB-AD2F-31D73309F938}" dt="2021-03-14T21:21:51.269" v="2386" actId="1035"/>
          <ac:spMkLst>
            <pc:docMk/>
            <pc:sldMk cId="0" sldId="322"/>
            <ac:spMk id="22546" creationId="{9546A591-2205-436E-A242-2BD18F097A79}"/>
          </ac:spMkLst>
        </pc:spChg>
        <pc:spChg chg="mod">
          <ac:chgData name="Lei Wu" userId="f083b2a8aea23a2f" providerId="LiveId" clId="{B01C844B-1BE7-44FB-AD2F-31D73309F938}" dt="2021-03-14T21:21:51.269" v="2386" actId="1035"/>
          <ac:spMkLst>
            <pc:docMk/>
            <pc:sldMk cId="0" sldId="322"/>
            <ac:spMk id="22547" creationId="{2CB6AB1B-2D4B-4DC2-A1EE-DD496AF283A4}"/>
          </ac:spMkLst>
        </pc:spChg>
        <pc:spChg chg="mod">
          <ac:chgData name="Lei Wu" userId="f083b2a8aea23a2f" providerId="LiveId" clId="{B01C844B-1BE7-44FB-AD2F-31D73309F938}" dt="2021-03-14T21:21:51.269" v="2386" actId="1035"/>
          <ac:spMkLst>
            <pc:docMk/>
            <pc:sldMk cId="0" sldId="322"/>
            <ac:spMk id="22548" creationId="{30A7D3ED-47E8-49DF-87DB-3343C14DBF4D}"/>
          </ac:spMkLst>
        </pc:spChg>
        <pc:spChg chg="mod">
          <ac:chgData name="Lei Wu" userId="f083b2a8aea23a2f" providerId="LiveId" clId="{B01C844B-1BE7-44FB-AD2F-31D73309F938}" dt="2021-03-14T21:21:51.269" v="2386" actId="1035"/>
          <ac:spMkLst>
            <pc:docMk/>
            <pc:sldMk cId="0" sldId="322"/>
            <ac:spMk id="22549" creationId="{B1343E86-28C3-4A8F-A68C-FCACFD81C556}"/>
          </ac:spMkLst>
        </pc:spChg>
        <pc:spChg chg="mod">
          <ac:chgData name="Lei Wu" userId="f083b2a8aea23a2f" providerId="LiveId" clId="{B01C844B-1BE7-44FB-AD2F-31D73309F938}" dt="2021-03-14T21:21:51.269" v="2386" actId="1035"/>
          <ac:spMkLst>
            <pc:docMk/>
            <pc:sldMk cId="0" sldId="322"/>
            <ac:spMk id="22550" creationId="{CB19FC23-A39A-4C24-A5EF-3C811FD078BF}"/>
          </ac:spMkLst>
        </pc:spChg>
        <pc:spChg chg="mod">
          <ac:chgData name="Lei Wu" userId="f083b2a8aea23a2f" providerId="LiveId" clId="{B01C844B-1BE7-44FB-AD2F-31D73309F938}" dt="2021-03-14T21:21:51.269" v="2386" actId="1035"/>
          <ac:spMkLst>
            <pc:docMk/>
            <pc:sldMk cId="0" sldId="322"/>
            <ac:spMk id="22551" creationId="{798403A6-D202-4FA8-A328-A9C721730053}"/>
          </ac:spMkLst>
        </pc:spChg>
        <pc:spChg chg="mod">
          <ac:chgData name="Lei Wu" userId="f083b2a8aea23a2f" providerId="LiveId" clId="{B01C844B-1BE7-44FB-AD2F-31D73309F938}" dt="2021-03-14T21:21:51.269" v="2386" actId="1035"/>
          <ac:spMkLst>
            <pc:docMk/>
            <pc:sldMk cId="0" sldId="322"/>
            <ac:spMk id="22552" creationId="{309714BA-AD0A-45B6-8472-76A03A0CAF92}"/>
          </ac:spMkLst>
        </pc:spChg>
        <pc:spChg chg="mod">
          <ac:chgData name="Lei Wu" userId="f083b2a8aea23a2f" providerId="LiveId" clId="{B01C844B-1BE7-44FB-AD2F-31D73309F938}" dt="2021-03-14T21:21:51.269" v="2386" actId="1035"/>
          <ac:spMkLst>
            <pc:docMk/>
            <pc:sldMk cId="0" sldId="322"/>
            <ac:spMk id="22553" creationId="{C38A723F-C43C-4B6D-A2D7-9D83BFF02E2B}"/>
          </ac:spMkLst>
        </pc:spChg>
        <pc:spChg chg="mod">
          <ac:chgData name="Lei Wu" userId="f083b2a8aea23a2f" providerId="LiveId" clId="{B01C844B-1BE7-44FB-AD2F-31D73309F938}" dt="2021-03-14T21:21:51.269" v="2386" actId="1035"/>
          <ac:spMkLst>
            <pc:docMk/>
            <pc:sldMk cId="0" sldId="322"/>
            <ac:spMk id="22554" creationId="{24B221F3-75CE-4308-9654-9536A587A1A1}"/>
          </ac:spMkLst>
        </pc:spChg>
        <pc:spChg chg="mod">
          <ac:chgData name="Lei Wu" userId="f083b2a8aea23a2f" providerId="LiveId" clId="{B01C844B-1BE7-44FB-AD2F-31D73309F938}" dt="2021-03-14T21:21:51.269" v="2386" actId="1035"/>
          <ac:spMkLst>
            <pc:docMk/>
            <pc:sldMk cId="0" sldId="322"/>
            <ac:spMk id="22555" creationId="{5FA9C21C-5B43-41B7-8068-D7599CEE7DE5}"/>
          </ac:spMkLst>
        </pc:spChg>
        <pc:spChg chg="mod">
          <ac:chgData name="Lei Wu" userId="f083b2a8aea23a2f" providerId="LiveId" clId="{B01C844B-1BE7-44FB-AD2F-31D73309F938}" dt="2021-03-14T21:21:51.269" v="2386" actId="1035"/>
          <ac:spMkLst>
            <pc:docMk/>
            <pc:sldMk cId="0" sldId="322"/>
            <ac:spMk id="22556" creationId="{ACA6EEBA-2DDB-43A5-ADC2-9FDCD06EF649}"/>
          </ac:spMkLst>
        </pc:spChg>
        <pc:spChg chg="mod">
          <ac:chgData name="Lei Wu" userId="f083b2a8aea23a2f" providerId="LiveId" clId="{B01C844B-1BE7-44FB-AD2F-31D73309F938}" dt="2021-03-14T21:21:51.269" v="2386" actId="1035"/>
          <ac:spMkLst>
            <pc:docMk/>
            <pc:sldMk cId="0" sldId="322"/>
            <ac:spMk id="22557" creationId="{A2B4A0EE-4151-4BC9-911F-8D0BDBB8174E}"/>
          </ac:spMkLst>
        </pc:spChg>
        <pc:spChg chg="mod">
          <ac:chgData name="Lei Wu" userId="f083b2a8aea23a2f" providerId="LiveId" clId="{B01C844B-1BE7-44FB-AD2F-31D73309F938}" dt="2021-03-14T21:21:51.269" v="2386" actId="1035"/>
          <ac:spMkLst>
            <pc:docMk/>
            <pc:sldMk cId="0" sldId="322"/>
            <ac:spMk id="22558" creationId="{C3D335ED-BD95-40E8-9995-C447F7ACF936}"/>
          </ac:spMkLst>
        </pc:spChg>
        <pc:spChg chg="mod">
          <ac:chgData name="Lei Wu" userId="f083b2a8aea23a2f" providerId="LiveId" clId="{B01C844B-1BE7-44FB-AD2F-31D73309F938}" dt="2021-03-14T21:21:51.269" v="2386" actId="1035"/>
          <ac:spMkLst>
            <pc:docMk/>
            <pc:sldMk cId="0" sldId="322"/>
            <ac:spMk id="22559" creationId="{632B83CF-0627-47BD-8CB6-440E770FE5C8}"/>
          </ac:spMkLst>
        </pc:spChg>
        <pc:spChg chg="mod">
          <ac:chgData name="Lei Wu" userId="f083b2a8aea23a2f" providerId="LiveId" clId="{B01C844B-1BE7-44FB-AD2F-31D73309F938}" dt="2021-03-14T21:21:51.269" v="2386" actId="1035"/>
          <ac:spMkLst>
            <pc:docMk/>
            <pc:sldMk cId="0" sldId="322"/>
            <ac:spMk id="22560" creationId="{9BBA8F79-2996-4542-A012-D8C77763F1E2}"/>
          </ac:spMkLst>
        </pc:spChg>
        <pc:spChg chg="mod">
          <ac:chgData name="Lei Wu" userId="f083b2a8aea23a2f" providerId="LiveId" clId="{B01C844B-1BE7-44FB-AD2F-31D73309F938}" dt="2021-03-14T21:21:51.269" v="2386" actId="1035"/>
          <ac:spMkLst>
            <pc:docMk/>
            <pc:sldMk cId="0" sldId="322"/>
            <ac:spMk id="22561" creationId="{0546366F-EFE6-4CB1-A584-CEE825A3CBA4}"/>
          </ac:spMkLst>
        </pc:spChg>
        <pc:spChg chg="mod">
          <ac:chgData name="Lei Wu" userId="f083b2a8aea23a2f" providerId="LiveId" clId="{B01C844B-1BE7-44FB-AD2F-31D73309F938}" dt="2021-03-14T21:21:51.269" v="2386" actId="1035"/>
          <ac:spMkLst>
            <pc:docMk/>
            <pc:sldMk cId="0" sldId="322"/>
            <ac:spMk id="22562" creationId="{F8AA8C82-5613-4784-9DB9-C5C58C571735}"/>
          </ac:spMkLst>
        </pc:spChg>
        <pc:spChg chg="mod">
          <ac:chgData name="Lei Wu" userId="f083b2a8aea23a2f" providerId="LiveId" clId="{B01C844B-1BE7-44FB-AD2F-31D73309F938}" dt="2021-03-14T21:21:51.269" v="2386" actId="1035"/>
          <ac:spMkLst>
            <pc:docMk/>
            <pc:sldMk cId="0" sldId="322"/>
            <ac:spMk id="22563" creationId="{DBADF8FD-99A8-45D7-B883-93A25C542F70}"/>
          </ac:spMkLst>
        </pc:spChg>
        <pc:spChg chg="mod">
          <ac:chgData name="Lei Wu" userId="f083b2a8aea23a2f" providerId="LiveId" clId="{B01C844B-1BE7-44FB-AD2F-31D73309F938}" dt="2021-03-14T21:21:51.269" v="2386" actId="1035"/>
          <ac:spMkLst>
            <pc:docMk/>
            <pc:sldMk cId="0" sldId="322"/>
            <ac:spMk id="22564" creationId="{2D4703D7-BD39-4E5C-9AF4-BAE73B028797}"/>
          </ac:spMkLst>
        </pc:spChg>
        <pc:spChg chg="mod">
          <ac:chgData name="Lei Wu" userId="f083b2a8aea23a2f" providerId="LiveId" clId="{B01C844B-1BE7-44FB-AD2F-31D73309F938}" dt="2021-03-14T21:21:51.269" v="2386" actId="1035"/>
          <ac:spMkLst>
            <pc:docMk/>
            <pc:sldMk cId="0" sldId="322"/>
            <ac:spMk id="22565" creationId="{C82CA9F1-4455-42D5-BCCC-B32906BA8FF0}"/>
          </ac:spMkLst>
        </pc:spChg>
        <pc:spChg chg="mod">
          <ac:chgData name="Lei Wu" userId="f083b2a8aea23a2f" providerId="LiveId" clId="{B01C844B-1BE7-44FB-AD2F-31D73309F938}" dt="2021-03-14T21:21:51.269" v="2386" actId="1035"/>
          <ac:spMkLst>
            <pc:docMk/>
            <pc:sldMk cId="0" sldId="322"/>
            <ac:spMk id="22566" creationId="{4BD3D385-ECD3-4845-8836-DD5CA957CBA6}"/>
          </ac:spMkLst>
        </pc:spChg>
        <pc:spChg chg="mod">
          <ac:chgData name="Lei Wu" userId="f083b2a8aea23a2f" providerId="LiveId" clId="{B01C844B-1BE7-44FB-AD2F-31D73309F938}" dt="2021-03-14T21:21:51.269" v="2386" actId="1035"/>
          <ac:spMkLst>
            <pc:docMk/>
            <pc:sldMk cId="0" sldId="322"/>
            <ac:spMk id="22567" creationId="{20539AC1-4A45-4D89-AE53-33741F5CD1B6}"/>
          </ac:spMkLst>
        </pc:spChg>
        <pc:spChg chg="mod">
          <ac:chgData name="Lei Wu" userId="f083b2a8aea23a2f" providerId="LiveId" clId="{B01C844B-1BE7-44FB-AD2F-31D73309F938}" dt="2021-03-14T21:21:51.269" v="2386" actId="1035"/>
          <ac:spMkLst>
            <pc:docMk/>
            <pc:sldMk cId="0" sldId="322"/>
            <ac:spMk id="22568" creationId="{AF92F95A-6135-47EE-A52C-26A2CD42EC24}"/>
          </ac:spMkLst>
        </pc:spChg>
        <pc:spChg chg="mod">
          <ac:chgData name="Lei Wu" userId="f083b2a8aea23a2f" providerId="LiveId" clId="{B01C844B-1BE7-44FB-AD2F-31D73309F938}" dt="2021-03-14T21:21:51.269" v="2386" actId="1035"/>
          <ac:spMkLst>
            <pc:docMk/>
            <pc:sldMk cId="0" sldId="322"/>
            <ac:spMk id="22569" creationId="{8BE0E1AF-23CD-4E56-8080-22F2FAEA0C21}"/>
          </ac:spMkLst>
        </pc:spChg>
        <pc:spChg chg="mod">
          <ac:chgData name="Lei Wu" userId="f083b2a8aea23a2f" providerId="LiveId" clId="{B01C844B-1BE7-44FB-AD2F-31D73309F938}" dt="2021-03-14T21:21:51.269" v="2386" actId="1035"/>
          <ac:spMkLst>
            <pc:docMk/>
            <pc:sldMk cId="0" sldId="322"/>
            <ac:spMk id="22570" creationId="{0FDF5758-69F3-420D-8556-5BB5E1720F22}"/>
          </ac:spMkLst>
        </pc:spChg>
        <pc:spChg chg="mod">
          <ac:chgData name="Lei Wu" userId="f083b2a8aea23a2f" providerId="LiveId" clId="{B01C844B-1BE7-44FB-AD2F-31D73309F938}" dt="2021-03-14T21:21:51.269" v="2386" actId="1035"/>
          <ac:spMkLst>
            <pc:docMk/>
            <pc:sldMk cId="0" sldId="322"/>
            <ac:spMk id="22571" creationId="{412969AF-342E-4677-9EB3-922534E2BD75}"/>
          </ac:spMkLst>
        </pc:spChg>
        <pc:spChg chg="mod">
          <ac:chgData name="Lei Wu" userId="f083b2a8aea23a2f" providerId="LiveId" clId="{B01C844B-1BE7-44FB-AD2F-31D73309F938}" dt="2021-03-14T21:21:51.269" v="2386" actId="1035"/>
          <ac:spMkLst>
            <pc:docMk/>
            <pc:sldMk cId="0" sldId="322"/>
            <ac:spMk id="22572" creationId="{475F309B-C88C-4C93-847B-1A9FE0458346}"/>
          </ac:spMkLst>
        </pc:spChg>
        <pc:spChg chg="mod">
          <ac:chgData name="Lei Wu" userId="f083b2a8aea23a2f" providerId="LiveId" clId="{B01C844B-1BE7-44FB-AD2F-31D73309F938}" dt="2021-03-14T21:21:51.269" v="2386" actId="1035"/>
          <ac:spMkLst>
            <pc:docMk/>
            <pc:sldMk cId="0" sldId="322"/>
            <ac:spMk id="22573" creationId="{1BC4B7B1-91E0-4889-B365-A49081162535}"/>
          </ac:spMkLst>
        </pc:spChg>
        <pc:spChg chg="mod">
          <ac:chgData name="Lei Wu" userId="f083b2a8aea23a2f" providerId="LiveId" clId="{B01C844B-1BE7-44FB-AD2F-31D73309F938}" dt="2021-03-14T21:21:51.269" v="2386" actId="1035"/>
          <ac:spMkLst>
            <pc:docMk/>
            <pc:sldMk cId="0" sldId="322"/>
            <ac:spMk id="22574" creationId="{6B07C405-430E-471F-80C8-23A1971B5A02}"/>
          </ac:spMkLst>
        </pc:spChg>
        <pc:spChg chg="mod">
          <ac:chgData name="Lei Wu" userId="f083b2a8aea23a2f" providerId="LiveId" clId="{B01C844B-1BE7-44FB-AD2F-31D73309F938}" dt="2021-03-14T21:21:51.269" v="2386" actId="1035"/>
          <ac:spMkLst>
            <pc:docMk/>
            <pc:sldMk cId="0" sldId="322"/>
            <ac:spMk id="22575" creationId="{82F7B3B5-9A09-4A4A-A049-261D3EDFCB70}"/>
          </ac:spMkLst>
        </pc:spChg>
        <pc:spChg chg="mod">
          <ac:chgData name="Lei Wu" userId="f083b2a8aea23a2f" providerId="LiveId" clId="{B01C844B-1BE7-44FB-AD2F-31D73309F938}" dt="2021-03-14T21:21:51.269" v="2386" actId="1035"/>
          <ac:spMkLst>
            <pc:docMk/>
            <pc:sldMk cId="0" sldId="322"/>
            <ac:spMk id="22576" creationId="{B41E67C7-EEB5-4FA6-930D-783268EC1DE0}"/>
          </ac:spMkLst>
        </pc:spChg>
        <pc:spChg chg="mod">
          <ac:chgData name="Lei Wu" userId="f083b2a8aea23a2f" providerId="LiveId" clId="{B01C844B-1BE7-44FB-AD2F-31D73309F938}" dt="2021-03-14T21:21:51.269" v="2386" actId="1035"/>
          <ac:spMkLst>
            <pc:docMk/>
            <pc:sldMk cId="0" sldId="322"/>
            <ac:spMk id="22577" creationId="{C4566F14-F6A2-4F89-B5F9-115A65792109}"/>
          </ac:spMkLst>
        </pc:spChg>
        <pc:spChg chg="mod">
          <ac:chgData name="Lei Wu" userId="f083b2a8aea23a2f" providerId="LiveId" clId="{B01C844B-1BE7-44FB-AD2F-31D73309F938}" dt="2021-03-14T21:21:51.269" v="2386" actId="1035"/>
          <ac:spMkLst>
            <pc:docMk/>
            <pc:sldMk cId="0" sldId="322"/>
            <ac:spMk id="22578" creationId="{9E7FE627-E0FB-4883-92C5-2F9C1B1AA470}"/>
          </ac:spMkLst>
        </pc:spChg>
        <pc:spChg chg="mod">
          <ac:chgData name="Lei Wu" userId="f083b2a8aea23a2f" providerId="LiveId" clId="{B01C844B-1BE7-44FB-AD2F-31D73309F938}" dt="2021-03-14T21:21:51.269" v="2386" actId="1035"/>
          <ac:spMkLst>
            <pc:docMk/>
            <pc:sldMk cId="0" sldId="322"/>
            <ac:spMk id="22579" creationId="{9F6B8FB2-20C3-4757-9CE0-1AD60E25708C}"/>
          </ac:spMkLst>
        </pc:spChg>
        <pc:spChg chg="mod">
          <ac:chgData name="Lei Wu" userId="f083b2a8aea23a2f" providerId="LiveId" clId="{B01C844B-1BE7-44FB-AD2F-31D73309F938}" dt="2021-03-14T21:21:51.269" v="2386" actId="1035"/>
          <ac:spMkLst>
            <pc:docMk/>
            <pc:sldMk cId="0" sldId="322"/>
            <ac:spMk id="22580" creationId="{7902FCD2-6A18-4C9E-9D73-24CEACE33DEA}"/>
          </ac:spMkLst>
        </pc:spChg>
        <pc:spChg chg="mod">
          <ac:chgData name="Lei Wu" userId="f083b2a8aea23a2f" providerId="LiveId" clId="{B01C844B-1BE7-44FB-AD2F-31D73309F938}" dt="2021-03-14T21:21:51.269" v="2386" actId="1035"/>
          <ac:spMkLst>
            <pc:docMk/>
            <pc:sldMk cId="0" sldId="322"/>
            <ac:spMk id="22581" creationId="{818E5727-7F45-4687-BB46-3C4752F43C9D}"/>
          </ac:spMkLst>
        </pc:spChg>
        <pc:spChg chg="mod">
          <ac:chgData name="Lei Wu" userId="f083b2a8aea23a2f" providerId="LiveId" clId="{B01C844B-1BE7-44FB-AD2F-31D73309F938}" dt="2021-03-14T21:21:51.269" v="2386" actId="1035"/>
          <ac:spMkLst>
            <pc:docMk/>
            <pc:sldMk cId="0" sldId="322"/>
            <ac:spMk id="22582" creationId="{31E69D23-6A09-4493-953F-E85DED71F0E1}"/>
          </ac:spMkLst>
        </pc:spChg>
        <pc:spChg chg="mod">
          <ac:chgData name="Lei Wu" userId="f083b2a8aea23a2f" providerId="LiveId" clId="{B01C844B-1BE7-44FB-AD2F-31D73309F938}" dt="2021-03-14T21:21:51.269" v="2386" actId="1035"/>
          <ac:spMkLst>
            <pc:docMk/>
            <pc:sldMk cId="0" sldId="322"/>
            <ac:spMk id="22583" creationId="{C14CE612-630F-4190-A801-300F0F49C590}"/>
          </ac:spMkLst>
        </pc:spChg>
        <pc:spChg chg="mod">
          <ac:chgData name="Lei Wu" userId="f083b2a8aea23a2f" providerId="LiveId" clId="{B01C844B-1BE7-44FB-AD2F-31D73309F938}" dt="2021-03-14T21:21:51.269" v="2386" actId="1035"/>
          <ac:spMkLst>
            <pc:docMk/>
            <pc:sldMk cId="0" sldId="322"/>
            <ac:spMk id="22584" creationId="{817BD775-5A73-4045-BB95-A621CFD0E61B}"/>
          </ac:spMkLst>
        </pc:spChg>
        <pc:spChg chg="mod">
          <ac:chgData name="Lei Wu" userId="f083b2a8aea23a2f" providerId="LiveId" clId="{B01C844B-1BE7-44FB-AD2F-31D73309F938}" dt="2021-03-14T21:21:51.269" v="2386" actId="1035"/>
          <ac:spMkLst>
            <pc:docMk/>
            <pc:sldMk cId="0" sldId="322"/>
            <ac:spMk id="22585" creationId="{FC0FED52-AC89-42FC-9EBB-F3A8853E21BC}"/>
          </ac:spMkLst>
        </pc:spChg>
        <pc:grpChg chg="mod">
          <ac:chgData name="Lei Wu" userId="f083b2a8aea23a2f" providerId="LiveId" clId="{B01C844B-1BE7-44FB-AD2F-31D73309F938}" dt="2021-03-14T21:21:51.269" v="2386" actId="1035"/>
          <ac:grpSpMkLst>
            <pc:docMk/>
            <pc:sldMk cId="0" sldId="322"/>
            <ac:grpSpMk id="22534" creationId="{E5C0B478-7055-4E1D-8F64-66768B3D9F8B}"/>
          </ac:grpSpMkLst>
        </pc:grpChg>
        <pc:grpChg chg="mod">
          <ac:chgData name="Lei Wu" userId="f083b2a8aea23a2f" providerId="LiveId" clId="{B01C844B-1BE7-44FB-AD2F-31D73309F938}" dt="2021-03-14T21:21:51.269" v="2386" actId="1035"/>
          <ac:grpSpMkLst>
            <pc:docMk/>
            <pc:sldMk cId="0" sldId="322"/>
            <ac:grpSpMk id="22535" creationId="{9C473C71-63D3-45D6-824E-D04975EC4B9C}"/>
          </ac:grpSpMkLst>
        </pc:grpChg>
        <pc:grpChg chg="mod">
          <ac:chgData name="Lei Wu" userId="f083b2a8aea23a2f" providerId="LiveId" clId="{B01C844B-1BE7-44FB-AD2F-31D73309F938}" dt="2021-03-14T21:21:51.269" v="2386" actId="1035"/>
          <ac:grpSpMkLst>
            <pc:docMk/>
            <pc:sldMk cId="0" sldId="322"/>
            <ac:grpSpMk id="22538" creationId="{4000137B-2AF7-464A-A1AE-91B031DF4229}"/>
          </ac:grpSpMkLst>
        </pc:grpChg>
        <pc:grpChg chg="mod">
          <ac:chgData name="Lei Wu" userId="f083b2a8aea23a2f" providerId="LiveId" clId="{B01C844B-1BE7-44FB-AD2F-31D73309F938}" dt="2021-03-14T21:21:51.269" v="2386" actId="1035"/>
          <ac:grpSpMkLst>
            <pc:docMk/>
            <pc:sldMk cId="0" sldId="322"/>
            <ac:grpSpMk id="22539" creationId="{3F515088-8316-43AD-8410-B69B16DD3E39}"/>
          </ac:grpSpMkLst>
        </pc:grpChg>
        <pc:grpChg chg="mod">
          <ac:chgData name="Lei Wu" userId="f083b2a8aea23a2f" providerId="LiveId" clId="{B01C844B-1BE7-44FB-AD2F-31D73309F938}" dt="2021-03-14T21:21:51.269" v="2386" actId="1035"/>
          <ac:grpSpMkLst>
            <pc:docMk/>
            <pc:sldMk cId="0" sldId="322"/>
            <ac:grpSpMk id="22540" creationId="{E1075C0D-0E6D-4294-BAF4-1F84A4AEB791}"/>
          </ac:grpSpMkLst>
        </pc:grpChg>
        <pc:grpChg chg="mod">
          <ac:chgData name="Lei Wu" userId="f083b2a8aea23a2f" providerId="LiveId" clId="{B01C844B-1BE7-44FB-AD2F-31D73309F938}" dt="2021-03-14T21:21:51.269" v="2386" actId="1035"/>
          <ac:grpSpMkLst>
            <pc:docMk/>
            <pc:sldMk cId="0" sldId="322"/>
            <ac:grpSpMk id="22541" creationId="{4CC694AC-A47A-456C-B261-CD87893BF032}"/>
          </ac:grpSpMkLst>
        </pc:grpChg>
        <pc:grpChg chg="mod">
          <ac:chgData name="Lei Wu" userId="f083b2a8aea23a2f" providerId="LiveId" clId="{B01C844B-1BE7-44FB-AD2F-31D73309F938}" dt="2021-03-14T21:21:51.269" v="2386" actId="1035"/>
          <ac:grpSpMkLst>
            <pc:docMk/>
            <pc:sldMk cId="0" sldId="322"/>
            <ac:grpSpMk id="22542" creationId="{C9D14ADA-2E08-4B95-88F2-B8D6AC48AD22}"/>
          </ac:grpSpMkLst>
        </pc:grpChg>
        <pc:grpChg chg="mod">
          <ac:chgData name="Lei Wu" userId="f083b2a8aea23a2f" providerId="LiveId" clId="{B01C844B-1BE7-44FB-AD2F-31D73309F938}" dt="2021-03-14T21:21:51.269" v="2386" actId="1035"/>
          <ac:grpSpMkLst>
            <pc:docMk/>
            <pc:sldMk cId="0" sldId="322"/>
            <ac:grpSpMk id="22543" creationId="{5026D28C-C8F1-4110-AD01-1BC772249E95}"/>
          </ac:grpSpMkLst>
        </pc:grpChg>
      </pc:sldChg>
      <pc:sldChg chg="add">
        <pc:chgData name="Lei Wu" userId="f083b2a8aea23a2f" providerId="LiveId" clId="{B01C844B-1BE7-44FB-AD2F-31D73309F938}" dt="2021-03-15T23:21:35.122" v="6223"/>
        <pc:sldMkLst>
          <pc:docMk/>
          <pc:sldMk cId="1011993453" sldId="336"/>
        </pc:sldMkLst>
      </pc:sldChg>
      <pc:sldChg chg="addSp delSp modSp add del mod">
        <pc:chgData name="Lei Wu" userId="f083b2a8aea23a2f" providerId="LiveId" clId="{B01C844B-1BE7-44FB-AD2F-31D73309F938}" dt="2021-03-15T23:21:29.549" v="6222" actId="2696"/>
        <pc:sldMkLst>
          <pc:docMk/>
          <pc:sldMk cId="1024626476" sldId="336"/>
        </pc:sldMkLst>
        <pc:spChg chg="add mod">
          <ac:chgData name="Lei Wu" userId="f083b2a8aea23a2f" providerId="LiveId" clId="{B01C844B-1BE7-44FB-AD2F-31D73309F938}" dt="2021-03-15T22:32:07.657" v="5965" actId="404"/>
          <ac:spMkLst>
            <pc:docMk/>
            <pc:sldMk cId="1024626476" sldId="336"/>
            <ac:spMk id="63" creationId="{E3BDC1A1-0618-4420-880F-D5EADB983339}"/>
          </ac:spMkLst>
        </pc:spChg>
        <pc:spChg chg="mod">
          <ac:chgData name="Lei Wu" userId="f083b2a8aea23a2f" providerId="LiveId" clId="{B01C844B-1BE7-44FB-AD2F-31D73309F938}" dt="2021-03-15T22:31:21.305" v="5957" actId="1076"/>
          <ac:spMkLst>
            <pc:docMk/>
            <pc:sldMk cId="1024626476" sldId="336"/>
            <ac:spMk id="188" creationId="{7479A94A-30B5-4A72-AB76-08CB89AE84B8}"/>
          </ac:spMkLst>
        </pc:spChg>
        <pc:spChg chg="mod">
          <ac:chgData name="Lei Wu" userId="f083b2a8aea23a2f" providerId="LiveId" clId="{B01C844B-1BE7-44FB-AD2F-31D73309F938}" dt="2021-03-15T22:31:21.305" v="5957" actId="1076"/>
          <ac:spMkLst>
            <pc:docMk/>
            <pc:sldMk cId="1024626476" sldId="336"/>
            <ac:spMk id="189" creationId="{E9589D73-0DB1-4BE4-8320-D9644DAC9935}"/>
          </ac:spMkLst>
        </pc:spChg>
        <pc:spChg chg="mod">
          <ac:chgData name="Lei Wu" userId="f083b2a8aea23a2f" providerId="LiveId" clId="{B01C844B-1BE7-44FB-AD2F-31D73309F938}" dt="2021-03-15T22:31:21.305" v="5957" actId="1076"/>
          <ac:spMkLst>
            <pc:docMk/>
            <pc:sldMk cId="1024626476" sldId="336"/>
            <ac:spMk id="190" creationId="{3BCB0DF6-3A58-4E82-AE67-9AFE2045B493}"/>
          </ac:spMkLst>
        </pc:spChg>
        <pc:spChg chg="mod">
          <ac:chgData name="Lei Wu" userId="f083b2a8aea23a2f" providerId="LiveId" clId="{B01C844B-1BE7-44FB-AD2F-31D73309F938}" dt="2021-03-15T22:31:21.305" v="5957" actId="1076"/>
          <ac:spMkLst>
            <pc:docMk/>
            <pc:sldMk cId="1024626476" sldId="336"/>
            <ac:spMk id="191" creationId="{459D4539-22B8-43E8-9DFB-591878DC9D98}"/>
          </ac:spMkLst>
        </pc:spChg>
        <pc:spChg chg="mod">
          <ac:chgData name="Lei Wu" userId="f083b2a8aea23a2f" providerId="LiveId" clId="{B01C844B-1BE7-44FB-AD2F-31D73309F938}" dt="2021-03-15T22:31:21.305" v="5957" actId="1076"/>
          <ac:spMkLst>
            <pc:docMk/>
            <pc:sldMk cId="1024626476" sldId="336"/>
            <ac:spMk id="192" creationId="{889978C6-FA24-423C-BB79-0677F30D02E0}"/>
          </ac:spMkLst>
        </pc:spChg>
        <pc:spChg chg="mod">
          <ac:chgData name="Lei Wu" userId="f083b2a8aea23a2f" providerId="LiveId" clId="{B01C844B-1BE7-44FB-AD2F-31D73309F938}" dt="2021-03-15T22:31:21.305" v="5957" actId="1076"/>
          <ac:spMkLst>
            <pc:docMk/>
            <pc:sldMk cId="1024626476" sldId="336"/>
            <ac:spMk id="193" creationId="{E6041C30-F4F2-4B43-BD0D-3B627F3A5F80}"/>
          </ac:spMkLst>
        </pc:spChg>
        <pc:spChg chg="mod">
          <ac:chgData name="Lei Wu" userId="f083b2a8aea23a2f" providerId="LiveId" clId="{B01C844B-1BE7-44FB-AD2F-31D73309F938}" dt="2021-03-15T22:31:21.305" v="5957" actId="1076"/>
          <ac:spMkLst>
            <pc:docMk/>
            <pc:sldMk cId="1024626476" sldId="336"/>
            <ac:spMk id="194" creationId="{C9347CE5-6BD3-489B-8873-2932E8EDD163}"/>
          </ac:spMkLst>
        </pc:spChg>
        <pc:spChg chg="mod">
          <ac:chgData name="Lei Wu" userId="f083b2a8aea23a2f" providerId="LiveId" clId="{B01C844B-1BE7-44FB-AD2F-31D73309F938}" dt="2021-03-15T22:31:21.305" v="5957" actId="1076"/>
          <ac:spMkLst>
            <pc:docMk/>
            <pc:sldMk cId="1024626476" sldId="336"/>
            <ac:spMk id="195" creationId="{E802D30D-3592-4DCF-8E9C-4EA1188AD3EC}"/>
          </ac:spMkLst>
        </pc:spChg>
        <pc:spChg chg="mod">
          <ac:chgData name="Lei Wu" userId="f083b2a8aea23a2f" providerId="LiveId" clId="{B01C844B-1BE7-44FB-AD2F-31D73309F938}" dt="2021-03-15T22:31:21.305" v="5957" actId="1076"/>
          <ac:spMkLst>
            <pc:docMk/>
            <pc:sldMk cId="1024626476" sldId="336"/>
            <ac:spMk id="196" creationId="{126886AB-97EE-4798-BD41-6C571B1AA9AE}"/>
          </ac:spMkLst>
        </pc:spChg>
        <pc:spChg chg="mod">
          <ac:chgData name="Lei Wu" userId="f083b2a8aea23a2f" providerId="LiveId" clId="{B01C844B-1BE7-44FB-AD2F-31D73309F938}" dt="2021-03-15T22:31:21.305" v="5957" actId="1076"/>
          <ac:spMkLst>
            <pc:docMk/>
            <pc:sldMk cId="1024626476" sldId="336"/>
            <ac:spMk id="197" creationId="{64AD7D4B-D870-492B-AD10-0AEC5DCDC6E3}"/>
          </ac:spMkLst>
        </pc:spChg>
        <pc:spChg chg="mod">
          <ac:chgData name="Lei Wu" userId="f083b2a8aea23a2f" providerId="LiveId" clId="{B01C844B-1BE7-44FB-AD2F-31D73309F938}" dt="2021-03-15T22:31:21.305" v="5957" actId="1076"/>
          <ac:spMkLst>
            <pc:docMk/>
            <pc:sldMk cId="1024626476" sldId="336"/>
            <ac:spMk id="198" creationId="{A00637FC-AAFD-4434-805D-87E488F5BF83}"/>
          </ac:spMkLst>
        </pc:spChg>
        <pc:spChg chg="mod">
          <ac:chgData name="Lei Wu" userId="f083b2a8aea23a2f" providerId="LiveId" clId="{B01C844B-1BE7-44FB-AD2F-31D73309F938}" dt="2021-03-15T22:31:21.305" v="5957" actId="1076"/>
          <ac:spMkLst>
            <pc:docMk/>
            <pc:sldMk cId="1024626476" sldId="336"/>
            <ac:spMk id="199" creationId="{165B1688-2B35-4E93-B922-DEFBA610DDC1}"/>
          </ac:spMkLst>
        </pc:spChg>
        <pc:spChg chg="mod">
          <ac:chgData name="Lei Wu" userId="f083b2a8aea23a2f" providerId="LiveId" clId="{B01C844B-1BE7-44FB-AD2F-31D73309F938}" dt="2021-03-15T22:31:21.305" v="5957" actId="1076"/>
          <ac:spMkLst>
            <pc:docMk/>
            <pc:sldMk cId="1024626476" sldId="336"/>
            <ac:spMk id="200" creationId="{207B69C5-583C-460E-A741-59472968D386}"/>
          </ac:spMkLst>
        </pc:spChg>
        <pc:spChg chg="mod">
          <ac:chgData name="Lei Wu" userId="f083b2a8aea23a2f" providerId="LiveId" clId="{B01C844B-1BE7-44FB-AD2F-31D73309F938}" dt="2021-03-15T22:31:21.305" v="5957" actId="1076"/>
          <ac:spMkLst>
            <pc:docMk/>
            <pc:sldMk cId="1024626476" sldId="336"/>
            <ac:spMk id="201" creationId="{2D9EE8D6-3EF9-44DE-8BAF-8AD42290B173}"/>
          </ac:spMkLst>
        </pc:spChg>
        <pc:spChg chg="mod">
          <ac:chgData name="Lei Wu" userId="f083b2a8aea23a2f" providerId="LiveId" clId="{B01C844B-1BE7-44FB-AD2F-31D73309F938}" dt="2021-03-15T22:31:21.305" v="5957" actId="1076"/>
          <ac:spMkLst>
            <pc:docMk/>
            <pc:sldMk cId="1024626476" sldId="336"/>
            <ac:spMk id="202" creationId="{86D4B1F6-4471-485A-A707-BD7D0C809636}"/>
          </ac:spMkLst>
        </pc:spChg>
        <pc:spChg chg="mod">
          <ac:chgData name="Lei Wu" userId="f083b2a8aea23a2f" providerId="LiveId" clId="{B01C844B-1BE7-44FB-AD2F-31D73309F938}" dt="2021-03-15T22:31:21.305" v="5957" actId="1076"/>
          <ac:spMkLst>
            <pc:docMk/>
            <pc:sldMk cId="1024626476" sldId="336"/>
            <ac:spMk id="203" creationId="{2095B722-EA32-47B6-BC24-E7B9AF510CAD}"/>
          </ac:spMkLst>
        </pc:spChg>
        <pc:spChg chg="mod">
          <ac:chgData name="Lei Wu" userId="f083b2a8aea23a2f" providerId="LiveId" clId="{B01C844B-1BE7-44FB-AD2F-31D73309F938}" dt="2021-03-15T22:31:21.305" v="5957" actId="1076"/>
          <ac:spMkLst>
            <pc:docMk/>
            <pc:sldMk cId="1024626476" sldId="336"/>
            <ac:spMk id="204" creationId="{362034FB-2924-4665-A914-FEF1CA8D9A70}"/>
          </ac:spMkLst>
        </pc:spChg>
        <pc:spChg chg="mod">
          <ac:chgData name="Lei Wu" userId="f083b2a8aea23a2f" providerId="LiveId" clId="{B01C844B-1BE7-44FB-AD2F-31D73309F938}" dt="2021-03-15T22:31:21.305" v="5957" actId="1076"/>
          <ac:spMkLst>
            <pc:docMk/>
            <pc:sldMk cId="1024626476" sldId="336"/>
            <ac:spMk id="205" creationId="{BEF3EB56-93EF-490C-B9B1-309BBA5B1971}"/>
          </ac:spMkLst>
        </pc:spChg>
        <pc:spChg chg="mod">
          <ac:chgData name="Lei Wu" userId="f083b2a8aea23a2f" providerId="LiveId" clId="{B01C844B-1BE7-44FB-AD2F-31D73309F938}" dt="2021-03-15T22:31:21.305" v="5957" actId="1076"/>
          <ac:spMkLst>
            <pc:docMk/>
            <pc:sldMk cId="1024626476" sldId="336"/>
            <ac:spMk id="206" creationId="{29D0A20F-2923-46C5-A43B-FBCF00091DC5}"/>
          </ac:spMkLst>
        </pc:spChg>
        <pc:spChg chg="mod">
          <ac:chgData name="Lei Wu" userId="f083b2a8aea23a2f" providerId="LiveId" clId="{B01C844B-1BE7-44FB-AD2F-31D73309F938}" dt="2021-03-15T22:31:21.305" v="5957" actId="1076"/>
          <ac:spMkLst>
            <pc:docMk/>
            <pc:sldMk cId="1024626476" sldId="336"/>
            <ac:spMk id="207" creationId="{05F532A7-D628-4F70-A95E-2B939C6072E4}"/>
          </ac:spMkLst>
        </pc:spChg>
        <pc:spChg chg="mod">
          <ac:chgData name="Lei Wu" userId="f083b2a8aea23a2f" providerId="LiveId" clId="{B01C844B-1BE7-44FB-AD2F-31D73309F938}" dt="2021-03-15T22:31:21.305" v="5957" actId="1076"/>
          <ac:spMkLst>
            <pc:docMk/>
            <pc:sldMk cId="1024626476" sldId="336"/>
            <ac:spMk id="208" creationId="{31D1C1BA-5296-4504-9C98-987F387F5498}"/>
          </ac:spMkLst>
        </pc:spChg>
        <pc:spChg chg="mod">
          <ac:chgData name="Lei Wu" userId="f083b2a8aea23a2f" providerId="LiveId" clId="{B01C844B-1BE7-44FB-AD2F-31D73309F938}" dt="2021-03-15T22:31:21.305" v="5957" actId="1076"/>
          <ac:spMkLst>
            <pc:docMk/>
            <pc:sldMk cId="1024626476" sldId="336"/>
            <ac:spMk id="209" creationId="{4FBE293E-58E7-4230-901F-3D7EEF5A634A}"/>
          </ac:spMkLst>
        </pc:spChg>
        <pc:spChg chg="mod">
          <ac:chgData name="Lei Wu" userId="f083b2a8aea23a2f" providerId="LiveId" clId="{B01C844B-1BE7-44FB-AD2F-31D73309F938}" dt="2021-03-15T22:31:21.305" v="5957" actId="1076"/>
          <ac:spMkLst>
            <pc:docMk/>
            <pc:sldMk cId="1024626476" sldId="336"/>
            <ac:spMk id="210" creationId="{A3658131-9812-4EE3-8247-72614677FB43}"/>
          </ac:spMkLst>
        </pc:spChg>
        <pc:spChg chg="mod">
          <ac:chgData name="Lei Wu" userId="f083b2a8aea23a2f" providerId="LiveId" clId="{B01C844B-1BE7-44FB-AD2F-31D73309F938}" dt="2021-03-15T22:31:21.305" v="5957" actId="1076"/>
          <ac:spMkLst>
            <pc:docMk/>
            <pc:sldMk cId="1024626476" sldId="336"/>
            <ac:spMk id="211" creationId="{11FE7CBF-2588-45AB-BC04-E079E5CA6682}"/>
          </ac:spMkLst>
        </pc:spChg>
        <pc:spChg chg="mod">
          <ac:chgData name="Lei Wu" userId="f083b2a8aea23a2f" providerId="LiveId" clId="{B01C844B-1BE7-44FB-AD2F-31D73309F938}" dt="2021-03-15T22:31:21.305" v="5957" actId="1076"/>
          <ac:spMkLst>
            <pc:docMk/>
            <pc:sldMk cId="1024626476" sldId="336"/>
            <ac:spMk id="212" creationId="{7992497B-5854-48ED-86C2-0582A0A4AC2C}"/>
          </ac:spMkLst>
        </pc:spChg>
        <pc:spChg chg="mod">
          <ac:chgData name="Lei Wu" userId="f083b2a8aea23a2f" providerId="LiveId" clId="{B01C844B-1BE7-44FB-AD2F-31D73309F938}" dt="2021-03-15T22:31:21.305" v="5957" actId="1076"/>
          <ac:spMkLst>
            <pc:docMk/>
            <pc:sldMk cId="1024626476" sldId="336"/>
            <ac:spMk id="213" creationId="{84897A90-5DF1-4417-A98D-BF1C0F735F19}"/>
          </ac:spMkLst>
        </pc:spChg>
        <pc:spChg chg="mod">
          <ac:chgData name="Lei Wu" userId="f083b2a8aea23a2f" providerId="LiveId" clId="{B01C844B-1BE7-44FB-AD2F-31D73309F938}" dt="2021-03-15T22:31:21.305" v="5957" actId="1076"/>
          <ac:spMkLst>
            <pc:docMk/>
            <pc:sldMk cId="1024626476" sldId="336"/>
            <ac:spMk id="214" creationId="{DD3FA057-91F4-41BF-89F0-E8DFF46CF765}"/>
          </ac:spMkLst>
        </pc:spChg>
        <pc:spChg chg="mod">
          <ac:chgData name="Lei Wu" userId="f083b2a8aea23a2f" providerId="LiveId" clId="{B01C844B-1BE7-44FB-AD2F-31D73309F938}" dt="2021-03-15T22:31:21.305" v="5957" actId="1076"/>
          <ac:spMkLst>
            <pc:docMk/>
            <pc:sldMk cId="1024626476" sldId="336"/>
            <ac:spMk id="215" creationId="{4D830EFD-12E5-468E-92B8-3E76B658DADB}"/>
          </ac:spMkLst>
        </pc:spChg>
        <pc:spChg chg="mod">
          <ac:chgData name="Lei Wu" userId="f083b2a8aea23a2f" providerId="LiveId" clId="{B01C844B-1BE7-44FB-AD2F-31D73309F938}" dt="2021-03-15T22:31:21.305" v="5957" actId="1076"/>
          <ac:spMkLst>
            <pc:docMk/>
            <pc:sldMk cId="1024626476" sldId="336"/>
            <ac:spMk id="217" creationId="{37029BD2-8070-4BA6-AAD1-5712E71EAD81}"/>
          </ac:spMkLst>
        </pc:spChg>
        <pc:spChg chg="mod">
          <ac:chgData name="Lei Wu" userId="f083b2a8aea23a2f" providerId="LiveId" clId="{B01C844B-1BE7-44FB-AD2F-31D73309F938}" dt="2021-03-15T22:31:21.305" v="5957" actId="1076"/>
          <ac:spMkLst>
            <pc:docMk/>
            <pc:sldMk cId="1024626476" sldId="336"/>
            <ac:spMk id="219" creationId="{0E0A99C9-0B7A-4FE4-A346-8C196C3F0FD5}"/>
          </ac:spMkLst>
        </pc:spChg>
        <pc:spChg chg="mod">
          <ac:chgData name="Lei Wu" userId="f083b2a8aea23a2f" providerId="LiveId" clId="{B01C844B-1BE7-44FB-AD2F-31D73309F938}" dt="2021-03-15T22:31:21.305" v="5957" actId="1076"/>
          <ac:spMkLst>
            <pc:docMk/>
            <pc:sldMk cId="1024626476" sldId="336"/>
            <ac:spMk id="220" creationId="{92BEEE1B-A8CD-4D13-BEF4-67F0424BE5FD}"/>
          </ac:spMkLst>
        </pc:spChg>
        <pc:spChg chg="mod">
          <ac:chgData name="Lei Wu" userId="f083b2a8aea23a2f" providerId="LiveId" clId="{B01C844B-1BE7-44FB-AD2F-31D73309F938}" dt="2021-03-15T22:31:21.305" v="5957" actId="1076"/>
          <ac:spMkLst>
            <pc:docMk/>
            <pc:sldMk cId="1024626476" sldId="336"/>
            <ac:spMk id="221" creationId="{A9846B3C-F1C5-492E-8484-406DF8FD7BD8}"/>
          </ac:spMkLst>
        </pc:spChg>
        <pc:spChg chg="mod">
          <ac:chgData name="Lei Wu" userId="f083b2a8aea23a2f" providerId="LiveId" clId="{B01C844B-1BE7-44FB-AD2F-31D73309F938}" dt="2021-03-15T22:31:21.305" v="5957" actId="1076"/>
          <ac:spMkLst>
            <pc:docMk/>
            <pc:sldMk cId="1024626476" sldId="336"/>
            <ac:spMk id="222" creationId="{8513B381-248F-4350-B0A2-212BB6632F87}"/>
          </ac:spMkLst>
        </pc:spChg>
        <pc:spChg chg="mod">
          <ac:chgData name="Lei Wu" userId="f083b2a8aea23a2f" providerId="LiveId" clId="{B01C844B-1BE7-44FB-AD2F-31D73309F938}" dt="2021-03-15T22:31:21.305" v="5957" actId="1076"/>
          <ac:spMkLst>
            <pc:docMk/>
            <pc:sldMk cId="1024626476" sldId="336"/>
            <ac:spMk id="223" creationId="{EF2BD937-21D9-4303-A1A3-1B27C18BB724}"/>
          </ac:spMkLst>
        </pc:spChg>
        <pc:spChg chg="mod">
          <ac:chgData name="Lei Wu" userId="f083b2a8aea23a2f" providerId="LiveId" clId="{B01C844B-1BE7-44FB-AD2F-31D73309F938}" dt="2021-03-15T22:31:21.305" v="5957" actId="1076"/>
          <ac:spMkLst>
            <pc:docMk/>
            <pc:sldMk cId="1024626476" sldId="336"/>
            <ac:spMk id="224" creationId="{96F9E1A0-4512-4C6C-9B62-FAEDEF3CCF1A}"/>
          </ac:spMkLst>
        </pc:spChg>
        <pc:spChg chg="mod">
          <ac:chgData name="Lei Wu" userId="f083b2a8aea23a2f" providerId="LiveId" clId="{B01C844B-1BE7-44FB-AD2F-31D73309F938}" dt="2021-03-15T22:31:21.305" v="5957" actId="1076"/>
          <ac:spMkLst>
            <pc:docMk/>
            <pc:sldMk cId="1024626476" sldId="336"/>
            <ac:spMk id="225" creationId="{ED91EA05-197D-49B8-B2F5-F497204794C9}"/>
          </ac:spMkLst>
        </pc:spChg>
        <pc:spChg chg="mod">
          <ac:chgData name="Lei Wu" userId="f083b2a8aea23a2f" providerId="LiveId" clId="{B01C844B-1BE7-44FB-AD2F-31D73309F938}" dt="2021-03-15T22:31:21.305" v="5957" actId="1076"/>
          <ac:spMkLst>
            <pc:docMk/>
            <pc:sldMk cId="1024626476" sldId="336"/>
            <ac:spMk id="226" creationId="{62CF22CF-2F07-47A0-A20E-635E8E3C1EF9}"/>
          </ac:spMkLst>
        </pc:spChg>
        <pc:spChg chg="mod">
          <ac:chgData name="Lei Wu" userId="f083b2a8aea23a2f" providerId="LiveId" clId="{B01C844B-1BE7-44FB-AD2F-31D73309F938}" dt="2021-03-15T22:31:21.305" v="5957" actId="1076"/>
          <ac:spMkLst>
            <pc:docMk/>
            <pc:sldMk cId="1024626476" sldId="336"/>
            <ac:spMk id="227" creationId="{881DA371-D4B0-4A4F-B4F0-2E60D0C8CBF7}"/>
          </ac:spMkLst>
        </pc:spChg>
        <pc:spChg chg="mod">
          <ac:chgData name="Lei Wu" userId="f083b2a8aea23a2f" providerId="LiveId" clId="{B01C844B-1BE7-44FB-AD2F-31D73309F938}" dt="2021-03-15T22:31:21.305" v="5957" actId="1076"/>
          <ac:spMkLst>
            <pc:docMk/>
            <pc:sldMk cId="1024626476" sldId="336"/>
            <ac:spMk id="228" creationId="{3AEEF0B8-4087-4FF2-88DB-201006BF1165}"/>
          </ac:spMkLst>
        </pc:spChg>
        <pc:spChg chg="mod">
          <ac:chgData name="Lei Wu" userId="f083b2a8aea23a2f" providerId="LiveId" clId="{B01C844B-1BE7-44FB-AD2F-31D73309F938}" dt="2021-03-15T22:31:21.305" v="5957" actId="1076"/>
          <ac:spMkLst>
            <pc:docMk/>
            <pc:sldMk cId="1024626476" sldId="336"/>
            <ac:spMk id="229" creationId="{22B6B07E-FDBE-46B4-ADF4-5ECA09C12A9E}"/>
          </ac:spMkLst>
        </pc:spChg>
        <pc:spChg chg="mod">
          <ac:chgData name="Lei Wu" userId="f083b2a8aea23a2f" providerId="LiveId" clId="{B01C844B-1BE7-44FB-AD2F-31D73309F938}" dt="2021-03-15T22:31:21.305" v="5957" actId="1076"/>
          <ac:spMkLst>
            <pc:docMk/>
            <pc:sldMk cId="1024626476" sldId="336"/>
            <ac:spMk id="230" creationId="{2A86D672-66CD-4844-B3A7-A750B57F2B08}"/>
          </ac:spMkLst>
        </pc:spChg>
        <pc:spChg chg="mod">
          <ac:chgData name="Lei Wu" userId="f083b2a8aea23a2f" providerId="LiveId" clId="{B01C844B-1BE7-44FB-AD2F-31D73309F938}" dt="2021-03-15T22:31:21.305" v="5957" actId="1076"/>
          <ac:spMkLst>
            <pc:docMk/>
            <pc:sldMk cId="1024626476" sldId="336"/>
            <ac:spMk id="231" creationId="{C73C7456-EE85-4E53-8459-7C16EDD665E0}"/>
          </ac:spMkLst>
        </pc:spChg>
        <pc:spChg chg="mod">
          <ac:chgData name="Lei Wu" userId="f083b2a8aea23a2f" providerId="LiveId" clId="{B01C844B-1BE7-44FB-AD2F-31D73309F938}" dt="2021-03-15T22:31:21.305" v="5957" actId="1076"/>
          <ac:spMkLst>
            <pc:docMk/>
            <pc:sldMk cId="1024626476" sldId="336"/>
            <ac:spMk id="232" creationId="{3859314A-00DF-4061-9082-EF7B536F3D5E}"/>
          </ac:spMkLst>
        </pc:spChg>
        <pc:spChg chg="mod">
          <ac:chgData name="Lei Wu" userId="f083b2a8aea23a2f" providerId="LiveId" clId="{B01C844B-1BE7-44FB-AD2F-31D73309F938}" dt="2021-03-15T22:31:21.305" v="5957" actId="1076"/>
          <ac:spMkLst>
            <pc:docMk/>
            <pc:sldMk cId="1024626476" sldId="336"/>
            <ac:spMk id="233" creationId="{D47E6943-7F18-455E-ABF3-4C5C4734963A}"/>
          </ac:spMkLst>
        </pc:spChg>
        <pc:spChg chg="mod">
          <ac:chgData name="Lei Wu" userId="f083b2a8aea23a2f" providerId="LiveId" clId="{B01C844B-1BE7-44FB-AD2F-31D73309F938}" dt="2021-03-15T22:31:21.305" v="5957" actId="1076"/>
          <ac:spMkLst>
            <pc:docMk/>
            <pc:sldMk cId="1024626476" sldId="336"/>
            <ac:spMk id="235" creationId="{4B06189B-4EB5-4D08-8C3F-409D93F66915}"/>
          </ac:spMkLst>
        </pc:spChg>
        <pc:spChg chg="mod">
          <ac:chgData name="Lei Wu" userId="f083b2a8aea23a2f" providerId="LiveId" clId="{B01C844B-1BE7-44FB-AD2F-31D73309F938}" dt="2021-03-15T22:31:21.305" v="5957" actId="1076"/>
          <ac:spMkLst>
            <pc:docMk/>
            <pc:sldMk cId="1024626476" sldId="336"/>
            <ac:spMk id="236" creationId="{6AC9F313-637E-4400-81A7-79506A65C2F7}"/>
          </ac:spMkLst>
        </pc:spChg>
        <pc:spChg chg="mod">
          <ac:chgData name="Lei Wu" userId="f083b2a8aea23a2f" providerId="LiveId" clId="{B01C844B-1BE7-44FB-AD2F-31D73309F938}" dt="2021-03-15T22:31:21.305" v="5957" actId="1076"/>
          <ac:spMkLst>
            <pc:docMk/>
            <pc:sldMk cId="1024626476" sldId="336"/>
            <ac:spMk id="237" creationId="{EA69206B-767D-4F37-B0E4-1788953648F7}"/>
          </ac:spMkLst>
        </pc:spChg>
        <pc:spChg chg="mod">
          <ac:chgData name="Lei Wu" userId="f083b2a8aea23a2f" providerId="LiveId" clId="{B01C844B-1BE7-44FB-AD2F-31D73309F938}" dt="2021-03-15T22:32:38.202" v="5972" actId="20577"/>
          <ac:spMkLst>
            <pc:docMk/>
            <pc:sldMk cId="1024626476" sldId="336"/>
            <ac:spMk id="24579" creationId="{227B4450-169E-4AF4-9C7E-D57B90582B93}"/>
          </ac:spMkLst>
        </pc:spChg>
        <pc:spChg chg="del mod">
          <ac:chgData name="Lei Wu" userId="f083b2a8aea23a2f" providerId="LiveId" clId="{B01C844B-1BE7-44FB-AD2F-31D73309F938}" dt="2021-03-15T22:31:14.695" v="5956" actId="478"/>
          <ac:spMkLst>
            <pc:docMk/>
            <pc:sldMk cId="1024626476" sldId="336"/>
            <ac:spMk id="24580" creationId="{BF07967E-C47C-45A3-B5EA-F9205AB3BDBE}"/>
          </ac:spMkLst>
        </pc:spChg>
        <pc:spChg chg="del mod">
          <ac:chgData name="Lei Wu" userId="f083b2a8aea23a2f" providerId="LiveId" clId="{B01C844B-1BE7-44FB-AD2F-31D73309F938}" dt="2021-03-15T22:31:56.899" v="5962" actId="478"/>
          <ac:spMkLst>
            <pc:docMk/>
            <pc:sldMk cId="1024626476" sldId="336"/>
            <ac:spMk id="24581" creationId="{FAC0E64D-AF23-4B8D-B360-AFF457CCC575}"/>
          </ac:spMkLst>
        </pc:spChg>
        <pc:spChg chg="mod">
          <ac:chgData name="Lei Wu" userId="f083b2a8aea23a2f" providerId="LiveId" clId="{B01C844B-1BE7-44FB-AD2F-31D73309F938}" dt="2021-03-15T22:31:27.095" v="5958" actId="1076"/>
          <ac:spMkLst>
            <pc:docMk/>
            <pc:sldMk cId="1024626476" sldId="336"/>
            <ac:spMk id="24583" creationId="{856658F4-66ED-48F7-84DB-77C4E2D8CB71}"/>
          </ac:spMkLst>
        </pc:spChg>
        <pc:spChg chg="mod">
          <ac:chgData name="Lei Wu" userId="f083b2a8aea23a2f" providerId="LiveId" clId="{B01C844B-1BE7-44FB-AD2F-31D73309F938}" dt="2021-03-15T22:31:27.095" v="5958" actId="1076"/>
          <ac:spMkLst>
            <pc:docMk/>
            <pc:sldMk cId="1024626476" sldId="336"/>
            <ac:spMk id="24584" creationId="{95512DE2-B620-4D79-B5A2-16F6670B94B9}"/>
          </ac:spMkLst>
        </pc:spChg>
        <pc:spChg chg="mod">
          <ac:chgData name="Lei Wu" userId="f083b2a8aea23a2f" providerId="LiveId" clId="{B01C844B-1BE7-44FB-AD2F-31D73309F938}" dt="2021-03-15T22:31:27.095" v="5958" actId="1076"/>
          <ac:spMkLst>
            <pc:docMk/>
            <pc:sldMk cId="1024626476" sldId="336"/>
            <ac:spMk id="24585" creationId="{27D70D22-AB2D-46EE-9B0C-9EB91C50B77F}"/>
          </ac:spMkLst>
        </pc:spChg>
        <pc:spChg chg="mod">
          <ac:chgData name="Lei Wu" userId="f083b2a8aea23a2f" providerId="LiveId" clId="{B01C844B-1BE7-44FB-AD2F-31D73309F938}" dt="2021-03-15T22:31:27.095" v="5958" actId="1076"/>
          <ac:spMkLst>
            <pc:docMk/>
            <pc:sldMk cId="1024626476" sldId="336"/>
            <ac:spMk id="24586" creationId="{225DC9C9-19C4-4B67-99D4-3D0BC26FC81D}"/>
          </ac:spMkLst>
        </pc:spChg>
        <pc:spChg chg="mod">
          <ac:chgData name="Lei Wu" userId="f083b2a8aea23a2f" providerId="LiveId" clId="{B01C844B-1BE7-44FB-AD2F-31D73309F938}" dt="2021-03-15T22:31:21.305" v="5957" actId="1076"/>
          <ac:spMkLst>
            <pc:docMk/>
            <pc:sldMk cId="1024626476" sldId="336"/>
            <ac:spMk id="24616" creationId="{48E3861C-CBE7-49D6-9483-426EF9011571}"/>
          </ac:spMkLst>
        </pc:spChg>
        <pc:spChg chg="mod">
          <ac:chgData name="Lei Wu" userId="f083b2a8aea23a2f" providerId="LiveId" clId="{B01C844B-1BE7-44FB-AD2F-31D73309F938}" dt="2021-03-15T22:31:21.305" v="5957" actId="1076"/>
          <ac:spMkLst>
            <pc:docMk/>
            <pc:sldMk cId="1024626476" sldId="336"/>
            <ac:spMk id="24618" creationId="{B717EB61-B7E4-4003-9214-20BFB1DD79AC}"/>
          </ac:spMkLst>
        </pc:spChg>
        <pc:spChg chg="mod">
          <ac:chgData name="Lei Wu" userId="f083b2a8aea23a2f" providerId="LiveId" clId="{B01C844B-1BE7-44FB-AD2F-31D73309F938}" dt="2021-03-15T22:31:21.305" v="5957" actId="1076"/>
          <ac:spMkLst>
            <pc:docMk/>
            <pc:sldMk cId="1024626476" sldId="336"/>
            <ac:spMk id="24634" creationId="{F7691B5A-2C90-42AB-A15A-09B4C78FE274}"/>
          </ac:spMkLst>
        </pc:spChg>
        <pc:grpChg chg="mod">
          <ac:chgData name="Lei Wu" userId="f083b2a8aea23a2f" providerId="LiveId" clId="{B01C844B-1BE7-44FB-AD2F-31D73309F938}" dt="2021-03-15T22:31:21.305" v="5957" actId="1076"/>
          <ac:grpSpMkLst>
            <pc:docMk/>
            <pc:sldMk cId="1024626476" sldId="336"/>
            <ac:grpSpMk id="24587" creationId="{62351017-A273-4936-81AF-A5030020CBBC}"/>
          </ac:grpSpMkLst>
        </pc:grpChg>
      </pc:sldChg>
      <pc:sldChg chg="add del">
        <pc:chgData name="Lei Wu" userId="f083b2a8aea23a2f" providerId="LiveId" clId="{B01C844B-1BE7-44FB-AD2F-31D73309F938}" dt="2021-03-14T10:16:11.036" v="69" actId="47"/>
        <pc:sldMkLst>
          <pc:docMk/>
          <pc:sldMk cId="0" sldId="414"/>
        </pc:sldMkLst>
      </pc:sldChg>
      <pc:sldChg chg="addSp delSp modSp add del mod addAnim delAnim modNotesTx">
        <pc:chgData name="Lei Wu" userId="f083b2a8aea23a2f" providerId="LiveId" clId="{B01C844B-1BE7-44FB-AD2F-31D73309F938}" dt="2021-03-15T18:31:31.061" v="3009" actId="2696"/>
        <pc:sldMkLst>
          <pc:docMk/>
          <pc:sldMk cId="0" sldId="415"/>
        </pc:sldMkLst>
        <pc:spChg chg="add del">
          <ac:chgData name="Lei Wu" userId="f083b2a8aea23a2f" providerId="LiveId" clId="{B01C844B-1BE7-44FB-AD2F-31D73309F938}" dt="2021-03-14T10:19:16.377" v="103" actId="478"/>
          <ac:spMkLst>
            <pc:docMk/>
            <pc:sldMk cId="0" sldId="415"/>
            <ac:spMk id="3" creationId="{4AF55984-8D77-4731-A311-7BB3EC9BF334}"/>
          </ac:spMkLst>
        </pc:spChg>
        <pc:spChg chg="mod">
          <ac:chgData name="Lei Wu" userId="f083b2a8aea23a2f" providerId="LiveId" clId="{B01C844B-1BE7-44FB-AD2F-31D73309F938}" dt="2021-03-14T10:21:11.538" v="161" actId="1076"/>
          <ac:spMkLst>
            <pc:docMk/>
            <pc:sldMk cId="0" sldId="415"/>
            <ac:spMk id="39940" creationId="{E7F45BAE-BD79-49AB-8DC3-F042C22E844C}"/>
          </ac:spMkLst>
        </pc:spChg>
        <pc:spChg chg="mod">
          <ac:chgData name="Lei Wu" userId="f083b2a8aea23a2f" providerId="LiveId" clId="{B01C844B-1BE7-44FB-AD2F-31D73309F938}" dt="2021-03-14T10:19:22.847" v="130" actId="1036"/>
          <ac:spMkLst>
            <pc:docMk/>
            <pc:sldMk cId="0" sldId="415"/>
            <ac:spMk id="39941" creationId="{C16A74A3-39DE-49A7-809D-8E356946E1A5}"/>
          </ac:spMkLst>
        </pc:spChg>
        <pc:spChg chg="mod">
          <ac:chgData name="Lei Wu" userId="f083b2a8aea23a2f" providerId="LiveId" clId="{B01C844B-1BE7-44FB-AD2F-31D73309F938}" dt="2021-03-14T10:19:22.847" v="130" actId="1036"/>
          <ac:spMkLst>
            <pc:docMk/>
            <pc:sldMk cId="0" sldId="415"/>
            <ac:spMk id="39942" creationId="{770C2809-B932-4BC6-9C88-4708234D02B7}"/>
          </ac:spMkLst>
        </pc:spChg>
        <pc:picChg chg="mod">
          <ac:chgData name="Lei Wu" userId="f083b2a8aea23a2f" providerId="LiveId" clId="{B01C844B-1BE7-44FB-AD2F-31D73309F938}" dt="2021-03-14T10:19:22.847" v="130" actId="1036"/>
          <ac:picMkLst>
            <pc:docMk/>
            <pc:sldMk cId="0" sldId="415"/>
            <ac:picMk id="39939" creationId="{CA5427D0-91F7-4EDF-B1A7-17B67E12AC2C}"/>
          </ac:picMkLst>
        </pc:picChg>
      </pc:sldChg>
      <pc:sldChg chg="add del">
        <pc:chgData name="Lei Wu" userId="f083b2a8aea23a2f" providerId="LiveId" clId="{B01C844B-1BE7-44FB-AD2F-31D73309F938}" dt="2021-03-15T20:34:59.661" v="3904" actId="47"/>
        <pc:sldMkLst>
          <pc:docMk/>
          <pc:sldMk cId="3501879071" sldId="415"/>
        </pc:sldMkLst>
      </pc:sldChg>
      <pc:sldChg chg="delSp modSp add del mod modTransition modNotesTx">
        <pc:chgData name="Lei Wu" userId="f083b2a8aea23a2f" providerId="LiveId" clId="{B01C844B-1BE7-44FB-AD2F-31D73309F938}" dt="2021-03-15T20:33:51.903" v="3897" actId="2696"/>
        <pc:sldMkLst>
          <pc:docMk/>
          <pc:sldMk cId="0" sldId="477"/>
        </pc:sldMkLst>
        <pc:spChg chg="del mod">
          <ac:chgData name="Lei Wu" userId="f083b2a8aea23a2f" providerId="LiveId" clId="{B01C844B-1BE7-44FB-AD2F-31D73309F938}" dt="2021-03-14T20:35:02.474" v="1824" actId="478"/>
          <ac:spMkLst>
            <pc:docMk/>
            <pc:sldMk cId="0" sldId="477"/>
            <ac:spMk id="9" creationId="{00000000-0000-0000-0000-000000000000}"/>
          </ac:spMkLst>
        </pc:spChg>
        <pc:spChg chg="mod">
          <ac:chgData name="Lei Wu" userId="f083b2a8aea23a2f" providerId="LiveId" clId="{B01C844B-1BE7-44FB-AD2F-31D73309F938}" dt="2021-03-15T20:33:23.011" v="3896" actId="20577"/>
          <ac:spMkLst>
            <pc:docMk/>
            <pc:sldMk cId="0" sldId="477"/>
            <ac:spMk id="345090" creationId="{00000000-0000-0000-0000-000000000000}"/>
          </ac:spMkLst>
        </pc:spChg>
        <pc:spChg chg="mod">
          <ac:chgData name="Lei Wu" userId="f083b2a8aea23a2f" providerId="LiveId" clId="{B01C844B-1BE7-44FB-AD2F-31D73309F938}" dt="2021-03-14T20:52:06.539" v="1978" actId="14100"/>
          <ac:spMkLst>
            <pc:docMk/>
            <pc:sldMk cId="0" sldId="477"/>
            <ac:spMk id="345091" creationId="{00000000-0000-0000-0000-000000000000}"/>
          </ac:spMkLst>
        </pc:spChg>
        <pc:spChg chg="mod">
          <ac:chgData name="Lei Wu" userId="f083b2a8aea23a2f" providerId="LiveId" clId="{B01C844B-1BE7-44FB-AD2F-31D73309F938}" dt="2021-03-14T20:34:01.878" v="1760" actId="207"/>
          <ac:spMkLst>
            <pc:docMk/>
            <pc:sldMk cId="0" sldId="477"/>
            <ac:spMk id="345093" creationId="{00000000-0000-0000-0000-000000000000}"/>
          </ac:spMkLst>
        </pc:spChg>
        <pc:grpChg chg="mod">
          <ac:chgData name="Lei Wu" userId="f083b2a8aea23a2f" providerId="LiveId" clId="{B01C844B-1BE7-44FB-AD2F-31D73309F938}" dt="2021-03-14T20:34:58.377" v="1823" actId="1035"/>
          <ac:grpSpMkLst>
            <pc:docMk/>
            <pc:sldMk cId="0" sldId="477"/>
            <ac:grpSpMk id="345109" creationId="{00000000-0000-0000-0000-000000000000}"/>
          </ac:grpSpMkLst>
        </pc:grpChg>
      </pc:sldChg>
      <pc:sldChg chg="add del">
        <pc:chgData name="Lei Wu" userId="f083b2a8aea23a2f" providerId="LiveId" clId="{B01C844B-1BE7-44FB-AD2F-31D73309F938}" dt="2021-03-15T20:33:56.748" v="3899"/>
        <pc:sldMkLst>
          <pc:docMk/>
          <pc:sldMk cId="1724766068" sldId="477"/>
        </pc:sldMkLst>
      </pc:sldChg>
      <pc:sldChg chg="delSp modSp add del mod ord modTransition">
        <pc:chgData name="Lei Wu" userId="f083b2a8aea23a2f" providerId="LiveId" clId="{B01C844B-1BE7-44FB-AD2F-31D73309F938}" dt="2021-03-15T20:13:01.957" v="3700" actId="47"/>
        <pc:sldMkLst>
          <pc:docMk/>
          <pc:sldMk cId="0" sldId="478"/>
        </pc:sldMkLst>
        <pc:spChg chg="del mod">
          <ac:chgData name="Lei Wu" userId="f083b2a8aea23a2f" providerId="LiveId" clId="{B01C844B-1BE7-44FB-AD2F-31D73309F938}" dt="2021-03-14T20:40:43.181" v="1895" actId="478"/>
          <ac:spMkLst>
            <pc:docMk/>
            <pc:sldMk cId="0" sldId="478"/>
            <ac:spMk id="40" creationId="{00000000-0000-0000-0000-000000000000}"/>
          </ac:spMkLst>
        </pc:spChg>
        <pc:spChg chg="mod">
          <ac:chgData name="Lei Wu" userId="f083b2a8aea23a2f" providerId="LiveId" clId="{B01C844B-1BE7-44FB-AD2F-31D73309F938}" dt="2021-03-14T20:40:56.569" v="1914" actId="14100"/>
          <ac:spMkLst>
            <pc:docMk/>
            <pc:sldMk cId="0" sldId="478"/>
            <ac:spMk id="346114" creationId="{00000000-0000-0000-0000-000000000000}"/>
          </ac:spMkLst>
        </pc:spChg>
        <pc:spChg chg="mod">
          <ac:chgData name="Lei Wu" userId="f083b2a8aea23a2f" providerId="LiveId" clId="{B01C844B-1BE7-44FB-AD2F-31D73309F938}" dt="2021-03-14T20:40:11.404" v="1891" actId="207"/>
          <ac:spMkLst>
            <pc:docMk/>
            <pc:sldMk cId="0" sldId="478"/>
            <ac:spMk id="346117" creationId="{00000000-0000-0000-0000-000000000000}"/>
          </ac:spMkLst>
        </pc:spChg>
        <pc:spChg chg="mod">
          <ac:chgData name="Lei Wu" userId="f083b2a8aea23a2f" providerId="LiveId" clId="{B01C844B-1BE7-44FB-AD2F-31D73309F938}" dt="2021-03-14T20:40:11.404" v="1891" actId="207"/>
          <ac:spMkLst>
            <pc:docMk/>
            <pc:sldMk cId="0" sldId="478"/>
            <ac:spMk id="346118" creationId="{00000000-0000-0000-0000-000000000000}"/>
          </ac:spMkLst>
        </pc:spChg>
        <pc:spChg chg="mod">
          <ac:chgData name="Lei Wu" userId="f083b2a8aea23a2f" providerId="LiveId" clId="{B01C844B-1BE7-44FB-AD2F-31D73309F938}" dt="2021-03-14T20:40:11.404" v="1891" actId="207"/>
          <ac:spMkLst>
            <pc:docMk/>
            <pc:sldMk cId="0" sldId="478"/>
            <ac:spMk id="346121" creationId="{00000000-0000-0000-0000-000000000000}"/>
          </ac:spMkLst>
        </pc:spChg>
        <pc:spChg chg="mod">
          <ac:chgData name="Lei Wu" userId="f083b2a8aea23a2f" providerId="LiveId" clId="{B01C844B-1BE7-44FB-AD2F-31D73309F938}" dt="2021-03-14T20:40:11.404" v="1891" actId="207"/>
          <ac:spMkLst>
            <pc:docMk/>
            <pc:sldMk cId="0" sldId="478"/>
            <ac:spMk id="346122" creationId="{00000000-0000-0000-0000-000000000000}"/>
          </ac:spMkLst>
        </pc:spChg>
        <pc:spChg chg="mod">
          <ac:chgData name="Lei Wu" userId="f083b2a8aea23a2f" providerId="LiveId" clId="{B01C844B-1BE7-44FB-AD2F-31D73309F938}" dt="2021-03-14T20:40:11.404" v="1891" actId="207"/>
          <ac:spMkLst>
            <pc:docMk/>
            <pc:sldMk cId="0" sldId="478"/>
            <ac:spMk id="346129" creationId="{00000000-0000-0000-0000-000000000000}"/>
          </ac:spMkLst>
        </pc:spChg>
        <pc:spChg chg="mod">
          <ac:chgData name="Lei Wu" userId="f083b2a8aea23a2f" providerId="LiveId" clId="{B01C844B-1BE7-44FB-AD2F-31D73309F938}" dt="2021-03-14T20:40:11.404" v="1891" actId="207"/>
          <ac:spMkLst>
            <pc:docMk/>
            <pc:sldMk cId="0" sldId="478"/>
            <ac:spMk id="346130" creationId="{00000000-0000-0000-0000-000000000000}"/>
          </ac:spMkLst>
        </pc:spChg>
        <pc:spChg chg="mod">
          <ac:chgData name="Lei Wu" userId="f083b2a8aea23a2f" providerId="LiveId" clId="{B01C844B-1BE7-44FB-AD2F-31D73309F938}" dt="2021-03-14T20:40:11.404" v="1891" actId="207"/>
          <ac:spMkLst>
            <pc:docMk/>
            <pc:sldMk cId="0" sldId="478"/>
            <ac:spMk id="346131" creationId="{00000000-0000-0000-0000-000000000000}"/>
          </ac:spMkLst>
        </pc:spChg>
        <pc:spChg chg="mod">
          <ac:chgData name="Lei Wu" userId="f083b2a8aea23a2f" providerId="LiveId" clId="{B01C844B-1BE7-44FB-AD2F-31D73309F938}" dt="2021-03-14T20:40:11.404" v="1891" actId="207"/>
          <ac:spMkLst>
            <pc:docMk/>
            <pc:sldMk cId="0" sldId="478"/>
            <ac:spMk id="346132" creationId="{00000000-0000-0000-0000-000000000000}"/>
          </ac:spMkLst>
        </pc:spChg>
        <pc:spChg chg="mod">
          <ac:chgData name="Lei Wu" userId="f083b2a8aea23a2f" providerId="LiveId" clId="{B01C844B-1BE7-44FB-AD2F-31D73309F938}" dt="2021-03-14T20:40:11.404" v="1891" actId="207"/>
          <ac:spMkLst>
            <pc:docMk/>
            <pc:sldMk cId="0" sldId="478"/>
            <ac:spMk id="346133" creationId="{00000000-0000-0000-0000-000000000000}"/>
          </ac:spMkLst>
        </pc:spChg>
        <pc:spChg chg="mod">
          <ac:chgData name="Lei Wu" userId="f083b2a8aea23a2f" providerId="LiveId" clId="{B01C844B-1BE7-44FB-AD2F-31D73309F938}" dt="2021-03-14T20:40:50.034" v="1913" actId="1035"/>
          <ac:spMkLst>
            <pc:docMk/>
            <pc:sldMk cId="0" sldId="478"/>
            <ac:spMk id="346134" creationId="{00000000-0000-0000-0000-000000000000}"/>
          </ac:spMkLst>
        </pc:spChg>
        <pc:spChg chg="mod">
          <ac:chgData name="Lei Wu" userId="f083b2a8aea23a2f" providerId="LiveId" clId="{B01C844B-1BE7-44FB-AD2F-31D73309F938}" dt="2021-03-14T20:40:11.404" v="1891" actId="207"/>
          <ac:spMkLst>
            <pc:docMk/>
            <pc:sldMk cId="0" sldId="478"/>
            <ac:spMk id="346135" creationId="{00000000-0000-0000-0000-000000000000}"/>
          </ac:spMkLst>
        </pc:spChg>
        <pc:spChg chg="mod">
          <ac:chgData name="Lei Wu" userId="f083b2a8aea23a2f" providerId="LiveId" clId="{B01C844B-1BE7-44FB-AD2F-31D73309F938}" dt="2021-03-14T20:40:11.404" v="1891" actId="207"/>
          <ac:spMkLst>
            <pc:docMk/>
            <pc:sldMk cId="0" sldId="478"/>
            <ac:spMk id="346137" creationId="{00000000-0000-0000-0000-000000000000}"/>
          </ac:spMkLst>
        </pc:spChg>
        <pc:spChg chg="mod">
          <ac:chgData name="Lei Wu" userId="f083b2a8aea23a2f" providerId="LiveId" clId="{B01C844B-1BE7-44FB-AD2F-31D73309F938}" dt="2021-03-14T20:40:11.404" v="1891" actId="207"/>
          <ac:spMkLst>
            <pc:docMk/>
            <pc:sldMk cId="0" sldId="478"/>
            <ac:spMk id="346138" creationId="{00000000-0000-0000-0000-000000000000}"/>
          </ac:spMkLst>
        </pc:spChg>
        <pc:spChg chg="mod">
          <ac:chgData name="Lei Wu" userId="f083b2a8aea23a2f" providerId="LiveId" clId="{B01C844B-1BE7-44FB-AD2F-31D73309F938}" dt="2021-03-14T20:40:11.404" v="1891" actId="207"/>
          <ac:spMkLst>
            <pc:docMk/>
            <pc:sldMk cId="0" sldId="478"/>
            <ac:spMk id="346139" creationId="{00000000-0000-0000-0000-000000000000}"/>
          </ac:spMkLst>
        </pc:spChg>
        <pc:spChg chg="mod">
          <ac:chgData name="Lei Wu" userId="f083b2a8aea23a2f" providerId="LiveId" clId="{B01C844B-1BE7-44FB-AD2F-31D73309F938}" dt="2021-03-14T20:40:11.404" v="1891" actId="207"/>
          <ac:spMkLst>
            <pc:docMk/>
            <pc:sldMk cId="0" sldId="478"/>
            <ac:spMk id="346140" creationId="{00000000-0000-0000-0000-000000000000}"/>
          </ac:spMkLst>
        </pc:spChg>
        <pc:spChg chg="mod">
          <ac:chgData name="Lei Wu" userId="f083b2a8aea23a2f" providerId="LiveId" clId="{B01C844B-1BE7-44FB-AD2F-31D73309F938}" dt="2021-03-14T20:40:11.404" v="1891" actId="207"/>
          <ac:spMkLst>
            <pc:docMk/>
            <pc:sldMk cId="0" sldId="478"/>
            <ac:spMk id="346141" creationId="{00000000-0000-0000-0000-000000000000}"/>
          </ac:spMkLst>
        </pc:spChg>
        <pc:spChg chg="mod">
          <ac:chgData name="Lei Wu" userId="f083b2a8aea23a2f" providerId="LiveId" clId="{B01C844B-1BE7-44FB-AD2F-31D73309F938}" dt="2021-03-14T20:40:11.404" v="1891" actId="207"/>
          <ac:spMkLst>
            <pc:docMk/>
            <pc:sldMk cId="0" sldId="478"/>
            <ac:spMk id="346142" creationId="{00000000-0000-0000-0000-000000000000}"/>
          </ac:spMkLst>
        </pc:spChg>
        <pc:spChg chg="mod">
          <ac:chgData name="Lei Wu" userId="f083b2a8aea23a2f" providerId="LiveId" clId="{B01C844B-1BE7-44FB-AD2F-31D73309F938}" dt="2021-03-14T20:40:11.404" v="1891" actId="207"/>
          <ac:spMkLst>
            <pc:docMk/>
            <pc:sldMk cId="0" sldId="478"/>
            <ac:spMk id="346143" creationId="{00000000-0000-0000-0000-000000000000}"/>
          </ac:spMkLst>
        </pc:spChg>
        <pc:spChg chg="mod">
          <ac:chgData name="Lei Wu" userId="f083b2a8aea23a2f" providerId="LiveId" clId="{B01C844B-1BE7-44FB-AD2F-31D73309F938}" dt="2021-03-14T20:40:33.572" v="1893" actId="692"/>
          <ac:spMkLst>
            <pc:docMk/>
            <pc:sldMk cId="0" sldId="478"/>
            <ac:spMk id="346144" creationId="{00000000-0000-0000-0000-000000000000}"/>
          </ac:spMkLst>
        </pc:spChg>
        <pc:spChg chg="mod">
          <ac:chgData name="Lei Wu" userId="f083b2a8aea23a2f" providerId="LiveId" clId="{B01C844B-1BE7-44FB-AD2F-31D73309F938}" dt="2021-03-14T20:40:33.572" v="1893" actId="692"/>
          <ac:spMkLst>
            <pc:docMk/>
            <pc:sldMk cId="0" sldId="478"/>
            <ac:spMk id="346145" creationId="{00000000-0000-0000-0000-000000000000}"/>
          </ac:spMkLst>
        </pc:spChg>
        <pc:spChg chg="mod">
          <ac:chgData name="Lei Wu" userId="f083b2a8aea23a2f" providerId="LiveId" clId="{B01C844B-1BE7-44FB-AD2F-31D73309F938}" dt="2021-03-14T20:40:11.404" v="1891" actId="207"/>
          <ac:spMkLst>
            <pc:docMk/>
            <pc:sldMk cId="0" sldId="478"/>
            <ac:spMk id="346146" creationId="{00000000-0000-0000-0000-000000000000}"/>
          </ac:spMkLst>
        </pc:spChg>
        <pc:spChg chg="mod">
          <ac:chgData name="Lei Wu" userId="f083b2a8aea23a2f" providerId="LiveId" clId="{B01C844B-1BE7-44FB-AD2F-31D73309F938}" dt="2021-03-14T20:40:50.034" v="1913" actId="1035"/>
          <ac:spMkLst>
            <pc:docMk/>
            <pc:sldMk cId="0" sldId="478"/>
            <ac:spMk id="346147" creationId="{00000000-0000-0000-0000-000000000000}"/>
          </ac:spMkLst>
        </pc:spChg>
        <pc:spChg chg="mod">
          <ac:chgData name="Lei Wu" userId="f083b2a8aea23a2f" providerId="LiveId" clId="{B01C844B-1BE7-44FB-AD2F-31D73309F938}" dt="2021-03-14T20:40:50.034" v="1913" actId="1035"/>
          <ac:spMkLst>
            <pc:docMk/>
            <pc:sldMk cId="0" sldId="478"/>
            <ac:spMk id="346148" creationId="{00000000-0000-0000-0000-000000000000}"/>
          </ac:spMkLst>
        </pc:spChg>
        <pc:spChg chg="mod">
          <ac:chgData name="Lei Wu" userId="f083b2a8aea23a2f" providerId="LiveId" clId="{B01C844B-1BE7-44FB-AD2F-31D73309F938}" dt="2021-03-14T20:40:50.034" v="1913" actId="1035"/>
          <ac:spMkLst>
            <pc:docMk/>
            <pc:sldMk cId="0" sldId="478"/>
            <ac:spMk id="346149" creationId="{00000000-0000-0000-0000-000000000000}"/>
          </ac:spMkLst>
        </pc:spChg>
        <pc:spChg chg="mod">
          <ac:chgData name="Lei Wu" userId="f083b2a8aea23a2f" providerId="LiveId" clId="{B01C844B-1BE7-44FB-AD2F-31D73309F938}" dt="2021-03-14T20:40:50.034" v="1913" actId="1035"/>
          <ac:spMkLst>
            <pc:docMk/>
            <pc:sldMk cId="0" sldId="478"/>
            <ac:spMk id="346150" creationId="{00000000-0000-0000-0000-000000000000}"/>
          </ac:spMkLst>
        </pc:spChg>
        <pc:spChg chg="mod">
          <ac:chgData name="Lei Wu" userId="f083b2a8aea23a2f" providerId="LiveId" clId="{B01C844B-1BE7-44FB-AD2F-31D73309F938}" dt="2021-03-14T20:40:50.034" v="1913" actId="1035"/>
          <ac:spMkLst>
            <pc:docMk/>
            <pc:sldMk cId="0" sldId="478"/>
            <ac:spMk id="346152" creationId="{00000000-0000-0000-0000-000000000000}"/>
          </ac:spMkLst>
        </pc:spChg>
        <pc:spChg chg="mod">
          <ac:chgData name="Lei Wu" userId="f083b2a8aea23a2f" providerId="LiveId" clId="{B01C844B-1BE7-44FB-AD2F-31D73309F938}" dt="2021-03-14T20:40:50.034" v="1913" actId="1035"/>
          <ac:spMkLst>
            <pc:docMk/>
            <pc:sldMk cId="0" sldId="478"/>
            <ac:spMk id="346153" creationId="{00000000-0000-0000-0000-000000000000}"/>
          </ac:spMkLst>
        </pc:spChg>
        <pc:spChg chg="mod">
          <ac:chgData name="Lei Wu" userId="f083b2a8aea23a2f" providerId="LiveId" clId="{B01C844B-1BE7-44FB-AD2F-31D73309F938}" dt="2021-03-14T20:40:50.034" v="1913" actId="1035"/>
          <ac:spMkLst>
            <pc:docMk/>
            <pc:sldMk cId="0" sldId="478"/>
            <ac:spMk id="346154" creationId="{00000000-0000-0000-0000-000000000000}"/>
          </ac:spMkLst>
        </pc:spChg>
        <pc:spChg chg="mod">
          <ac:chgData name="Lei Wu" userId="f083b2a8aea23a2f" providerId="LiveId" clId="{B01C844B-1BE7-44FB-AD2F-31D73309F938}" dt="2021-03-14T20:40:50.034" v="1913" actId="1035"/>
          <ac:spMkLst>
            <pc:docMk/>
            <pc:sldMk cId="0" sldId="478"/>
            <ac:spMk id="346155" creationId="{00000000-0000-0000-0000-000000000000}"/>
          </ac:spMkLst>
        </pc:spChg>
        <pc:spChg chg="mod">
          <ac:chgData name="Lei Wu" userId="f083b2a8aea23a2f" providerId="LiveId" clId="{B01C844B-1BE7-44FB-AD2F-31D73309F938}" dt="2021-03-14T20:40:50.034" v="1913" actId="1035"/>
          <ac:spMkLst>
            <pc:docMk/>
            <pc:sldMk cId="0" sldId="478"/>
            <ac:spMk id="346156" creationId="{00000000-0000-0000-0000-000000000000}"/>
          </ac:spMkLst>
        </pc:spChg>
        <pc:spChg chg="mod">
          <ac:chgData name="Lei Wu" userId="f083b2a8aea23a2f" providerId="LiveId" clId="{B01C844B-1BE7-44FB-AD2F-31D73309F938}" dt="2021-03-14T20:40:50.034" v="1913" actId="1035"/>
          <ac:spMkLst>
            <pc:docMk/>
            <pc:sldMk cId="0" sldId="478"/>
            <ac:spMk id="346157" creationId="{00000000-0000-0000-0000-000000000000}"/>
          </ac:spMkLst>
        </pc:spChg>
        <pc:spChg chg="mod">
          <ac:chgData name="Lei Wu" userId="f083b2a8aea23a2f" providerId="LiveId" clId="{B01C844B-1BE7-44FB-AD2F-31D73309F938}" dt="2021-03-14T20:40:50.034" v="1913" actId="1035"/>
          <ac:spMkLst>
            <pc:docMk/>
            <pc:sldMk cId="0" sldId="478"/>
            <ac:spMk id="346158" creationId="{00000000-0000-0000-0000-000000000000}"/>
          </ac:spMkLst>
        </pc:spChg>
        <pc:grpChg chg="mod">
          <ac:chgData name="Lei Wu" userId="f083b2a8aea23a2f" providerId="LiveId" clId="{B01C844B-1BE7-44FB-AD2F-31D73309F938}" dt="2021-03-14T20:40:50.034" v="1913" actId="1035"/>
          <ac:grpSpMkLst>
            <pc:docMk/>
            <pc:sldMk cId="0" sldId="478"/>
            <ac:grpSpMk id="346127" creationId="{00000000-0000-0000-0000-000000000000}"/>
          </ac:grpSpMkLst>
        </pc:grpChg>
        <pc:grpChg chg="mod">
          <ac:chgData name="Lei Wu" userId="f083b2a8aea23a2f" providerId="LiveId" clId="{B01C844B-1BE7-44FB-AD2F-31D73309F938}" dt="2021-03-14T20:40:11.404" v="1891" actId="207"/>
          <ac:grpSpMkLst>
            <pc:docMk/>
            <pc:sldMk cId="0" sldId="478"/>
            <ac:grpSpMk id="346128" creationId="{00000000-0000-0000-0000-000000000000}"/>
          </ac:grpSpMkLst>
        </pc:grpChg>
        <pc:picChg chg="mod">
          <ac:chgData name="Lei Wu" userId="f083b2a8aea23a2f" providerId="LiveId" clId="{B01C844B-1BE7-44FB-AD2F-31D73309F938}" dt="2021-03-14T20:40:11.404" v="1891" actId="207"/>
          <ac:picMkLst>
            <pc:docMk/>
            <pc:sldMk cId="0" sldId="478"/>
            <ac:picMk id="346120" creationId="{00000000-0000-0000-0000-000000000000}"/>
          </ac:picMkLst>
        </pc:picChg>
      </pc:sldChg>
      <pc:sldChg chg="addSp delSp modSp add del mod modTransition modNotesTx">
        <pc:chgData name="Lei Wu" userId="f083b2a8aea23a2f" providerId="LiveId" clId="{B01C844B-1BE7-44FB-AD2F-31D73309F938}" dt="2021-03-15T21:05:26.564" v="4164" actId="47"/>
        <pc:sldMkLst>
          <pc:docMk/>
          <pc:sldMk cId="0" sldId="479"/>
        </pc:sldMkLst>
        <pc:spChg chg="mod">
          <ac:chgData name="Lei Wu" userId="f083b2a8aea23a2f" providerId="LiveId" clId="{B01C844B-1BE7-44FB-AD2F-31D73309F938}" dt="2021-03-14T20:43:03.993" v="1937" actId="1076"/>
          <ac:spMkLst>
            <pc:docMk/>
            <pc:sldMk cId="0" sldId="479"/>
            <ac:spMk id="2" creationId="{00000000-0000-0000-0000-000000000000}"/>
          </ac:spMkLst>
        </pc:spChg>
        <pc:spChg chg="del mod">
          <ac:chgData name="Lei Wu" userId="f083b2a8aea23a2f" providerId="LiveId" clId="{B01C844B-1BE7-44FB-AD2F-31D73309F938}" dt="2021-03-14T20:42:58.465" v="1936" actId="478"/>
          <ac:spMkLst>
            <pc:docMk/>
            <pc:sldMk cId="0" sldId="479"/>
            <ac:spMk id="21" creationId="{00000000-0000-0000-0000-000000000000}"/>
          </ac:spMkLst>
        </pc:spChg>
        <pc:spChg chg="mod">
          <ac:chgData name="Lei Wu" userId="f083b2a8aea23a2f" providerId="LiveId" clId="{B01C844B-1BE7-44FB-AD2F-31D73309F938}" dt="2021-03-15T20:13:24.071" v="3702"/>
          <ac:spMkLst>
            <pc:docMk/>
            <pc:sldMk cId="0" sldId="479"/>
            <ac:spMk id="22" creationId="{CD98595C-AEC4-4448-93C6-2373A09E3AC5}"/>
          </ac:spMkLst>
        </pc:spChg>
        <pc:spChg chg="mod">
          <ac:chgData name="Lei Wu" userId="f083b2a8aea23a2f" providerId="LiveId" clId="{B01C844B-1BE7-44FB-AD2F-31D73309F938}" dt="2021-03-15T20:13:24.071" v="3702"/>
          <ac:spMkLst>
            <pc:docMk/>
            <pc:sldMk cId="0" sldId="479"/>
            <ac:spMk id="23" creationId="{22656773-390B-43C5-A1CA-F7A98284E649}"/>
          </ac:spMkLst>
        </pc:spChg>
        <pc:spChg chg="mod">
          <ac:chgData name="Lei Wu" userId="f083b2a8aea23a2f" providerId="LiveId" clId="{B01C844B-1BE7-44FB-AD2F-31D73309F938}" dt="2021-03-15T20:18:14.961" v="3817" actId="14100"/>
          <ac:spMkLst>
            <pc:docMk/>
            <pc:sldMk cId="0" sldId="479"/>
            <ac:spMk id="24" creationId="{2BA25E9D-37D5-4B34-99F5-FED7D74A0B38}"/>
          </ac:spMkLst>
        </pc:spChg>
        <pc:spChg chg="mod">
          <ac:chgData name="Lei Wu" userId="f083b2a8aea23a2f" providerId="LiveId" clId="{B01C844B-1BE7-44FB-AD2F-31D73309F938}" dt="2021-03-15T20:18:18.741" v="3818" actId="14100"/>
          <ac:spMkLst>
            <pc:docMk/>
            <pc:sldMk cId="0" sldId="479"/>
            <ac:spMk id="25" creationId="{1F5131EA-C839-4840-BABA-5D7BB6C6D5C1}"/>
          </ac:spMkLst>
        </pc:spChg>
        <pc:spChg chg="mod">
          <ac:chgData name="Lei Wu" userId="f083b2a8aea23a2f" providerId="LiveId" clId="{B01C844B-1BE7-44FB-AD2F-31D73309F938}" dt="2021-03-15T20:13:24.071" v="3702"/>
          <ac:spMkLst>
            <pc:docMk/>
            <pc:sldMk cId="0" sldId="479"/>
            <ac:spMk id="26" creationId="{25BF3794-5BE8-442A-841D-C7C4EB2B7DBE}"/>
          </ac:spMkLst>
        </pc:spChg>
        <pc:spChg chg="mod">
          <ac:chgData name="Lei Wu" userId="f083b2a8aea23a2f" providerId="LiveId" clId="{B01C844B-1BE7-44FB-AD2F-31D73309F938}" dt="2021-03-15T20:13:24.071" v="3702"/>
          <ac:spMkLst>
            <pc:docMk/>
            <pc:sldMk cId="0" sldId="479"/>
            <ac:spMk id="27" creationId="{84383644-BCEF-46AD-95DC-4D2F277E3B24}"/>
          </ac:spMkLst>
        </pc:spChg>
        <pc:spChg chg="mod">
          <ac:chgData name="Lei Wu" userId="f083b2a8aea23a2f" providerId="LiveId" clId="{B01C844B-1BE7-44FB-AD2F-31D73309F938}" dt="2021-03-15T20:13:24.071" v="3702"/>
          <ac:spMkLst>
            <pc:docMk/>
            <pc:sldMk cId="0" sldId="479"/>
            <ac:spMk id="28" creationId="{C891477D-E7A2-44DB-B562-B14A2FD546A3}"/>
          </ac:spMkLst>
        </pc:spChg>
        <pc:spChg chg="mod">
          <ac:chgData name="Lei Wu" userId="f083b2a8aea23a2f" providerId="LiveId" clId="{B01C844B-1BE7-44FB-AD2F-31D73309F938}" dt="2021-03-15T20:13:24.071" v="3702"/>
          <ac:spMkLst>
            <pc:docMk/>
            <pc:sldMk cId="0" sldId="479"/>
            <ac:spMk id="29" creationId="{D39CB4E1-A516-466C-8892-AB22DA38091C}"/>
          </ac:spMkLst>
        </pc:spChg>
        <pc:spChg chg="mod">
          <ac:chgData name="Lei Wu" userId="f083b2a8aea23a2f" providerId="LiveId" clId="{B01C844B-1BE7-44FB-AD2F-31D73309F938}" dt="2021-03-15T20:13:24.071" v="3702"/>
          <ac:spMkLst>
            <pc:docMk/>
            <pc:sldMk cId="0" sldId="479"/>
            <ac:spMk id="30" creationId="{AB28A8C4-4CA6-4AE4-A149-1DFF2AB6B100}"/>
          </ac:spMkLst>
        </pc:spChg>
        <pc:spChg chg="mod">
          <ac:chgData name="Lei Wu" userId="f083b2a8aea23a2f" providerId="LiveId" clId="{B01C844B-1BE7-44FB-AD2F-31D73309F938}" dt="2021-03-15T20:13:24.071" v="3702"/>
          <ac:spMkLst>
            <pc:docMk/>
            <pc:sldMk cId="0" sldId="479"/>
            <ac:spMk id="31" creationId="{FAEC8BE7-7357-4D0A-9822-CD16A66D831C}"/>
          </ac:spMkLst>
        </pc:spChg>
        <pc:spChg chg="mod">
          <ac:chgData name="Lei Wu" userId="f083b2a8aea23a2f" providerId="LiveId" clId="{B01C844B-1BE7-44FB-AD2F-31D73309F938}" dt="2021-03-15T20:13:24.071" v="3702"/>
          <ac:spMkLst>
            <pc:docMk/>
            <pc:sldMk cId="0" sldId="479"/>
            <ac:spMk id="32" creationId="{1056DAD8-AAA2-4207-AE3D-07DFE2B91FAF}"/>
          </ac:spMkLst>
        </pc:spChg>
        <pc:spChg chg="mod">
          <ac:chgData name="Lei Wu" userId="f083b2a8aea23a2f" providerId="LiveId" clId="{B01C844B-1BE7-44FB-AD2F-31D73309F938}" dt="2021-03-15T20:13:24.071" v="3702"/>
          <ac:spMkLst>
            <pc:docMk/>
            <pc:sldMk cId="0" sldId="479"/>
            <ac:spMk id="33" creationId="{4A4602D0-183D-43E5-AE1A-AB1FF9A48CAB}"/>
          </ac:spMkLst>
        </pc:spChg>
        <pc:spChg chg="mod">
          <ac:chgData name="Lei Wu" userId="f083b2a8aea23a2f" providerId="LiveId" clId="{B01C844B-1BE7-44FB-AD2F-31D73309F938}" dt="2021-03-15T20:13:24.071" v="3702"/>
          <ac:spMkLst>
            <pc:docMk/>
            <pc:sldMk cId="0" sldId="479"/>
            <ac:spMk id="34" creationId="{7FB4EEE4-EBA4-4B3C-9328-C36F23432EC2}"/>
          </ac:spMkLst>
        </pc:spChg>
        <pc:spChg chg="mod">
          <ac:chgData name="Lei Wu" userId="f083b2a8aea23a2f" providerId="LiveId" clId="{B01C844B-1BE7-44FB-AD2F-31D73309F938}" dt="2021-03-14T20:42:01.537" v="1924" actId="207"/>
          <ac:spMkLst>
            <pc:docMk/>
            <pc:sldMk cId="0" sldId="479"/>
            <ac:spMk id="347138" creationId="{00000000-0000-0000-0000-000000000000}"/>
          </ac:spMkLst>
        </pc:spChg>
        <pc:spChg chg="mod">
          <ac:chgData name="Lei Wu" userId="f083b2a8aea23a2f" providerId="LiveId" clId="{B01C844B-1BE7-44FB-AD2F-31D73309F938}" dt="2021-03-15T20:26:01.469" v="3843" actId="20577"/>
          <ac:spMkLst>
            <pc:docMk/>
            <pc:sldMk cId="0" sldId="479"/>
            <ac:spMk id="347139" creationId="{00000000-0000-0000-0000-000000000000}"/>
          </ac:spMkLst>
        </pc:spChg>
        <pc:spChg chg="mod">
          <ac:chgData name="Lei Wu" userId="f083b2a8aea23a2f" providerId="LiveId" clId="{B01C844B-1BE7-44FB-AD2F-31D73309F938}" dt="2021-03-14T20:50:49.796" v="1970" actId="2711"/>
          <ac:spMkLst>
            <pc:docMk/>
            <pc:sldMk cId="0" sldId="479"/>
            <ac:spMk id="347146" creationId="{00000000-0000-0000-0000-000000000000}"/>
          </ac:spMkLst>
        </pc:spChg>
        <pc:spChg chg="mod">
          <ac:chgData name="Lei Wu" userId="f083b2a8aea23a2f" providerId="LiveId" clId="{B01C844B-1BE7-44FB-AD2F-31D73309F938}" dt="2021-03-14T20:50:49.796" v="1970" actId="2711"/>
          <ac:spMkLst>
            <pc:docMk/>
            <pc:sldMk cId="0" sldId="479"/>
            <ac:spMk id="347147" creationId="{00000000-0000-0000-0000-000000000000}"/>
          </ac:spMkLst>
        </pc:spChg>
        <pc:spChg chg="mod">
          <ac:chgData name="Lei Wu" userId="f083b2a8aea23a2f" providerId="LiveId" clId="{B01C844B-1BE7-44FB-AD2F-31D73309F938}" dt="2021-03-14T20:50:49.796" v="1970" actId="2711"/>
          <ac:spMkLst>
            <pc:docMk/>
            <pc:sldMk cId="0" sldId="479"/>
            <ac:spMk id="347148" creationId="{00000000-0000-0000-0000-000000000000}"/>
          </ac:spMkLst>
        </pc:spChg>
        <pc:spChg chg="mod">
          <ac:chgData name="Lei Wu" userId="f083b2a8aea23a2f" providerId="LiveId" clId="{B01C844B-1BE7-44FB-AD2F-31D73309F938}" dt="2021-03-14T20:50:49.796" v="1970" actId="2711"/>
          <ac:spMkLst>
            <pc:docMk/>
            <pc:sldMk cId="0" sldId="479"/>
            <ac:spMk id="347149" creationId="{00000000-0000-0000-0000-000000000000}"/>
          </ac:spMkLst>
        </pc:spChg>
        <pc:spChg chg="mod">
          <ac:chgData name="Lei Wu" userId="f083b2a8aea23a2f" providerId="LiveId" clId="{B01C844B-1BE7-44FB-AD2F-31D73309F938}" dt="2021-03-14T20:50:49.796" v="1970" actId="2711"/>
          <ac:spMkLst>
            <pc:docMk/>
            <pc:sldMk cId="0" sldId="479"/>
            <ac:spMk id="347150" creationId="{00000000-0000-0000-0000-000000000000}"/>
          </ac:spMkLst>
        </pc:spChg>
        <pc:spChg chg="mod">
          <ac:chgData name="Lei Wu" userId="f083b2a8aea23a2f" providerId="LiveId" clId="{B01C844B-1BE7-44FB-AD2F-31D73309F938}" dt="2021-03-14T20:50:49.796" v="1970" actId="2711"/>
          <ac:spMkLst>
            <pc:docMk/>
            <pc:sldMk cId="0" sldId="479"/>
            <ac:spMk id="347151" creationId="{00000000-0000-0000-0000-000000000000}"/>
          </ac:spMkLst>
        </pc:spChg>
        <pc:spChg chg="mod">
          <ac:chgData name="Lei Wu" userId="f083b2a8aea23a2f" providerId="LiveId" clId="{B01C844B-1BE7-44FB-AD2F-31D73309F938}" dt="2021-03-14T20:50:49.796" v="1970" actId="2711"/>
          <ac:spMkLst>
            <pc:docMk/>
            <pc:sldMk cId="0" sldId="479"/>
            <ac:spMk id="347159" creationId="{00000000-0000-0000-0000-000000000000}"/>
          </ac:spMkLst>
        </pc:spChg>
        <pc:spChg chg="mod">
          <ac:chgData name="Lei Wu" userId="f083b2a8aea23a2f" providerId="LiveId" clId="{B01C844B-1BE7-44FB-AD2F-31D73309F938}" dt="2021-03-14T20:50:49.796" v="1970" actId="2711"/>
          <ac:spMkLst>
            <pc:docMk/>
            <pc:sldMk cId="0" sldId="479"/>
            <ac:spMk id="347160" creationId="{00000000-0000-0000-0000-000000000000}"/>
          </ac:spMkLst>
        </pc:spChg>
        <pc:spChg chg="mod">
          <ac:chgData name="Lei Wu" userId="f083b2a8aea23a2f" providerId="LiveId" clId="{B01C844B-1BE7-44FB-AD2F-31D73309F938}" dt="2021-03-14T20:50:49.796" v="1970" actId="2711"/>
          <ac:spMkLst>
            <pc:docMk/>
            <pc:sldMk cId="0" sldId="479"/>
            <ac:spMk id="347161" creationId="{00000000-0000-0000-0000-000000000000}"/>
          </ac:spMkLst>
        </pc:spChg>
        <pc:spChg chg="mod">
          <ac:chgData name="Lei Wu" userId="f083b2a8aea23a2f" providerId="LiveId" clId="{B01C844B-1BE7-44FB-AD2F-31D73309F938}" dt="2021-03-14T20:50:49.796" v="1970" actId="2711"/>
          <ac:spMkLst>
            <pc:docMk/>
            <pc:sldMk cId="0" sldId="479"/>
            <ac:spMk id="347162" creationId="{00000000-0000-0000-0000-000000000000}"/>
          </ac:spMkLst>
        </pc:spChg>
        <pc:spChg chg="mod">
          <ac:chgData name="Lei Wu" userId="f083b2a8aea23a2f" providerId="LiveId" clId="{B01C844B-1BE7-44FB-AD2F-31D73309F938}" dt="2021-03-14T20:50:49.796" v="1970" actId="2711"/>
          <ac:spMkLst>
            <pc:docMk/>
            <pc:sldMk cId="0" sldId="479"/>
            <ac:spMk id="347163" creationId="{00000000-0000-0000-0000-000000000000}"/>
          </ac:spMkLst>
        </pc:spChg>
        <pc:spChg chg="mod">
          <ac:chgData name="Lei Wu" userId="f083b2a8aea23a2f" providerId="LiveId" clId="{B01C844B-1BE7-44FB-AD2F-31D73309F938}" dt="2021-03-14T20:50:49.796" v="1970" actId="2711"/>
          <ac:spMkLst>
            <pc:docMk/>
            <pc:sldMk cId="0" sldId="479"/>
            <ac:spMk id="347165" creationId="{00000000-0000-0000-0000-000000000000}"/>
          </ac:spMkLst>
        </pc:spChg>
        <pc:spChg chg="mod">
          <ac:chgData name="Lei Wu" userId="f083b2a8aea23a2f" providerId="LiveId" clId="{B01C844B-1BE7-44FB-AD2F-31D73309F938}" dt="2021-03-14T20:50:49.796" v="1970" actId="2711"/>
          <ac:spMkLst>
            <pc:docMk/>
            <pc:sldMk cId="0" sldId="479"/>
            <ac:spMk id="347166" creationId="{00000000-0000-0000-0000-000000000000}"/>
          </ac:spMkLst>
        </pc:spChg>
        <pc:spChg chg="mod">
          <ac:chgData name="Lei Wu" userId="f083b2a8aea23a2f" providerId="LiveId" clId="{B01C844B-1BE7-44FB-AD2F-31D73309F938}" dt="2021-03-15T20:17:28.219" v="3806" actId="58"/>
          <ac:spMkLst>
            <pc:docMk/>
            <pc:sldMk cId="0" sldId="479"/>
            <ac:spMk id="347168" creationId="{00000000-0000-0000-0000-000000000000}"/>
          </ac:spMkLst>
        </pc:spChg>
        <pc:grpChg chg="add mod">
          <ac:chgData name="Lei Wu" userId="f083b2a8aea23a2f" providerId="LiveId" clId="{B01C844B-1BE7-44FB-AD2F-31D73309F938}" dt="2021-03-15T20:13:29.487" v="3703" actId="1076"/>
          <ac:grpSpMkLst>
            <pc:docMk/>
            <pc:sldMk cId="0" sldId="479"/>
            <ac:grpSpMk id="21" creationId="{F803794C-8C56-4CCC-BC8F-0CBED3973AAD}"/>
          </ac:grpSpMkLst>
        </pc:grpChg>
        <pc:grpChg chg="del mod">
          <ac:chgData name="Lei Wu" userId="f083b2a8aea23a2f" providerId="LiveId" clId="{B01C844B-1BE7-44FB-AD2F-31D73309F938}" dt="2021-03-15T20:13:18.045" v="3701" actId="478"/>
          <ac:grpSpMkLst>
            <pc:docMk/>
            <pc:sldMk cId="0" sldId="479"/>
            <ac:grpSpMk id="347167" creationId="{00000000-0000-0000-0000-000000000000}"/>
          </ac:grpSpMkLst>
        </pc:grpChg>
      </pc:sldChg>
      <pc:sldChg chg="add del modTransition">
        <pc:chgData name="Lei Wu" userId="f083b2a8aea23a2f" providerId="LiveId" clId="{B01C844B-1BE7-44FB-AD2F-31D73309F938}" dt="2021-03-14T20:33:22.981" v="1753" actId="47"/>
        <pc:sldMkLst>
          <pc:docMk/>
          <pc:sldMk cId="0" sldId="482"/>
        </pc:sldMkLst>
      </pc:sldChg>
      <pc:sldChg chg="addSp delSp modSp add del mod modTransition">
        <pc:chgData name="Lei Wu" userId="f083b2a8aea23a2f" providerId="LiveId" clId="{B01C844B-1BE7-44FB-AD2F-31D73309F938}" dt="2021-03-15T21:27:00.901" v="5163" actId="2696"/>
        <pc:sldMkLst>
          <pc:docMk/>
          <pc:sldMk cId="4279174941" sldId="483"/>
        </pc:sldMkLst>
        <pc:spChg chg="del mod">
          <ac:chgData name="Lei Wu" userId="f083b2a8aea23a2f" providerId="LiveId" clId="{B01C844B-1BE7-44FB-AD2F-31D73309F938}" dt="2021-03-14T20:49:52.081" v="1964" actId="478"/>
          <ac:spMkLst>
            <pc:docMk/>
            <pc:sldMk cId="4279174941" sldId="483"/>
            <ac:spMk id="5" creationId="{00000000-0000-0000-0000-000000000000}"/>
          </ac:spMkLst>
        </pc:spChg>
        <pc:spChg chg="del mod">
          <ac:chgData name="Lei Wu" userId="f083b2a8aea23a2f" providerId="LiveId" clId="{B01C844B-1BE7-44FB-AD2F-31D73309F938}" dt="2021-03-14T20:47:42.474" v="1944" actId="478"/>
          <ac:spMkLst>
            <pc:docMk/>
            <pc:sldMk cId="4279174941" sldId="483"/>
            <ac:spMk id="6" creationId="{00000000-0000-0000-0000-000000000000}"/>
          </ac:spMkLst>
        </pc:spChg>
        <pc:spChg chg="add del mod">
          <ac:chgData name="Lei Wu" userId="f083b2a8aea23a2f" providerId="LiveId" clId="{B01C844B-1BE7-44FB-AD2F-31D73309F938}" dt="2021-03-14T20:49:06.232" v="1957"/>
          <ac:spMkLst>
            <pc:docMk/>
            <pc:sldMk cId="4279174941" sldId="483"/>
            <ac:spMk id="7" creationId="{06578301-D004-4135-B217-0598A76B4D95}"/>
          </ac:spMkLst>
        </pc:spChg>
        <pc:spChg chg="add del mod">
          <ac:chgData name="Lei Wu" userId="f083b2a8aea23a2f" providerId="LiveId" clId="{B01C844B-1BE7-44FB-AD2F-31D73309F938}" dt="2021-03-14T20:49:26.049" v="1960"/>
          <ac:spMkLst>
            <pc:docMk/>
            <pc:sldMk cId="4279174941" sldId="483"/>
            <ac:spMk id="8" creationId="{2E186182-BC77-48B7-B209-8A87E9E53563}"/>
          </ac:spMkLst>
        </pc:spChg>
        <pc:spChg chg="add mod">
          <ac:chgData name="Lei Wu" userId="f083b2a8aea23a2f" providerId="LiveId" clId="{B01C844B-1BE7-44FB-AD2F-31D73309F938}" dt="2021-03-14T20:50:10.865" v="1969" actId="20577"/>
          <ac:spMkLst>
            <pc:docMk/>
            <pc:sldMk cId="4279174941" sldId="483"/>
            <ac:spMk id="9" creationId="{E18150D0-5888-45A1-BD6F-0634AFE09CF6}"/>
          </ac:spMkLst>
        </pc:spChg>
        <pc:picChg chg="mod">
          <ac:chgData name="Lei Wu" userId="f083b2a8aea23a2f" providerId="LiveId" clId="{B01C844B-1BE7-44FB-AD2F-31D73309F938}" dt="2021-03-14T20:49:57.657" v="1966" actId="1076"/>
          <ac:picMkLst>
            <pc:docMk/>
            <pc:sldMk cId="4279174941" sldId="483"/>
            <ac:picMk id="351241" creationId="{00000000-0000-0000-0000-000000000000}"/>
          </ac:picMkLst>
        </pc:picChg>
      </pc:sldChg>
      <pc:sldChg chg="addSp delSp modSp add mod ord modTransition modAnim modNotesTx">
        <pc:chgData name="Lei Wu" userId="f083b2a8aea23a2f" providerId="LiveId" clId="{B01C844B-1BE7-44FB-AD2F-31D73309F938}" dt="2021-03-15T21:25:26.503" v="5155" actId="20577"/>
        <pc:sldMkLst>
          <pc:docMk/>
          <pc:sldMk cId="0" sldId="495"/>
        </pc:sldMkLst>
        <pc:spChg chg="add del mod">
          <ac:chgData name="Lei Wu" userId="f083b2a8aea23a2f" providerId="LiveId" clId="{B01C844B-1BE7-44FB-AD2F-31D73309F938}" dt="2021-03-14T20:51:53.439" v="1977" actId="478"/>
          <ac:spMkLst>
            <pc:docMk/>
            <pc:sldMk cId="0" sldId="495"/>
            <ac:spMk id="2" creationId="{A4E85393-0397-49C2-AC82-43153A808D4C}"/>
          </ac:spMkLst>
        </pc:spChg>
        <pc:spChg chg="add del mod">
          <ac:chgData name="Lei Wu" userId="f083b2a8aea23a2f" providerId="LiveId" clId="{B01C844B-1BE7-44FB-AD2F-31D73309F938}" dt="2021-03-15T19:59:39.510" v="3608" actId="478"/>
          <ac:spMkLst>
            <pc:docMk/>
            <pc:sldMk cId="0" sldId="495"/>
            <ac:spMk id="2" creationId="{BA0AB4D5-0F11-442F-9B4D-90AA25B1E1DB}"/>
          </ac:spMkLst>
        </pc:spChg>
        <pc:spChg chg="add del mod">
          <ac:chgData name="Lei Wu" userId="f083b2a8aea23a2f" providerId="LiveId" clId="{B01C844B-1BE7-44FB-AD2F-31D73309F938}" dt="2021-03-15T20:00:28.583" v="3644" actId="478"/>
          <ac:spMkLst>
            <pc:docMk/>
            <pc:sldMk cId="0" sldId="495"/>
            <ac:spMk id="3" creationId="{8E67762E-92DA-4A11-9DEC-1222B5D23560}"/>
          </ac:spMkLst>
        </pc:spChg>
        <pc:spChg chg="add del">
          <ac:chgData name="Lei Wu" userId="f083b2a8aea23a2f" providerId="LiveId" clId="{B01C844B-1BE7-44FB-AD2F-31D73309F938}" dt="2021-03-15T21:00:20.764" v="4122" actId="11529"/>
          <ac:spMkLst>
            <pc:docMk/>
            <pc:sldMk cId="0" sldId="495"/>
            <ac:spMk id="5" creationId="{4792CE78-4777-407F-B4FD-6E6DDB90112B}"/>
          </ac:spMkLst>
        </pc:spChg>
        <pc:spChg chg="add mod">
          <ac:chgData name="Lei Wu" userId="f083b2a8aea23a2f" providerId="LiveId" clId="{B01C844B-1BE7-44FB-AD2F-31D73309F938}" dt="2021-03-15T21:08:30.131" v="4246" actId="1035"/>
          <ac:spMkLst>
            <pc:docMk/>
            <pc:sldMk cId="0" sldId="495"/>
            <ac:spMk id="6" creationId="{95C1FFBF-71C0-40C1-9928-2208BAA6058E}"/>
          </ac:spMkLst>
        </pc:spChg>
        <pc:spChg chg="add mod">
          <ac:chgData name="Lei Wu" userId="f083b2a8aea23a2f" providerId="LiveId" clId="{B01C844B-1BE7-44FB-AD2F-31D73309F938}" dt="2021-03-15T21:24:56.558" v="5136" actId="20577"/>
          <ac:spMkLst>
            <pc:docMk/>
            <pc:sldMk cId="0" sldId="495"/>
            <ac:spMk id="22" creationId="{F3371330-4693-43F0-83E3-00A0DDF02272}"/>
          </ac:spMkLst>
        </pc:spChg>
        <pc:spChg chg="del mod">
          <ac:chgData name="Lei Wu" userId="f083b2a8aea23a2f" providerId="LiveId" clId="{B01C844B-1BE7-44FB-AD2F-31D73309F938}" dt="2021-03-14T20:36:31.529" v="1840" actId="478"/>
          <ac:spMkLst>
            <pc:docMk/>
            <pc:sldMk cId="0" sldId="495"/>
            <ac:spMk id="23" creationId="{00000000-0000-0000-0000-000000000000}"/>
          </ac:spMkLst>
        </pc:spChg>
        <pc:spChg chg="add mod">
          <ac:chgData name="Lei Wu" userId="f083b2a8aea23a2f" providerId="LiveId" clId="{B01C844B-1BE7-44FB-AD2F-31D73309F938}" dt="2021-03-15T21:25:12.211" v="5147" actId="20577"/>
          <ac:spMkLst>
            <pc:docMk/>
            <pc:sldMk cId="0" sldId="495"/>
            <ac:spMk id="25" creationId="{BE77400C-2B29-4485-BB7C-7811497B482B}"/>
          </ac:spMkLst>
        </pc:spChg>
        <pc:spChg chg="add mod">
          <ac:chgData name="Lei Wu" userId="f083b2a8aea23a2f" providerId="LiveId" clId="{B01C844B-1BE7-44FB-AD2F-31D73309F938}" dt="2021-03-15T21:09:08.122" v="4262" actId="58"/>
          <ac:spMkLst>
            <pc:docMk/>
            <pc:sldMk cId="0" sldId="495"/>
            <ac:spMk id="28" creationId="{F635D22F-D59A-49BD-9111-96A6EC09462E}"/>
          </ac:spMkLst>
        </pc:spChg>
        <pc:spChg chg="add del mod">
          <ac:chgData name="Lei Wu" userId="f083b2a8aea23a2f" providerId="LiveId" clId="{B01C844B-1BE7-44FB-AD2F-31D73309F938}" dt="2021-03-15T20:00:25.465" v="3643" actId="478"/>
          <ac:spMkLst>
            <pc:docMk/>
            <pc:sldMk cId="0" sldId="495"/>
            <ac:spMk id="368642" creationId="{00000000-0000-0000-0000-000000000000}"/>
          </ac:spMkLst>
        </pc:spChg>
        <pc:spChg chg="del mod">
          <ac:chgData name="Lei Wu" userId="f083b2a8aea23a2f" providerId="LiveId" clId="{B01C844B-1BE7-44FB-AD2F-31D73309F938}" dt="2021-03-14T20:51:47.222" v="1976" actId="478"/>
          <ac:spMkLst>
            <pc:docMk/>
            <pc:sldMk cId="0" sldId="495"/>
            <ac:spMk id="368643" creationId="{00000000-0000-0000-0000-000000000000}"/>
          </ac:spMkLst>
        </pc:spChg>
        <pc:spChg chg="mod">
          <ac:chgData name="Lei Wu" userId="f083b2a8aea23a2f" providerId="LiveId" clId="{B01C844B-1BE7-44FB-AD2F-31D73309F938}" dt="2021-03-14T20:36:10.488" v="1833" actId="207"/>
          <ac:spMkLst>
            <pc:docMk/>
            <pc:sldMk cId="0" sldId="495"/>
            <ac:spMk id="368646" creationId="{00000000-0000-0000-0000-000000000000}"/>
          </ac:spMkLst>
        </pc:spChg>
        <pc:spChg chg="mod topLvl">
          <ac:chgData name="Lei Wu" userId="f083b2a8aea23a2f" providerId="LiveId" clId="{B01C844B-1BE7-44FB-AD2F-31D73309F938}" dt="2021-03-15T21:08:30.131" v="4246" actId="1035"/>
          <ac:spMkLst>
            <pc:docMk/>
            <pc:sldMk cId="0" sldId="495"/>
            <ac:spMk id="368660" creationId="{00000000-0000-0000-0000-000000000000}"/>
          </ac:spMkLst>
        </pc:spChg>
        <pc:spChg chg="mod topLvl">
          <ac:chgData name="Lei Wu" userId="f083b2a8aea23a2f" providerId="LiveId" clId="{B01C844B-1BE7-44FB-AD2F-31D73309F938}" dt="2021-03-15T21:25:18.929" v="5151" actId="20577"/>
          <ac:spMkLst>
            <pc:docMk/>
            <pc:sldMk cId="0" sldId="495"/>
            <ac:spMk id="368661" creationId="{00000000-0000-0000-0000-000000000000}"/>
          </ac:spMkLst>
        </pc:spChg>
        <pc:spChg chg="mod topLvl">
          <ac:chgData name="Lei Wu" userId="f083b2a8aea23a2f" providerId="LiveId" clId="{B01C844B-1BE7-44FB-AD2F-31D73309F938}" dt="2021-03-15T21:08:30.131" v="4246" actId="1035"/>
          <ac:spMkLst>
            <pc:docMk/>
            <pc:sldMk cId="0" sldId="495"/>
            <ac:spMk id="368662" creationId="{00000000-0000-0000-0000-000000000000}"/>
          </ac:spMkLst>
        </pc:spChg>
        <pc:spChg chg="mod topLvl">
          <ac:chgData name="Lei Wu" userId="f083b2a8aea23a2f" providerId="LiveId" clId="{B01C844B-1BE7-44FB-AD2F-31D73309F938}" dt="2021-03-15T21:08:30.131" v="4246" actId="1035"/>
          <ac:spMkLst>
            <pc:docMk/>
            <pc:sldMk cId="0" sldId="495"/>
            <ac:spMk id="368663" creationId="{00000000-0000-0000-0000-000000000000}"/>
          </ac:spMkLst>
        </pc:spChg>
        <pc:spChg chg="mod topLvl">
          <ac:chgData name="Lei Wu" userId="f083b2a8aea23a2f" providerId="LiveId" clId="{B01C844B-1BE7-44FB-AD2F-31D73309F938}" dt="2021-03-15T21:08:30.131" v="4246" actId="1035"/>
          <ac:spMkLst>
            <pc:docMk/>
            <pc:sldMk cId="0" sldId="495"/>
            <ac:spMk id="368664" creationId="{00000000-0000-0000-0000-000000000000}"/>
          </ac:spMkLst>
        </pc:spChg>
        <pc:spChg chg="mod topLvl">
          <ac:chgData name="Lei Wu" userId="f083b2a8aea23a2f" providerId="LiveId" clId="{B01C844B-1BE7-44FB-AD2F-31D73309F938}" dt="2021-03-15T21:08:30.131" v="4246" actId="1035"/>
          <ac:spMkLst>
            <pc:docMk/>
            <pc:sldMk cId="0" sldId="495"/>
            <ac:spMk id="368665" creationId="{00000000-0000-0000-0000-000000000000}"/>
          </ac:spMkLst>
        </pc:spChg>
        <pc:spChg chg="mod topLvl">
          <ac:chgData name="Lei Wu" userId="f083b2a8aea23a2f" providerId="LiveId" clId="{B01C844B-1BE7-44FB-AD2F-31D73309F938}" dt="2021-03-15T21:08:30.131" v="4246" actId="1035"/>
          <ac:spMkLst>
            <pc:docMk/>
            <pc:sldMk cId="0" sldId="495"/>
            <ac:spMk id="368666" creationId="{00000000-0000-0000-0000-000000000000}"/>
          </ac:spMkLst>
        </pc:spChg>
        <pc:spChg chg="mod topLvl">
          <ac:chgData name="Lei Wu" userId="f083b2a8aea23a2f" providerId="LiveId" clId="{B01C844B-1BE7-44FB-AD2F-31D73309F938}" dt="2021-03-15T21:08:30.131" v="4246" actId="1035"/>
          <ac:spMkLst>
            <pc:docMk/>
            <pc:sldMk cId="0" sldId="495"/>
            <ac:spMk id="368667" creationId="{00000000-0000-0000-0000-000000000000}"/>
          </ac:spMkLst>
        </pc:spChg>
        <pc:spChg chg="mod topLvl">
          <ac:chgData name="Lei Wu" userId="f083b2a8aea23a2f" providerId="LiveId" clId="{B01C844B-1BE7-44FB-AD2F-31D73309F938}" dt="2021-03-15T21:08:30.131" v="4246" actId="1035"/>
          <ac:spMkLst>
            <pc:docMk/>
            <pc:sldMk cId="0" sldId="495"/>
            <ac:spMk id="368668" creationId="{00000000-0000-0000-0000-000000000000}"/>
          </ac:spMkLst>
        </pc:spChg>
        <pc:spChg chg="mod topLvl">
          <ac:chgData name="Lei Wu" userId="f083b2a8aea23a2f" providerId="LiveId" clId="{B01C844B-1BE7-44FB-AD2F-31D73309F938}" dt="2021-03-15T21:08:30.131" v="4246" actId="1035"/>
          <ac:spMkLst>
            <pc:docMk/>
            <pc:sldMk cId="0" sldId="495"/>
            <ac:spMk id="368669" creationId="{00000000-0000-0000-0000-000000000000}"/>
          </ac:spMkLst>
        </pc:spChg>
        <pc:spChg chg="mod topLvl">
          <ac:chgData name="Lei Wu" userId="f083b2a8aea23a2f" providerId="LiveId" clId="{B01C844B-1BE7-44FB-AD2F-31D73309F938}" dt="2021-03-15T21:08:30.131" v="4246" actId="1035"/>
          <ac:spMkLst>
            <pc:docMk/>
            <pc:sldMk cId="0" sldId="495"/>
            <ac:spMk id="368670" creationId="{00000000-0000-0000-0000-000000000000}"/>
          </ac:spMkLst>
        </pc:spChg>
        <pc:spChg chg="mod topLvl">
          <ac:chgData name="Lei Wu" userId="f083b2a8aea23a2f" providerId="LiveId" clId="{B01C844B-1BE7-44FB-AD2F-31D73309F938}" dt="2021-03-15T21:08:30.131" v="4246" actId="1035"/>
          <ac:spMkLst>
            <pc:docMk/>
            <pc:sldMk cId="0" sldId="495"/>
            <ac:spMk id="368671" creationId="{00000000-0000-0000-0000-000000000000}"/>
          </ac:spMkLst>
        </pc:spChg>
        <pc:spChg chg="mod topLvl">
          <ac:chgData name="Lei Wu" userId="f083b2a8aea23a2f" providerId="LiveId" clId="{B01C844B-1BE7-44FB-AD2F-31D73309F938}" dt="2021-03-15T21:08:30.131" v="4246" actId="1035"/>
          <ac:spMkLst>
            <pc:docMk/>
            <pc:sldMk cId="0" sldId="495"/>
            <ac:spMk id="368672" creationId="{00000000-0000-0000-0000-000000000000}"/>
          </ac:spMkLst>
        </pc:spChg>
        <pc:grpChg chg="del mod">
          <ac:chgData name="Lei Wu" userId="f083b2a8aea23a2f" providerId="LiveId" clId="{B01C844B-1BE7-44FB-AD2F-31D73309F938}" dt="2021-03-15T19:59:03.999" v="3594" actId="478"/>
          <ac:grpSpMkLst>
            <pc:docMk/>
            <pc:sldMk cId="0" sldId="495"/>
            <ac:grpSpMk id="368644" creationId="{00000000-0000-0000-0000-000000000000}"/>
          </ac:grpSpMkLst>
        </pc:grpChg>
        <pc:grpChg chg="del mod">
          <ac:chgData name="Lei Wu" userId="f083b2a8aea23a2f" providerId="LiveId" clId="{B01C844B-1BE7-44FB-AD2F-31D73309F938}" dt="2021-03-15T21:02:24.785" v="4132" actId="165"/>
          <ac:grpSpMkLst>
            <pc:docMk/>
            <pc:sldMk cId="0" sldId="495"/>
            <ac:grpSpMk id="368659" creationId="{00000000-0000-0000-0000-000000000000}"/>
          </ac:grpSpMkLst>
        </pc:grpChg>
      </pc:sldChg>
      <pc:sldChg chg="modSp add mod">
        <pc:chgData name="Lei Wu" userId="f083b2a8aea23a2f" providerId="LiveId" clId="{B01C844B-1BE7-44FB-AD2F-31D73309F938}" dt="2021-03-16T00:02:04.900" v="7400" actId="58"/>
        <pc:sldMkLst>
          <pc:docMk/>
          <pc:sldMk cId="2363052851" sldId="535"/>
        </pc:sldMkLst>
        <pc:spChg chg="mod">
          <ac:chgData name="Lei Wu" userId="f083b2a8aea23a2f" providerId="LiveId" clId="{B01C844B-1BE7-44FB-AD2F-31D73309F938}" dt="2021-03-16T00:02:04.900" v="7400" actId="58"/>
          <ac:spMkLst>
            <pc:docMk/>
            <pc:sldMk cId="2363052851" sldId="535"/>
            <ac:spMk id="344066" creationId="{00000000-0000-0000-0000-000000000000}"/>
          </ac:spMkLst>
        </pc:spChg>
      </pc:sldChg>
      <pc:sldChg chg="modSp add del mod modTransition modNotesTx">
        <pc:chgData name="Lei Wu" userId="f083b2a8aea23a2f" providerId="LiveId" clId="{B01C844B-1BE7-44FB-AD2F-31D73309F938}" dt="2021-03-15T22:20:34.155" v="5891" actId="2696"/>
        <pc:sldMkLst>
          <pc:docMk/>
          <pc:sldMk cId="3418912864" sldId="535"/>
        </pc:sldMkLst>
        <pc:spChg chg="mod">
          <ac:chgData name="Lei Wu" userId="f083b2a8aea23a2f" providerId="LiveId" clId="{B01C844B-1BE7-44FB-AD2F-31D73309F938}" dt="2021-03-14T20:31:57.406" v="1745"/>
          <ac:spMkLst>
            <pc:docMk/>
            <pc:sldMk cId="3418912864" sldId="535"/>
            <ac:spMk id="6" creationId="{00000000-0000-0000-0000-000000000000}"/>
          </ac:spMkLst>
        </pc:spChg>
        <pc:spChg chg="mod">
          <ac:chgData name="Lei Wu" userId="f083b2a8aea23a2f" providerId="LiveId" clId="{B01C844B-1BE7-44FB-AD2F-31D73309F938}" dt="2021-03-14T20:35:24.448" v="1827"/>
          <ac:spMkLst>
            <pc:docMk/>
            <pc:sldMk cId="3418912864" sldId="535"/>
            <ac:spMk id="344066" creationId="{00000000-0000-0000-0000-000000000000}"/>
          </ac:spMkLst>
        </pc:spChg>
        <pc:spChg chg="mod">
          <ac:chgData name="Lei Wu" userId="f083b2a8aea23a2f" providerId="LiveId" clId="{B01C844B-1BE7-44FB-AD2F-31D73309F938}" dt="2021-03-14T20:35:34.352" v="1828" actId="14100"/>
          <ac:spMkLst>
            <pc:docMk/>
            <pc:sldMk cId="3418912864" sldId="535"/>
            <ac:spMk id="344067" creationId="{00000000-0000-0000-0000-000000000000}"/>
          </ac:spMkLst>
        </pc:spChg>
      </pc:sldChg>
      <pc:sldChg chg="addSp delSp modSp add del mod modTransition">
        <pc:chgData name="Lei Wu" userId="f083b2a8aea23a2f" providerId="LiveId" clId="{B01C844B-1BE7-44FB-AD2F-31D73309F938}" dt="2021-03-15T20:30:05.343" v="3864" actId="2696"/>
        <pc:sldMkLst>
          <pc:docMk/>
          <pc:sldMk cId="262809223" sldId="536"/>
        </pc:sldMkLst>
        <pc:spChg chg="del mod">
          <ac:chgData name="Lei Wu" userId="f083b2a8aea23a2f" providerId="LiveId" clId="{B01C844B-1BE7-44FB-AD2F-31D73309F938}" dt="2021-03-14T20:34:27.894" v="1802" actId="478"/>
          <ac:spMkLst>
            <pc:docMk/>
            <pc:sldMk cId="262809223" sldId="536"/>
            <ac:spMk id="11" creationId="{00000000-0000-0000-0000-000000000000}"/>
          </ac:spMkLst>
        </pc:spChg>
        <pc:spChg chg="mod">
          <ac:chgData name="Lei Wu" userId="f083b2a8aea23a2f" providerId="LiveId" clId="{B01C844B-1BE7-44FB-AD2F-31D73309F938}" dt="2021-03-15T19:57:01.059" v="3591" actId="58"/>
          <ac:spMkLst>
            <pc:docMk/>
            <pc:sldMk cId="262809223" sldId="536"/>
            <ac:spMk id="350210" creationId="{00000000-0000-0000-0000-000000000000}"/>
          </ac:spMkLst>
        </pc:spChg>
        <pc:spChg chg="mod">
          <ac:chgData name="Lei Wu" userId="f083b2a8aea23a2f" providerId="LiveId" clId="{B01C844B-1BE7-44FB-AD2F-31D73309F938}" dt="2021-03-14T20:51:31.094" v="1973" actId="14100"/>
          <ac:spMkLst>
            <pc:docMk/>
            <pc:sldMk cId="262809223" sldId="536"/>
            <ac:spMk id="350211" creationId="{00000000-0000-0000-0000-000000000000}"/>
          </ac:spMkLst>
        </pc:spChg>
        <pc:spChg chg="mod">
          <ac:chgData name="Lei Wu" userId="f083b2a8aea23a2f" providerId="LiveId" clId="{B01C844B-1BE7-44FB-AD2F-31D73309F938}" dt="2021-03-14T20:33:58.322" v="1759" actId="207"/>
          <ac:spMkLst>
            <pc:docMk/>
            <pc:sldMk cId="262809223" sldId="536"/>
            <ac:spMk id="350214" creationId="{00000000-0000-0000-0000-000000000000}"/>
          </ac:spMkLst>
        </pc:spChg>
        <pc:spChg chg="del mod">
          <ac:chgData name="Lei Wu" userId="f083b2a8aea23a2f" providerId="LiveId" clId="{B01C844B-1BE7-44FB-AD2F-31D73309F938}" dt="2021-03-15T19:41:59.934" v="3471" actId="478"/>
          <ac:spMkLst>
            <pc:docMk/>
            <pc:sldMk cId="262809223" sldId="536"/>
            <ac:spMk id="350226" creationId="{00000000-0000-0000-0000-000000000000}"/>
          </ac:spMkLst>
        </pc:spChg>
        <pc:spChg chg="del mod">
          <ac:chgData name="Lei Wu" userId="f083b2a8aea23a2f" providerId="LiveId" clId="{B01C844B-1BE7-44FB-AD2F-31D73309F938}" dt="2021-03-15T19:41:59.065" v="3470" actId="478"/>
          <ac:spMkLst>
            <pc:docMk/>
            <pc:sldMk cId="262809223" sldId="536"/>
            <ac:spMk id="350228" creationId="{00000000-0000-0000-0000-000000000000}"/>
          </ac:spMkLst>
        </pc:spChg>
        <pc:grpChg chg="del mod">
          <ac:chgData name="Lei Wu" userId="f083b2a8aea23a2f" providerId="LiveId" clId="{B01C844B-1BE7-44FB-AD2F-31D73309F938}" dt="2021-03-15T19:41:55.346" v="3469" actId="478"/>
          <ac:grpSpMkLst>
            <pc:docMk/>
            <pc:sldMk cId="262809223" sldId="536"/>
            <ac:grpSpMk id="350212" creationId="{00000000-0000-0000-0000-000000000000}"/>
          </ac:grpSpMkLst>
        </pc:grpChg>
        <pc:graphicFrameChg chg="add del mod">
          <ac:chgData name="Lei Wu" userId="f083b2a8aea23a2f" providerId="LiveId" clId="{B01C844B-1BE7-44FB-AD2F-31D73309F938}" dt="2021-03-15T19:46:10.207" v="3489" actId="478"/>
          <ac:graphicFrameMkLst>
            <pc:docMk/>
            <pc:sldMk cId="262809223" sldId="536"/>
            <ac:graphicFrameMk id="10" creationId="{43A56F27-526B-409E-B848-176CB5E59D1D}"/>
          </ac:graphicFrameMkLst>
        </pc:graphicFrameChg>
        <pc:graphicFrameChg chg="add mod">
          <ac:chgData name="Lei Wu" userId="f083b2a8aea23a2f" providerId="LiveId" clId="{B01C844B-1BE7-44FB-AD2F-31D73309F938}" dt="2021-03-15T20:28:40.706" v="3863" actId="1076"/>
          <ac:graphicFrameMkLst>
            <pc:docMk/>
            <pc:sldMk cId="262809223" sldId="536"/>
            <ac:graphicFrameMk id="11" creationId="{BAAA272D-BA4B-4CB0-97D5-2ED0060F125B}"/>
          </ac:graphicFrameMkLst>
        </pc:graphicFrameChg>
        <pc:graphicFrameChg chg="add del mod">
          <ac:chgData name="Lei Wu" userId="f083b2a8aea23a2f" providerId="LiveId" clId="{B01C844B-1BE7-44FB-AD2F-31D73309F938}" dt="2021-03-15T20:28:36.369" v="3862"/>
          <ac:graphicFrameMkLst>
            <pc:docMk/>
            <pc:sldMk cId="262809223" sldId="536"/>
            <ac:graphicFrameMk id="12" creationId="{EEC3A5BF-11C7-465B-8D56-6753F81EF3CA}"/>
          </ac:graphicFrameMkLst>
        </pc:graphicFrameChg>
      </pc:sldChg>
      <pc:sldChg chg="delSp modSp add mod modNotesTx">
        <pc:chgData name="Lei Wu" userId="f083b2a8aea23a2f" providerId="LiveId" clId="{B01C844B-1BE7-44FB-AD2F-31D73309F938}" dt="2021-03-15T22:20:25.909" v="5890"/>
        <pc:sldMkLst>
          <pc:docMk/>
          <pc:sldMk cId="492831585" sldId="536"/>
        </pc:sldMkLst>
        <pc:spChg chg="mod">
          <ac:chgData name="Lei Wu" userId="f083b2a8aea23a2f" providerId="LiveId" clId="{B01C844B-1BE7-44FB-AD2F-31D73309F938}" dt="2021-03-15T20:31:53.430" v="3877" actId="113"/>
          <ac:spMkLst>
            <pc:docMk/>
            <pc:sldMk cId="492831585" sldId="536"/>
            <ac:spMk id="350210" creationId="{00000000-0000-0000-0000-000000000000}"/>
          </ac:spMkLst>
        </pc:spChg>
        <pc:graphicFrameChg chg="del">
          <ac:chgData name="Lei Wu" userId="f083b2a8aea23a2f" providerId="LiveId" clId="{B01C844B-1BE7-44FB-AD2F-31D73309F938}" dt="2021-03-15T20:31:39.609" v="3875" actId="478"/>
          <ac:graphicFrameMkLst>
            <pc:docMk/>
            <pc:sldMk cId="492831585" sldId="536"/>
            <ac:graphicFrameMk id="11" creationId="{BAAA272D-BA4B-4CB0-97D5-2ED0060F125B}"/>
          </ac:graphicFrameMkLst>
        </pc:graphicFrameChg>
      </pc:sldChg>
      <pc:sldChg chg="modSp mod">
        <pc:chgData name="Lei Wu" userId="f083b2a8aea23a2f" providerId="LiveId" clId="{B01C844B-1BE7-44FB-AD2F-31D73309F938}" dt="2021-03-15T22:18:24.384" v="5889"/>
        <pc:sldMkLst>
          <pc:docMk/>
          <pc:sldMk cId="2426070471" sldId="597"/>
        </pc:sldMkLst>
        <pc:spChg chg="mod">
          <ac:chgData name="Lei Wu" userId="f083b2a8aea23a2f" providerId="LiveId" clId="{B01C844B-1BE7-44FB-AD2F-31D73309F938}" dt="2021-03-15T22:18:24.384" v="5889"/>
          <ac:spMkLst>
            <pc:docMk/>
            <pc:sldMk cId="2426070471" sldId="597"/>
            <ac:spMk id="6" creationId="{9DA74013-E518-4560-A30E-31EF11EDC80A}"/>
          </ac:spMkLst>
        </pc:spChg>
      </pc:sldChg>
      <pc:sldChg chg="add del">
        <pc:chgData name="Lei Wu" userId="f083b2a8aea23a2f" providerId="LiveId" clId="{B01C844B-1BE7-44FB-AD2F-31D73309F938}" dt="2021-03-15T19:35:15.990" v="3155" actId="2696"/>
        <pc:sldMkLst>
          <pc:docMk/>
          <pc:sldMk cId="1356268906" sldId="626"/>
        </pc:sldMkLst>
      </pc:sldChg>
      <pc:sldChg chg="add">
        <pc:chgData name="Lei Wu" userId="f083b2a8aea23a2f" providerId="LiveId" clId="{B01C844B-1BE7-44FB-AD2F-31D73309F938}" dt="2021-03-15T19:35:31.273" v="3158"/>
        <pc:sldMkLst>
          <pc:docMk/>
          <pc:sldMk cId="2455951270" sldId="626"/>
        </pc:sldMkLst>
      </pc:sldChg>
      <pc:sldChg chg="add del">
        <pc:chgData name="Lei Wu" userId="f083b2a8aea23a2f" providerId="LiveId" clId="{B01C844B-1BE7-44FB-AD2F-31D73309F938}" dt="2021-03-15T19:35:28.412" v="3157" actId="2696"/>
        <pc:sldMkLst>
          <pc:docMk/>
          <pc:sldMk cId="2923956432" sldId="626"/>
        </pc:sldMkLst>
      </pc:sldChg>
      <pc:sldChg chg="del">
        <pc:chgData name="Lei Wu" userId="f083b2a8aea23a2f" providerId="LiveId" clId="{B01C844B-1BE7-44FB-AD2F-31D73309F938}" dt="2021-03-15T18:42:59.925" v="3025" actId="2696"/>
        <pc:sldMkLst>
          <pc:docMk/>
          <pc:sldMk cId="2933110515" sldId="626"/>
        </pc:sldMkLst>
      </pc:sldChg>
      <pc:sldChg chg="addSp delSp modSp add del mod">
        <pc:chgData name="Lei Wu" userId="f083b2a8aea23a2f" providerId="LiveId" clId="{B01C844B-1BE7-44FB-AD2F-31D73309F938}" dt="2021-03-15T19:29:39.277" v="3096" actId="20577"/>
        <pc:sldMkLst>
          <pc:docMk/>
          <pc:sldMk cId="0" sldId="649"/>
        </pc:sldMkLst>
        <pc:spChg chg="mod">
          <ac:chgData name="Lei Wu" userId="f083b2a8aea23a2f" providerId="LiveId" clId="{B01C844B-1BE7-44FB-AD2F-31D73309F938}" dt="2021-03-15T19:29:39.277" v="3096" actId="20577"/>
          <ac:spMkLst>
            <pc:docMk/>
            <pc:sldMk cId="0" sldId="649"/>
            <ac:spMk id="3" creationId="{00000000-0000-0000-0000-000000000000}"/>
          </ac:spMkLst>
        </pc:spChg>
        <pc:spChg chg="add del mod">
          <ac:chgData name="Lei Wu" userId="f083b2a8aea23a2f" providerId="LiveId" clId="{B01C844B-1BE7-44FB-AD2F-31D73309F938}" dt="2021-03-14T10:19:36.992" v="132"/>
          <ac:spMkLst>
            <pc:docMk/>
            <pc:sldMk cId="0" sldId="649"/>
            <ac:spMk id="5" creationId="{4FC6D838-DDDC-4B03-A093-7AD88BD42AC7}"/>
          </ac:spMkLst>
        </pc:spChg>
        <pc:spChg chg="add mod">
          <ac:chgData name="Lei Wu" userId="f083b2a8aea23a2f" providerId="LiveId" clId="{B01C844B-1BE7-44FB-AD2F-31D73309F938}" dt="2021-03-14T10:19:40.663" v="134"/>
          <ac:spMkLst>
            <pc:docMk/>
            <pc:sldMk cId="0" sldId="649"/>
            <ac:spMk id="6" creationId="{3C7D7CE6-463B-4177-AA9B-835F44D2DC23}"/>
          </ac:spMkLst>
        </pc:spChg>
        <pc:spChg chg="del">
          <ac:chgData name="Lei Wu" userId="f083b2a8aea23a2f" providerId="LiveId" clId="{B01C844B-1BE7-44FB-AD2F-31D73309F938}" dt="2021-03-14T09:45:38.831" v="1" actId="478"/>
          <ac:spMkLst>
            <pc:docMk/>
            <pc:sldMk cId="0" sldId="649"/>
            <ac:spMk id="7" creationId="{00000000-0000-0000-0000-000000000000}"/>
          </ac:spMkLst>
        </pc:spChg>
        <pc:spChg chg="del">
          <ac:chgData name="Lei Wu" userId="f083b2a8aea23a2f" providerId="LiveId" clId="{B01C844B-1BE7-44FB-AD2F-31D73309F938}" dt="2021-03-14T09:45:29.687" v="0" actId="478"/>
          <ac:spMkLst>
            <pc:docMk/>
            <pc:sldMk cId="0" sldId="649"/>
            <ac:spMk id="8" creationId="{00000000-0000-0000-0000-000000000000}"/>
          </ac:spMkLst>
        </pc:spChg>
        <pc:spChg chg="del">
          <ac:chgData name="Lei Wu" userId="f083b2a8aea23a2f" providerId="LiveId" clId="{B01C844B-1BE7-44FB-AD2F-31D73309F938}" dt="2021-03-14T10:19:40.136" v="133" actId="478"/>
          <ac:spMkLst>
            <pc:docMk/>
            <pc:sldMk cId="0" sldId="649"/>
            <ac:spMk id="9" creationId="{00000000-0000-0000-0000-000000000000}"/>
          </ac:spMkLst>
        </pc:spChg>
      </pc:sldChg>
      <pc:sldChg chg="addSp delSp modSp mod">
        <pc:chgData name="Lei Wu" userId="f083b2a8aea23a2f" providerId="LiveId" clId="{B01C844B-1BE7-44FB-AD2F-31D73309F938}" dt="2021-03-15T22:39:30.660" v="6009" actId="1076"/>
        <pc:sldMkLst>
          <pc:docMk/>
          <pc:sldMk cId="0" sldId="650"/>
        </pc:sldMkLst>
        <pc:spChg chg="del">
          <ac:chgData name="Lei Wu" userId="f083b2a8aea23a2f" providerId="LiveId" clId="{B01C844B-1BE7-44FB-AD2F-31D73309F938}" dt="2021-03-14T20:57:10.870" v="2145" actId="478"/>
          <ac:spMkLst>
            <pc:docMk/>
            <pc:sldMk cId="0" sldId="650"/>
            <ac:spMk id="2" creationId="{00000000-0000-0000-0000-000000000000}"/>
          </ac:spMkLst>
        </pc:spChg>
        <pc:spChg chg="add del mod">
          <ac:chgData name="Lei Wu" userId="f083b2a8aea23a2f" providerId="LiveId" clId="{B01C844B-1BE7-44FB-AD2F-31D73309F938}" dt="2021-03-15T22:38:58.631" v="6001" actId="478"/>
          <ac:spMkLst>
            <pc:docMk/>
            <pc:sldMk cId="0" sldId="650"/>
            <ac:spMk id="2" creationId="{A4C95395-E8D3-4004-AE0C-C3EE7C408C85}"/>
          </ac:spMkLst>
        </pc:spChg>
        <pc:spChg chg="del">
          <ac:chgData name="Lei Wu" userId="f083b2a8aea23a2f" providerId="LiveId" clId="{B01C844B-1BE7-44FB-AD2F-31D73309F938}" dt="2021-03-15T22:38:56.135" v="6000" actId="478"/>
          <ac:spMkLst>
            <pc:docMk/>
            <pc:sldMk cId="0" sldId="650"/>
            <ac:spMk id="3" creationId="{00000000-0000-0000-0000-000000000000}"/>
          </ac:spMkLst>
        </pc:spChg>
        <pc:spChg chg="add del mod">
          <ac:chgData name="Lei Wu" userId="f083b2a8aea23a2f" providerId="LiveId" clId="{B01C844B-1BE7-44FB-AD2F-31D73309F938}" dt="2021-03-14T20:57:14.315" v="2146" actId="478"/>
          <ac:spMkLst>
            <pc:docMk/>
            <pc:sldMk cId="0" sldId="650"/>
            <ac:spMk id="5" creationId="{BC2CEAF6-C63F-4A88-A432-FB271838CE33}"/>
          </ac:spMkLst>
        </pc:spChg>
        <pc:spChg chg="del">
          <ac:chgData name="Lei Wu" userId="f083b2a8aea23a2f" providerId="LiveId" clId="{B01C844B-1BE7-44FB-AD2F-31D73309F938}" dt="2021-03-14T09:49:41.852" v="13" actId="478"/>
          <ac:spMkLst>
            <pc:docMk/>
            <pc:sldMk cId="0" sldId="650"/>
            <ac:spMk id="7" creationId="{00000000-0000-0000-0000-000000000000}"/>
          </ac:spMkLst>
        </pc:spChg>
        <pc:spChg chg="add mod">
          <ac:chgData name="Lei Wu" userId="f083b2a8aea23a2f" providerId="LiveId" clId="{B01C844B-1BE7-44FB-AD2F-31D73309F938}" dt="2021-03-15T22:38:45.585" v="5999"/>
          <ac:spMkLst>
            <pc:docMk/>
            <pc:sldMk cId="0" sldId="650"/>
            <ac:spMk id="7" creationId="{7CC5DA91-844F-4F72-9E27-953058934530}"/>
          </ac:spMkLst>
        </pc:spChg>
        <pc:spChg chg="del">
          <ac:chgData name="Lei Wu" userId="f083b2a8aea23a2f" providerId="LiveId" clId="{B01C844B-1BE7-44FB-AD2F-31D73309F938}" dt="2021-03-14T09:49:38.543" v="12" actId="478"/>
          <ac:spMkLst>
            <pc:docMk/>
            <pc:sldMk cId="0" sldId="650"/>
            <ac:spMk id="8" creationId="{00000000-0000-0000-0000-000000000000}"/>
          </ac:spMkLst>
        </pc:spChg>
        <pc:graphicFrameChg chg="add mod">
          <ac:chgData name="Lei Wu" userId="f083b2a8aea23a2f" providerId="LiveId" clId="{B01C844B-1BE7-44FB-AD2F-31D73309F938}" dt="2021-03-15T22:39:30.660" v="6009" actId="1076"/>
          <ac:graphicFrameMkLst>
            <pc:docMk/>
            <pc:sldMk cId="0" sldId="650"/>
            <ac:graphicFrameMk id="9" creationId="{B3EB7C81-923C-473A-8C21-3AAD0EF92DA7}"/>
          </ac:graphicFrameMkLst>
        </pc:graphicFrameChg>
        <pc:picChg chg="del">
          <ac:chgData name="Lei Wu" userId="f083b2a8aea23a2f" providerId="LiveId" clId="{B01C844B-1BE7-44FB-AD2F-31D73309F938}" dt="2021-03-15T22:38:59.951" v="6002" actId="478"/>
          <ac:picMkLst>
            <pc:docMk/>
            <pc:sldMk cId="0" sldId="650"/>
            <ac:picMk id="4" creationId="{00000000-0000-0000-0000-000000000000}"/>
          </ac:picMkLst>
        </pc:picChg>
      </pc:sldChg>
      <pc:sldChg chg="delSp del mod">
        <pc:chgData name="Lei Wu" userId="f083b2a8aea23a2f" providerId="LiveId" clId="{B01C844B-1BE7-44FB-AD2F-31D73309F938}" dt="2021-03-15T20:35:09.299" v="3905" actId="47"/>
        <pc:sldMkLst>
          <pc:docMk/>
          <pc:sldMk cId="0" sldId="651"/>
        </pc:sldMkLst>
        <pc:spChg chg="del">
          <ac:chgData name="Lei Wu" userId="f083b2a8aea23a2f" providerId="LiveId" clId="{B01C844B-1BE7-44FB-AD2F-31D73309F938}" dt="2021-03-14T09:51:26.802" v="23" actId="478"/>
          <ac:spMkLst>
            <pc:docMk/>
            <pc:sldMk cId="0" sldId="651"/>
            <ac:spMk id="7" creationId="{00000000-0000-0000-0000-000000000000}"/>
          </ac:spMkLst>
        </pc:spChg>
        <pc:spChg chg="del">
          <ac:chgData name="Lei Wu" userId="f083b2a8aea23a2f" providerId="LiveId" clId="{B01C844B-1BE7-44FB-AD2F-31D73309F938}" dt="2021-03-14T09:51:25.081" v="22" actId="478"/>
          <ac:spMkLst>
            <pc:docMk/>
            <pc:sldMk cId="0" sldId="651"/>
            <ac:spMk id="8" creationId="{00000000-0000-0000-0000-000000000000}"/>
          </ac:spMkLst>
        </pc:spChg>
      </pc:sldChg>
      <pc:sldChg chg="modSp add mod">
        <pc:chgData name="Lei Wu" userId="f083b2a8aea23a2f" providerId="LiveId" clId="{B01C844B-1BE7-44FB-AD2F-31D73309F938}" dt="2021-03-15T20:30:46.489" v="3874" actId="1076"/>
        <pc:sldMkLst>
          <pc:docMk/>
          <pc:sldMk cId="3207960852" sldId="652"/>
        </pc:sldMkLst>
        <pc:spChg chg="mod">
          <ac:chgData name="Lei Wu" userId="f083b2a8aea23a2f" providerId="LiveId" clId="{B01C844B-1BE7-44FB-AD2F-31D73309F938}" dt="2021-03-14T10:08:18.633" v="30"/>
          <ac:spMkLst>
            <pc:docMk/>
            <pc:sldMk cId="3207960852" sldId="652"/>
            <ac:spMk id="25" creationId="{30A7E23F-100B-4B27-8B83-5F65129C163F}"/>
          </ac:spMkLst>
        </pc:spChg>
        <pc:spChg chg="mod">
          <ac:chgData name="Lei Wu" userId="f083b2a8aea23a2f" providerId="LiveId" clId="{B01C844B-1BE7-44FB-AD2F-31D73309F938}" dt="2021-03-14T10:08:18.633" v="30"/>
          <ac:spMkLst>
            <pc:docMk/>
            <pc:sldMk cId="3207960852" sldId="652"/>
            <ac:spMk id="26" creationId="{CF900900-B889-497D-BD83-95A3D58E2815}"/>
          </ac:spMkLst>
        </pc:spChg>
        <pc:spChg chg="mod">
          <ac:chgData name="Lei Wu" userId="f083b2a8aea23a2f" providerId="LiveId" clId="{B01C844B-1BE7-44FB-AD2F-31D73309F938}" dt="2021-03-14T10:08:18.633" v="30"/>
          <ac:spMkLst>
            <pc:docMk/>
            <pc:sldMk cId="3207960852" sldId="652"/>
            <ac:spMk id="27" creationId="{DEE0304A-B9A9-4652-96BC-B5F0E0366BBD}"/>
          </ac:spMkLst>
        </pc:spChg>
        <pc:spChg chg="mod">
          <ac:chgData name="Lei Wu" userId="f083b2a8aea23a2f" providerId="LiveId" clId="{B01C844B-1BE7-44FB-AD2F-31D73309F938}" dt="2021-03-14T10:08:18.633" v="30"/>
          <ac:spMkLst>
            <pc:docMk/>
            <pc:sldMk cId="3207960852" sldId="652"/>
            <ac:spMk id="28" creationId="{59AFA613-9D0E-414D-AAC2-1DB0EAFF65BD}"/>
          </ac:spMkLst>
        </pc:spChg>
        <pc:spChg chg="mod">
          <ac:chgData name="Lei Wu" userId="f083b2a8aea23a2f" providerId="LiveId" clId="{B01C844B-1BE7-44FB-AD2F-31D73309F938}" dt="2021-03-14T10:08:18.633" v="30"/>
          <ac:spMkLst>
            <pc:docMk/>
            <pc:sldMk cId="3207960852" sldId="652"/>
            <ac:spMk id="29" creationId="{1E4C0465-1341-4578-8D40-45E7AF8312D9}"/>
          </ac:spMkLst>
        </pc:spChg>
        <pc:spChg chg="mod">
          <ac:chgData name="Lei Wu" userId="f083b2a8aea23a2f" providerId="LiveId" clId="{B01C844B-1BE7-44FB-AD2F-31D73309F938}" dt="2021-03-14T10:08:18.633" v="30"/>
          <ac:spMkLst>
            <pc:docMk/>
            <pc:sldMk cId="3207960852" sldId="652"/>
            <ac:spMk id="30" creationId="{679845C2-AA19-4CBD-9D0D-58E024EB877B}"/>
          </ac:spMkLst>
        </pc:spChg>
        <pc:spChg chg="mod">
          <ac:chgData name="Lei Wu" userId="f083b2a8aea23a2f" providerId="LiveId" clId="{B01C844B-1BE7-44FB-AD2F-31D73309F938}" dt="2021-03-14T10:08:18.633" v="30"/>
          <ac:spMkLst>
            <pc:docMk/>
            <pc:sldMk cId="3207960852" sldId="652"/>
            <ac:spMk id="31" creationId="{577180A3-7F6D-4CC9-AB40-D33FA492B21E}"/>
          </ac:spMkLst>
        </pc:spChg>
        <pc:spChg chg="mod">
          <ac:chgData name="Lei Wu" userId="f083b2a8aea23a2f" providerId="LiveId" clId="{B01C844B-1BE7-44FB-AD2F-31D73309F938}" dt="2021-03-14T10:08:18.633" v="30"/>
          <ac:spMkLst>
            <pc:docMk/>
            <pc:sldMk cId="3207960852" sldId="652"/>
            <ac:spMk id="32" creationId="{34EE9525-BC1A-415F-A096-2FEC1F0F3B55}"/>
          </ac:spMkLst>
        </pc:spChg>
        <pc:spChg chg="mod">
          <ac:chgData name="Lei Wu" userId="f083b2a8aea23a2f" providerId="LiveId" clId="{B01C844B-1BE7-44FB-AD2F-31D73309F938}" dt="2021-03-14T10:08:18.633" v="30"/>
          <ac:spMkLst>
            <pc:docMk/>
            <pc:sldMk cId="3207960852" sldId="652"/>
            <ac:spMk id="33" creationId="{745FD966-D975-4299-84AC-ECF880B2EE86}"/>
          </ac:spMkLst>
        </pc:spChg>
        <pc:spChg chg="mod">
          <ac:chgData name="Lei Wu" userId="f083b2a8aea23a2f" providerId="LiveId" clId="{B01C844B-1BE7-44FB-AD2F-31D73309F938}" dt="2021-03-14T10:08:18.633" v="30"/>
          <ac:spMkLst>
            <pc:docMk/>
            <pc:sldMk cId="3207960852" sldId="652"/>
            <ac:spMk id="34" creationId="{95B4A1F0-A3C2-4219-B5DE-4AC03DCF7BDC}"/>
          </ac:spMkLst>
        </pc:spChg>
        <pc:spChg chg="mod">
          <ac:chgData name="Lei Wu" userId="f083b2a8aea23a2f" providerId="LiveId" clId="{B01C844B-1BE7-44FB-AD2F-31D73309F938}" dt="2021-03-14T10:08:18.633" v="30"/>
          <ac:spMkLst>
            <pc:docMk/>
            <pc:sldMk cId="3207960852" sldId="652"/>
            <ac:spMk id="35" creationId="{2DF31EE1-6627-4D9E-8494-1B4CFACBBE6E}"/>
          </ac:spMkLst>
        </pc:spChg>
        <pc:spChg chg="mod">
          <ac:chgData name="Lei Wu" userId="f083b2a8aea23a2f" providerId="LiveId" clId="{B01C844B-1BE7-44FB-AD2F-31D73309F938}" dt="2021-03-14T10:08:18.633" v="30"/>
          <ac:spMkLst>
            <pc:docMk/>
            <pc:sldMk cId="3207960852" sldId="652"/>
            <ac:spMk id="36" creationId="{3942D90C-4500-4212-85C0-40ED16C74B59}"/>
          </ac:spMkLst>
        </pc:spChg>
        <pc:spChg chg="mod">
          <ac:chgData name="Lei Wu" userId="f083b2a8aea23a2f" providerId="LiveId" clId="{B01C844B-1BE7-44FB-AD2F-31D73309F938}" dt="2021-03-14T10:08:18.633" v="30"/>
          <ac:spMkLst>
            <pc:docMk/>
            <pc:sldMk cId="3207960852" sldId="652"/>
            <ac:spMk id="37" creationId="{6031FB6C-945D-4F82-A810-BA5D8A4B9F5F}"/>
          </ac:spMkLst>
        </pc:spChg>
        <pc:spChg chg="mod">
          <ac:chgData name="Lei Wu" userId="f083b2a8aea23a2f" providerId="LiveId" clId="{B01C844B-1BE7-44FB-AD2F-31D73309F938}" dt="2021-03-14T10:08:18.633" v="30"/>
          <ac:spMkLst>
            <pc:docMk/>
            <pc:sldMk cId="3207960852" sldId="652"/>
            <ac:spMk id="38" creationId="{5C4D9F77-87F0-4BFF-B87C-D9BEAB770629}"/>
          </ac:spMkLst>
        </pc:spChg>
        <pc:spChg chg="mod">
          <ac:chgData name="Lei Wu" userId="f083b2a8aea23a2f" providerId="LiveId" clId="{B01C844B-1BE7-44FB-AD2F-31D73309F938}" dt="2021-03-14T10:08:18.633" v="30"/>
          <ac:spMkLst>
            <pc:docMk/>
            <pc:sldMk cId="3207960852" sldId="652"/>
            <ac:spMk id="39" creationId="{8D97FFD2-1829-4AB4-B94D-26B05CE6E260}"/>
          </ac:spMkLst>
        </pc:spChg>
        <pc:spChg chg="mod">
          <ac:chgData name="Lei Wu" userId="f083b2a8aea23a2f" providerId="LiveId" clId="{B01C844B-1BE7-44FB-AD2F-31D73309F938}" dt="2021-03-14T10:08:18.633" v="30"/>
          <ac:spMkLst>
            <pc:docMk/>
            <pc:sldMk cId="3207960852" sldId="652"/>
            <ac:spMk id="40" creationId="{535B0D9A-A461-41AF-8913-6596D53450FA}"/>
          </ac:spMkLst>
        </pc:spChg>
        <pc:spChg chg="mod">
          <ac:chgData name="Lei Wu" userId="f083b2a8aea23a2f" providerId="LiveId" clId="{B01C844B-1BE7-44FB-AD2F-31D73309F938}" dt="2021-03-14T10:08:18.633" v="30"/>
          <ac:spMkLst>
            <pc:docMk/>
            <pc:sldMk cId="3207960852" sldId="652"/>
            <ac:spMk id="41" creationId="{F3789CCE-A163-40EC-847F-ADCCDBBC0F06}"/>
          </ac:spMkLst>
        </pc:spChg>
        <pc:spChg chg="mod">
          <ac:chgData name="Lei Wu" userId="f083b2a8aea23a2f" providerId="LiveId" clId="{B01C844B-1BE7-44FB-AD2F-31D73309F938}" dt="2021-03-14T10:08:18.633" v="30"/>
          <ac:spMkLst>
            <pc:docMk/>
            <pc:sldMk cId="3207960852" sldId="652"/>
            <ac:spMk id="42" creationId="{E135DA5B-95AD-4E48-BA8C-C4F4CAC6D668}"/>
          </ac:spMkLst>
        </pc:spChg>
        <pc:spChg chg="mod">
          <ac:chgData name="Lei Wu" userId="f083b2a8aea23a2f" providerId="LiveId" clId="{B01C844B-1BE7-44FB-AD2F-31D73309F938}" dt="2021-03-14T10:08:18.633" v="30"/>
          <ac:spMkLst>
            <pc:docMk/>
            <pc:sldMk cId="3207960852" sldId="652"/>
            <ac:spMk id="43" creationId="{27A88D7A-D4B8-4B81-9E57-A39BFD530051}"/>
          </ac:spMkLst>
        </pc:spChg>
        <pc:spChg chg="mod">
          <ac:chgData name="Lei Wu" userId="f083b2a8aea23a2f" providerId="LiveId" clId="{B01C844B-1BE7-44FB-AD2F-31D73309F938}" dt="2021-03-14T10:08:23.655" v="34"/>
          <ac:spMkLst>
            <pc:docMk/>
            <pc:sldMk cId="3207960852" sldId="652"/>
            <ac:spMk id="45" creationId="{61C7D633-A6BC-4E87-9EB4-7D6AB88F5DDB}"/>
          </ac:spMkLst>
        </pc:spChg>
        <pc:spChg chg="mod">
          <ac:chgData name="Lei Wu" userId="f083b2a8aea23a2f" providerId="LiveId" clId="{B01C844B-1BE7-44FB-AD2F-31D73309F938}" dt="2021-03-14T10:08:23.655" v="34"/>
          <ac:spMkLst>
            <pc:docMk/>
            <pc:sldMk cId="3207960852" sldId="652"/>
            <ac:spMk id="46" creationId="{51DABE2E-AADA-42BF-84DB-5CC72B81B931}"/>
          </ac:spMkLst>
        </pc:spChg>
        <pc:spChg chg="mod">
          <ac:chgData name="Lei Wu" userId="f083b2a8aea23a2f" providerId="LiveId" clId="{B01C844B-1BE7-44FB-AD2F-31D73309F938}" dt="2021-03-14T10:08:23.655" v="34"/>
          <ac:spMkLst>
            <pc:docMk/>
            <pc:sldMk cId="3207960852" sldId="652"/>
            <ac:spMk id="47" creationId="{A5CEBCEC-D0F2-4702-95DB-E855866F4AB2}"/>
          </ac:spMkLst>
        </pc:spChg>
        <pc:spChg chg="mod">
          <ac:chgData name="Lei Wu" userId="f083b2a8aea23a2f" providerId="LiveId" clId="{B01C844B-1BE7-44FB-AD2F-31D73309F938}" dt="2021-03-14T10:08:23.655" v="34"/>
          <ac:spMkLst>
            <pc:docMk/>
            <pc:sldMk cId="3207960852" sldId="652"/>
            <ac:spMk id="48" creationId="{07F60FD4-854A-41E6-8F0F-DB1E942418F6}"/>
          </ac:spMkLst>
        </pc:spChg>
        <pc:spChg chg="mod">
          <ac:chgData name="Lei Wu" userId="f083b2a8aea23a2f" providerId="LiveId" clId="{B01C844B-1BE7-44FB-AD2F-31D73309F938}" dt="2021-03-14T10:08:23.655" v="34"/>
          <ac:spMkLst>
            <pc:docMk/>
            <pc:sldMk cId="3207960852" sldId="652"/>
            <ac:spMk id="49" creationId="{7B218AEA-F04C-4F72-98CD-C74239D7A553}"/>
          </ac:spMkLst>
        </pc:spChg>
        <pc:spChg chg="mod">
          <ac:chgData name="Lei Wu" userId="f083b2a8aea23a2f" providerId="LiveId" clId="{B01C844B-1BE7-44FB-AD2F-31D73309F938}" dt="2021-03-14T10:08:23.655" v="34"/>
          <ac:spMkLst>
            <pc:docMk/>
            <pc:sldMk cId="3207960852" sldId="652"/>
            <ac:spMk id="50" creationId="{50EB8CDF-6624-4C4D-B1A5-D3BB56A0D6B0}"/>
          </ac:spMkLst>
        </pc:spChg>
        <pc:spChg chg="mod">
          <ac:chgData name="Lei Wu" userId="f083b2a8aea23a2f" providerId="LiveId" clId="{B01C844B-1BE7-44FB-AD2F-31D73309F938}" dt="2021-03-14T10:08:23.655" v="34"/>
          <ac:spMkLst>
            <pc:docMk/>
            <pc:sldMk cId="3207960852" sldId="652"/>
            <ac:spMk id="51" creationId="{8546B935-CC75-4036-B1D9-1C4A8055D7C3}"/>
          </ac:spMkLst>
        </pc:spChg>
        <pc:spChg chg="mod">
          <ac:chgData name="Lei Wu" userId="f083b2a8aea23a2f" providerId="LiveId" clId="{B01C844B-1BE7-44FB-AD2F-31D73309F938}" dt="2021-03-14T10:08:23.655" v="34"/>
          <ac:spMkLst>
            <pc:docMk/>
            <pc:sldMk cId="3207960852" sldId="652"/>
            <ac:spMk id="52" creationId="{E705F9E5-A431-47E3-BC24-AFBEAA955645}"/>
          </ac:spMkLst>
        </pc:spChg>
        <pc:spChg chg="mod">
          <ac:chgData name="Lei Wu" userId="f083b2a8aea23a2f" providerId="LiveId" clId="{B01C844B-1BE7-44FB-AD2F-31D73309F938}" dt="2021-03-14T10:08:23.655" v="34"/>
          <ac:spMkLst>
            <pc:docMk/>
            <pc:sldMk cId="3207960852" sldId="652"/>
            <ac:spMk id="53" creationId="{12CFEEEC-377A-49C3-9C1F-CFB450DAFE44}"/>
          </ac:spMkLst>
        </pc:spChg>
        <pc:spChg chg="mod">
          <ac:chgData name="Lei Wu" userId="f083b2a8aea23a2f" providerId="LiveId" clId="{B01C844B-1BE7-44FB-AD2F-31D73309F938}" dt="2021-03-14T10:08:23.655" v="34"/>
          <ac:spMkLst>
            <pc:docMk/>
            <pc:sldMk cId="3207960852" sldId="652"/>
            <ac:spMk id="54" creationId="{BC4C1435-5D6A-4C67-913D-9398A8EEADE0}"/>
          </ac:spMkLst>
        </pc:spChg>
        <pc:spChg chg="mod">
          <ac:chgData name="Lei Wu" userId="f083b2a8aea23a2f" providerId="LiveId" clId="{B01C844B-1BE7-44FB-AD2F-31D73309F938}" dt="2021-03-14T10:08:23.655" v="34"/>
          <ac:spMkLst>
            <pc:docMk/>
            <pc:sldMk cId="3207960852" sldId="652"/>
            <ac:spMk id="55" creationId="{4C8B1020-38CC-431E-99E5-D0F7431E8252}"/>
          </ac:spMkLst>
        </pc:spChg>
        <pc:spChg chg="mod">
          <ac:chgData name="Lei Wu" userId="f083b2a8aea23a2f" providerId="LiveId" clId="{B01C844B-1BE7-44FB-AD2F-31D73309F938}" dt="2021-03-14T10:08:23.655" v="34"/>
          <ac:spMkLst>
            <pc:docMk/>
            <pc:sldMk cId="3207960852" sldId="652"/>
            <ac:spMk id="56" creationId="{AA15E13E-C3D2-481B-81AA-7BD0F0DA6918}"/>
          </ac:spMkLst>
        </pc:spChg>
        <pc:spChg chg="mod">
          <ac:chgData name="Lei Wu" userId="f083b2a8aea23a2f" providerId="LiveId" clId="{B01C844B-1BE7-44FB-AD2F-31D73309F938}" dt="2021-03-14T10:08:23.655" v="34"/>
          <ac:spMkLst>
            <pc:docMk/>
            <pc:sldMk cId="3207960852" sldId="652"/>
            <ac:spMk id="57" creationId="{8F52C337-2D3D-4E14-B1AE-807EBDB6D23F}"/>
          </ac:spMkLst>
        </pc:spChg>
        <pc:spChg chg="mod">
          <ac:chgData name="Lei Wu" userId="f083b2a8aea23a2f" providerId="LiveId" clId="{B01C844B-1BE7-44FB-AD2F-31D73309F938}" dt="2021-03-14T10:08:23.655" v="34"/>
          <ac:spMkLst>
            <pc:docMk/>
            <pc:sldMk cId="3207960852" sldId="652"/>
            <ac:spMk id="58" creationId="{F1762DEF-8AF7-45D9-8432-B166DBB869AA}"/>
          </ac:spMkLst>
        </pc:spChg>
        <pc:spChg chg="mod">
          <ac:chgData name="Lei Wu" userId="f083b2a8aea23a2f" providerId="LiveId" clId="{B01C844B-1BE7-44FB-AD2F-31D73309F938}" dt="2021-03-14T10:08:23.655" v="34"/>
          <ac:spMkLst>
            <pc:docMk/>
            <pc:sldMk cId="3207960852" sldId="652"/>
            <ac:spMk id="59" creationId="{F1C07F52-5D00-4024-924E-C210C3287726}"/>
          </ac:spMkLst>
        </pc:spChg>
        <pc:spChg chg="mod">
          <ac:chgData name="Lei Wu" userId="f083b2a8aea23a2f" providerId="LiveId" clId="{B01C844B-1BE7-44FB-AD2F-31D73309F938}" dt="2021-03-14T10:08:23.655" v="34"/>
          <ac:spMkLst>
            <pc:docMk/>
            <pc:sldMk cId="3207960852" sldId="652"/>
            <ac:spMk id="60" creationId="{CE1ABA59-508D-4243-983A-4B2D815532CE}"/>
          </ac:spMkLst>
        </pc:spChg>
        <pc:spChg chg="mod">
          <ac:chgData name="Lei Wu" userId="f083b2a8aea23a2f" providerId="LiveId" clId="{B01C844B-1BE7-44FB-AD2F-31D73309F938}" dt="2021-03-14T10:08:23.655" v="34"/>
          <ac:spMkLst>
            <pc:docMk/>
            <pc:sldMk cId="3207960852" sldId="652"/>
            <ac:spMk id="61" creationId="{64C9E607-E78B-49A0-9CF9-944B91B5B7FE}"/>
          </ac:spMkLst>
        </pc:spChg>
        <pc:spChg chg="mod">
          <ac:chgData name="Lei Wu" userId="f083b2a8aea23a2f" providerId="LiveId" clId="{B01C844B-1BE7-44FB-AD2F-31D73309F938}" dt="2021-03-14T10:08:23.655" v="34"/>
          <ac:spMkLst>
            <pc:docMk/>
            <pc:sldMk cId="3207960852" sldId="652"/>
            <ac:spMk id="62" creationId="{DAB0E59B-86B8-46A7-B5C9-A434ADF7C79D}"/>
          </ac:spMkLst>
        </pc:spChg>
        <pc:spChg chg="mod">
          <ac:chgData name="Lei Wu" userId="f083b2a8aea23a2f" providerId="LiveId" clId="{B01C844B-1BE7-44FB-AD2F-31D73309F938}" dt="2021-03-14T10:08:23.655" v="34"/>
          <ac:spMkLst>
            <pc:docMk/>
            <pc:sldMk cId="3207960852" sldId="652"/>
            <ac:spMk id="63" creationId="{ED6B2A32-57EC-4F5C-A1EF-3BBEA8EB10A4}"/>
          </ac:spMkLst>
        </pc:spChg>
        <pc:spChg chg="add mod">
          <ac:chgData name="Lei Wu" userId="f083b2a8aea23a2f" providerId="LiveId" clId="{B01C844B-1BE7-44FB-AD2F-31D73309F938}" dt="2021-03-14T10:20:04.718" v="137"/>
          <ac:spMkLst>
            <pc:docMk/>
            <pc:sldMk cId="3207960852" sldId="652"/>
            <ac:spMk id="64" creationId="{14635096-4D01-4B37-BE21-367C37DAF13A}"/>
          </ac:spMkLst>
        </pc:spChg>
        <pc:spChg chg="mod">
          <ac:chgData name="Lei Wu" userId="f083b2a8aea23a2f" providerId="LiveId" clId="{B01C844B-1BE7-44FB-AD2F-31D73309F938}" dt="2021-03-14T17:34:36.169" v="1744" actId="20577"/>
          <ac:spMkLst>
            <pc:docMk/>
            <pc:sldMk cId="3207960852" sldId="652"/>
            <ac:spMk id="294914" creationId="{00000000-0000-0000-0000-000000000000}"/>
          </ac:spMkLst>
        </pc:spChg>
        <pc:spChg chg="mod">
          <ac:chgData name="Lei Wu" userId="f083b2a8aea23a2f" providerId="LiveId" clId="{B01C844B-1BE7-44FB-AD2F-31D73309F938}" dt="2021-03-15T20:30:46.489" v="3874" actId="1076"/>
          <ac:spMkLst>
            <pc:docMk/>
            <pc:sldMk cId="3207960852" sldId="652"/>
            <ac:spMk id="294915" creationId="{00000000-0000-0000-0000-000000000000}"/>
          </ac:spMkLst>
        </pc:spChg>
        <pc:grpChg chg="add del mod">
          <ac:chgData name="Lei Wu" userId="f083b2a8aea23a2f" providerId="LiveId" clId="{B01C844B-1BE7-44FB-AD2F-31D73309F938}" dt="2021-03-14T10:08:23.646" v="33"/>
          <ac:grpSpMkLst>
            <pc:docMk/>
            <pc:sldMk cId="3207960852" sldId="652"/>
            <ac:grpSpMk id="24" creationId="{9483D0AF-AE0E-4FB6-B78E-87E25BD2CDE6}"/>
          </ac:grpSpMkLst>
        </pc:grpChg>
        <pc:grpChg chg="add mod">
          <ac:chgData name="Lei Wu" userId="f083b2a8aea23a2f" providerId="LiveId" clId="{B01C844B-1BE7-44FB-AD2F-31D73309F938}" dt="2021-03-14T10:08:32.299" v="35" actId="14100"/>
          <ac:grpSpMkLst>
            <pc:docMk/>
            <pc:sldMk cId="3207960852" sldId="652"/>
            <ac:grpSpMk id="44" creationId="{FE7F02C1-928A-4538-8862-7C889977750A}"/>
          </ac:grpSpMkLst>
        </pc:grpChg>
        <pc:grpChg chg="del">
          <ac:chgData name="Lei Wu" userId="f083b2a8aea23a2f" providerId="LiveId" clId="{B01C844B-1BE7-44FB-AD2F-31D73309F938}" dt="2021-03-14T10:08:18.126" v="29" actId="478"/>
          <ac:grpSpMkLst>
            <pc:docMk/>
            <pc:sldMk cId="3207960852" sldId="652"/>
            <ac:grpSpMk id="294935" creationId="{00000000-0000-0000-0000-000000000000}"/>
          </ac:grpSpMkLst>
        </pc:grpChg>
      </pc:sldChg>
      <pc:sldChg chg="modSp add del mod">
        <pc:chgData name="Lei Wu" userId="f083b2a8aea23a2f" providerId="LiveId" clId="{B01C844B-1BE7-44FB-AD2F-31D73309F938}" dt="2021-03-15T19:30:16.667" v="3099" actId="47"/>
        <pc:sldMkLst>
          <pc:docMk/>
          <pc:sldMk cId="1079845216" sldId="653"/>
        </pc:sldMkLst>
        <pc:spChg chg="mod">
          <ac:chgData name="Lei Wu" userId="f083b2a8aea23a2f" providerId="LiveId" clId="{B01C844B-1BE7-44FB-AD2F-31D73309F938}" dt="2021-03-14T17:16:27.040" v="1637" actId="20577"/>
          <ac:spMkLst>
            <pc:docMk/>
            <pc:sldMk cId="1079845216" sldId="653"/>
            <ac:spMk id="3" creationId="{00000000-0000-0000-0000-000000000000}"/>
          </ac:spMkLst>
        </pc:spChg>
      </pc:sldChg>
      <pc:sldChg chg="add ord">
        <pc:chgData name="Lei Wu" userId="f083b2a8aea23a2f" providerId="LiveId" clId="{B01C844B-1BE7-44FB-AD2F-31D73309F938}" dt="2021-03-15T19:27:06.551" v="3057"/>
        <pc:sldMkLst>
          <pc:docMk/>
          <pc:sldMk cId="3817168658" sldId="654"/>
        </pc:sldMkLst>
        <pc:spChg chg="del">
          <ac:chgData name="Lei Wu" userId="f083b2a8aea23a2f" providerId="LiveId" clId="{B01C844B-1BE7-44FB-AD2F-31D73309F938}" dt="2021-03-14T13:16:27.738" v="384" actId="478"/>
          <ac:spMkLst>
            <pc:docMk/>
            <pc:sldMk cId="3817168658" sldId="654"/>
            <ac:spMk id="15362" creationId="{92BBFD8F-D57C-4C3E-81EF-2102F089CAE6}"/>
          </ac:spMkLst>
        </pc:spChg>
        <pc:spChg chg="mod">
          <ac:chgData name="Lei Wu" userId="f083b2a8aea23a2f" providerId="LiveId" clId="{B01C844B-1BE7-44FB-AD2F-31D73309F938}" dt="2021-03-14T21:09:28.603" v="2265" actId="1076"/>
          <ac:spMkLst>
            <pc:docMk/>
            <pc:sldMk cId="3817168658" sldId="654"/>
            <ac:spMk id="15363" creationId="{FBA766A4-CC84-46E9-A93D-6633C6352049}"/>
          </ac:spMkLst>
        </pc:spChg>
        <pc:spChg chg="mod">
          <ac:chgData name="Lei Wu" userId="f083b2a8aea23a2f" providerId="LiveId" clId="{B01C844B-1BE7-44FB-AD2F-31D73309F938}" dt="2021-03-14T21:09:32.394" v="2266" actId="113"/>
          <ac:spMkLst>
            <pc:docMk/>
            <pc:sldMk cId="3817168658" sldId="654"/>
            <ac:spMk id="15364" creationId="{244DE349-AF4E-4C28-BB5A-D62DE90C18E9}"/>
          </ac:spMkLst>
        </pc:spChg>
      </pc:sldChg>
      <pc:sldChg chg="delSp modSp add mod">
        <pc:chgData name="Lei Wu" userId="f083b2a8aea23a2f" providerId="LiveId" clId="{B01C844B-1BE7-44FB-AD2F-31D73309F938}" dt="2021-03-15T23:45:51.758" v="7207" actId="20577"/>
        <pc:sldMkLst>
          <pc:docMk/>
          <pc:sldMk cId="0" sldId="655"/>
        </pc:sldMkLst>
        <pc:spChg chg="del">
          <ac:chgData name="Lei Wu" userId="f083b2a8aea23a2f" providerId="LiveId" clId="{B01C844B-1BE7-44FB-AD2F-31D73309F938}" dt="2021-03-14T13:16:31.634" v="385" actId="478"/>
          <ac:spMkLst>
            <pc:docMk/>
            <pc:sldMk cId="0" sldId="655"/>
            <ac:spMk id="16386" creationId="{069E6B16-CC56-4220-B9BB-C60E86B0F11F}"/>
          </ac:spMkLst>
        </pc:spChg>
        <pc:spChg chg="mod">
          <ac:chgData name="Lei Wu" userId="f083b2a8aea23a2f" providerId="LiveId" clId="{B01C844B-1BE7-44FB-AD2F-31D73309F938}" dt="2021-03-14T21:09:08.119" v="2262" actId="14100"/>
          <ac:spMkLst>
            <pc:docMk/>
            <pc:sldMk cId="0" sldId="655"/>
            <ac:spMk id="16387" creationId="{C74DEDE2-98C1-44D5-BE0A-C49B86C00214}"/>
          </ac:spMkLst>
        </pc:spChg>
        <pc:spChg chg="mod">
          <ac:chgData name="Lei Wu" userId="f083b2a8aea23a2f" providerId="LiveId" clId="{B01C844B-1BE7-44FB-AD2F-31D73309F938}" dt="2021-03-15T23:45:51.758" v="7207" actId="20577"/>
          <ac:spMkLst>
            <pc:docMk/>
            <pc:sldMk cId="0" sldId="655"/>
            <ac:spMk id="16388" creationId="{B3EC2A91-9FFA-436A-A407-99E488D5B8A1}"/>
          </ac:spMkLst>
        </pc:spChg>
      </pc:sldChg>
      <pc:sldChg chg="delSp modSp add mod">
        <pc:chgData name="Lei Wu" userId="f083b2a8aea23a2f" providerId="LiveId" clId="{B01C844B-1BE7-44FB-AD2F-31D73309F938}" dt="2021-03-14T21:08:43.744" v="2259" actId="1076"/>
        <pc:sldMkLst>
          <pc:docMk/>
          <pc:sldMk cId="0" sldId="656"/>
        </pc:sldMkLst>
        <pc:spChg chg="del">
          <ac:chgData name="Lei Wu" userId="f083b2a8aea23a2f" providerId="LiveId" clId="{B01C844B-1BE7-44FB-AD2F-31D73309F938}" dt="2021-03-14T13:16:36.898" v="386" actId="478"/>
          <ac:spMkLst>
            <pc:docMk/>
            <pc:sldMk cId="0" sldId="656"/>
            <ac:spMk id="17410" creationId="{B3AB9A71-4A7C-44A2-AAD0-CB7CA11E920D}"/>
          </ac:spMkLst>
        </pc:spChg>
        <pc:spChg chg="mod">
          <ac:chgData name="Lei Wu" userId="f083b2a8aea23a2f" providerId="LiveId" clId="{B01C844B-1BE7-44FB-AD2F-31D73309F938}" dt="2021-03-14T21:08:39.725" v="2258" actId="14100"/>
          <ac:spMkLst>
            <pc:docMk/>
            <pc:sldMk cId="0" sldId="656"/>
            <ac:spMk id="17411" creationId="{FB7EE480-BC04-4987-8DCE-497A52A6823E}"/>
          </ac:spMkLst>
        </pc:spChg>
        <pc:spChg chg="mod">
          <ac:chgData name="Lei Wu" userId="f083b2a8aea23a2f" providerId="LiveId" clId="{B01C844B-1BE7-44FB-AD2F-31D73309F938}" dt="2021-03-14T21:08:43.744" v="2259" actId="1076"/>
          <ac:spMkLst>
            <pc:docMk/>
            <pc:sldMk cId="0" sldId="656"/>
            <ac:spMk id="17412" creationId="{9C989B9D-4CF1-4869-8D9F-EE65BDA87E8F}"/>
          </ac:spMkLst>
        </pc:spChg>
      </pc:sldChg>
      <pc:sldChg chg="delSp modSp add del mod">
        <pc:chgData name="Lei Wu" userId="f083b2a8aea23a2f" providerId="LiveId" clId="{B01C844B-1BE7-44FB-AD2F-31D73309F938}" dt="2021-03-14T21:13:07.737" v="2302" actId="47"/>
        <pc:sldMkLst>
          <pc:docMk/>
          <pc:sldMk cId="0" sldId="657"/>
        </pc:sldMkLst>
        <pc:spChg chg="del">
          <ac:chgData name="Lei Wu" userId="f083b2a8aea23a2f" providerId="LiveId" clId="{B01C844B-1BE7-44FB-AD2F-31D73309F938}" dt="2021-03-14T21:05:21.375" v="2238" actId="478"/>
          <ac:spMkLst>
            <pc:docMk/>
            <pc:sldMk cId="0" sldId="657"/>
            <ac:spMk id="18434" creationId="{4F7FA0B2-7E10-4A59-AEBC-C9E4664F24F2}"/>
          </ac:spMkLst>
        </pc:spChg>
        <pc:spChg chg="mod">
          <ac:chgData name="Lei Wu" userId="f083b2a8aea23a2f" providerId="LiveId" clId="{B01C844B-1BE7-44FB-AD2F-31D73309F938}" dt="2021-03-14T21:08:10.204" v="2256" actId="1076"/>
          <ac:spMkLst>
            <pc:docMk/>
            <pc:sldMk cId="0" sldId="657"/>
            <ac:spMk id="18435" creationId="{C563FC49-AE02-4883-BAF3-E96A27EBA67F}"/>
          </ac:spMkLst>
        </pc:spChg>
        <pc:spChg chg="mod">
          <ac:chgData name="Lei Wu" userId="f083b2a8aea23a2f" providerId="LiveId" clId="{B01C844B-1BE7-44FB-AD2F-31D73309F938}" dt="2021-03-14T21:08:06.214" v="2255" actId="14100"/>
          <ac:spMkLst>
            <pc:docMk/>
            <pc:sldMk cId="0" sldId="657"/>
            <ac:spMk id="18436" creationId="{A381735F-F7C8-4DD0-A45D-FE21B482C9F5}"/>
          </ac:spMkLst>
        </pc:spChg>
        <pc:spChg chg="del">
          <ac:chgData name="Lei Wu" userId="f083b2a8aea23a2f" providerId="LiveId" clId="{B01C844B-1BE7-44FB-AD2F-31D73309F938}" dt="2021-03-14T21:05:06.896" v="2231" actId="478"/>
          <ac:spMkLst>
            <pc:docMk/>
            <pc:sldMk cId="0" sldId="657"/>
            <ac:spMk id="18437" creationId="{F24BA7A3-33D9-434F-AC23-474CF657B556}"/>
          </ac:spMkLst>
        </pc:spChg>
        <pc:spChg chg="mod">
          <ac:chgData name="Lei Wu" userId="f083b2a8aea23a2f" providerId="LiveId" clId="{B01C844B-1BE7-44FB-AD2F-31D73309F938}" dt="2021-03-14T21:06:09.916" v="2240" actId="20577"/>
          <ac:spMkLst>
            <pc:docMk/>
            <pc:sldMk cId="0" sldId="657"/>
            <ac:spMk id="18440" creationId="{D00A728F-BA7D-45FF-ADC1-04C632624F9C}"/>
          </ac:spMkLst>
        </pc:spChg>
        <pc:grpChg chg="del">
          <ac:chgData name="Lei Wu" userId="f083b2a8aea23a2f" providerId="LiveId" clId="{B01C844B-1BE7-44FB-AD2F-31D73309F938}" dt="2021-03-14T21:06:14.225" v="2241" actId="478"/>
          <ac:grpSpMkLst>
            <pc:docMk/>
            <pc:sldMk cId="0" sldId="657"/>
            <ac:grpSpMk id="18438" creationId="{F1E6093A-CBEF-498E-98A3-1AE2E8AB55D3}"/>
          </ac:grpSpMkLst>
        </pc:grpChg>
      </pc:sldChg>
      <pc:sldChg chg="addSp delSp modSp add mod">
        <pc:chgData name="Lei Wu" userId="f083b2a8aea23a2f" providerId="LiveId" clId="{B01C844B-1BE7-44FB-AD2F-31D73309F938}" dt="2021-03-14T21:19:24.983" v="2345" actId="14100"/>
        <pc:sldMkLst>
          <pc:docMk/>
          <pc:sldMk cId="0" sldId="658"/>
        </pc:sldMkLst>
        <pc:spChg chg="del">
          <ac:chgData name="Lei Wu" userId="f083b2a8aea23a2f" providerId="LiveId" clId="{B01C844B-1BE7-44FB-AD2F-31D73309F938}" dt="2021-03-14T13:16:45.887" v="388" actId="478"/>
          <ac:spMkLst>
            <pc:docMk/>
            <pc:sldMk cId="0" sldId="658"/>
            <ac:spMk id="20482" creationId="{C7458F94-143C-4F2C-A90D-1FD1D8D288EB}"/>
          </ac:spMkLst>
        </pc:spChg>
        <pc:spChg chg="mod">
          <ac:chgData name="Lei Wu" userId="f083b2a8aea23a2f" providerId="LiveId" clId="{B01C844B-1BE7-44FB-AD2F-31D73309F938}" dt="2021-03-14T21:19:24.983" v="2345" actId="14100"/>
          <ac:spMkLst>
            <pc:docMk/>
            <pc:sldMk cId="0" sldId="658"/>
            <ac:spMk id="20484" creationId="{11D5A144-3EEC-4103-8AEA-90B9E0AE8CD9}"/>
          </ac:spMkLst>
        </pc:spChg>
        <pc:spChg chg="mod">
          <ac:chgData name="Lei Wu" userId="f083b2a8aea23a2f" providerId="LiveId" clId="{B01C844B-1BE7-44FB-AD2F-31D73309F938}" dt="2021-03-14T21:18:16.205" v="2338" actId="113"/>
          <ac:spMkLst>
            <pc:docMk/>
            <pc:sldMk cId="0" sldId="658"/>
            <ac:spMk id="20485" creationId="{3FA65F33-2C0C-4C44-A5E5-7E426DE09531}"/>
          </ac:spMkLst>
        </pc:spChg>
        <pc:spChg chg="mod">
          <ac:chgData name="Lei Wu" userId="f083b2a8aea23a2f" providerId="LiveId" clId="{B01C844B-1BE7-44FB-AD2F-31D73309F938}" dt="2021-03-14T21:12:31.486" v="2301" actId="1036"/>
          <ac:spMkLst>
            <pc:docMk/>
            <pc:sldMk cId="0" sldId="658"/>
            <ac:spMk id="20515" creationId="{8AA39BE4-A22D-4FA6-AE4D-73EB619E7079}"/>
          </ac:spMkLst>
        </pc:spChg>
        <pc:spChg chg="mod">
          <ac:chgData name="Lei Wu" userId="f083b2a8aea23a2f" providerId="LiveId" clId="{B01C844B-1BE7-44FB-AD2F-31D73309F938}" dt="2021-03-14T21:12:31.486" v="2301" actId="1036"/>
          <ac:spMkLst>
            <pc:docMk/>
            <pc:sldMk cId="0" sldId="658"/>
            <ac:spMk id="20516" creationId="{EED994F9-F077-4C66-8E6D-EF9556E02B58}"/>
          </ac:spMkLst>
        </pc:spChg>
        <pc:spChg chg="mod">
          <ac:chgData name="Lei Wu" userId="f083b2a8aea23a2f" providerId="LiveId" clId="{B01C844B-1BE7-44FB-AD2F-31D73309F938}" dt="2021-03-14T21:12:31.486" v="2301" actId="1036"/>
          <ac:spMkLst>
            <pc:docMk/>
            <pc:sldMk cId="0" sldId="658"/>
            <ac:spMk id="20517" creationId="{5B998A9F-C456-4E97-8E79-79CBD575537A}"/>
          </ac:spMkLst>
        </pc:spChg>
        <pc:spChg chg="mod">
          <ac:chgData name="Lei Wu" userId="f083b2a8aea23a2f" providerId="LiveId" clId="{B01C844B-1BE7-44FB-AD2F-31D73309F938}" dt="2021-03-14T21:12:31.486" v="2301" actId="1036"/>
          <ac:spMkLst>
            <pc:docMk/>
            <pc:sldMk cId="0" sldId="658"/>
            <ac:spMk id="20518" creationId="{52684F6E-09BC-4173-A8CA-26D7F37FC572}"/>
          </ac:spMkLst>
        </pc:spChg>
        <pc:spChg chg="mod">
          <ac:chgData name="Lei Wu" userId="f083b2a8aea23a2f" providerId="LiveId" clId="{B01C844B-1BE7-44FB-AD2F-31D73309F938}" dt="2021-03-14T21:12:31.486" v="2301" actId="1036"/>
          <ac:spMkLst>
            <pc:docMk/>
            <pc:sldMk cId="0" sldId="658"/>
            <ac:spMk id="20519" creationId="{60D79D0E-B666-4631-9D49-C7C8D01636F1}"/>
          </ac:spMkLst>
        </pc:spChg>
        <pc:spChg chg="mod">
          <ac:chgData name="Lei Wu" userId="f083b2a8aea23a2f" providerId="LiveId" clId="{B01C844B-1BE7-44FB-AD2F-31D73309F938}" dt="2021-03-14T21:12:31.486" v="2301" actId="1036"/>
          <ac:spMkLst>
            <pc:docMk/>
            <pc:sldMk cId="0" sldId="658"/>
            <ac:spMk id="20520" creationId="{A7733E6B-18F5-4FF1-84C7-DF8ED2EC112E}"/>
          </ac:spMkLst>
        </pc:spChg>
        <pc:spChg chg="mod">
          <ac:chgData name="Lei Wu" userId="f083b2a8aea23a2f" providerId="LiveId" clId="{B01C844B-1BE7-44FB-AD2F-31D73309F938}" dt="2021-03-14T21:12:31.486" v="2301" actId="1036"/>
          <ac:spMkLst>
            <pc:docMk/>
            <pc:sldMk cId="0" sldId="658"/>
            <ac:spMk id="20521" creationId="{50C85B5E-9A28-4FE0-A3BE-6053CAE9BEBB}"/>
          </ac:spMkLst>
        </pc:spChg>
        <pc:spChg chg="mod">
          <ac:chgData name="Lei Wu" userId="f083b2a8aea23a2f" providerId="LiveId" clId="{B01C844B-1BE7-44FB-AD2F-31D73309F938}" dt="2021-03-14T21:12:31.486" v="2301" actId="1036"/>
          <ac:spMkLst>
            <pc:docMk/>
            <pc:sldMk cId="0" sldId="658"/>
            <ac:spMk id="20522" creationId="{5F52BA5F-992F-461C-B266-8912645560AA}"/>
          </ac:spMkLst>
        </pc:spChg>
        <pc:spChg chg="mod">
          <ac:chgData name="Lei Wu" userId="f083b2a8aea23a2f" providerId="LiveId" clId="{B01C844B-1BE7-44FB-AD2F-31D73309F938}" dt="2021-03-14T21:12:31.486" v="2301" actId="1036"/>
          <ac:spMkLst>
            <pc:docMk/>
            <pc:sldMk cId="0" sldId="658"/>
            <ac:spMk id="20523" creationId="{2FE19C4F-359F-451F-8D89-0B703CB3C75E}"/>
          </ac:spMkLst>
        </pc:spChg>
        <pc:spChg chg="mod">
          <ac:chgData name="Lei Wu" userId="f083b2a8aea23a2f" providerId="LiveId" clId="{B01C844B-1BE7-44FB-AD2F-31D73309F938}" dt="2021-03-14T21:12:31.486" v="2301" actId="1036"/>
          <ac:spMkLst>
            <pc:docMk/>
            <pc:sldMk cId="0" sldId="658"/>
            <ac:spMk id="20524" creationId="{BF4C7876-085E-40AB-B3E0-0567E24A263C}"/>
          </ac:spMkLst>
        </pc:spChg>
        <pc:spChg chg="mod">
          <ac:chgData name="Lei Wu" userId="f083b2a8aea23a2f" providerId="LiveId" clId="{B01C844B-1BE7-44FB-AD2F-31D73309F938}" dt="2021-03-14T21:12:31.486" v="2301" actId="1036"/>
          <ac:spMkLst>
            <pc:docMk/>
            <pc:sldMk cId="0" sldId="658"/>
            <ac:spMk id="20525" creationId="{B13F1C2D-EFF8-4FC4-B4F7-FEE73DC33224}"/>
          </ac:spMkLst>
        </pc:spChg>
        <pc:spChg chg="mod">
          <ac:chgData name="Lei Wu" userId="f083b2a8aea23a2f" providerId="LiveId" clId="{B01C844B-1BE7-44FB-AD2F-31D73309F938}" dt="2021-03-14T21:12:31.486" v="2301" actId="1036"/>
          <ac:spMkLst>
            <pc:docMk/>
            <pc:sldMk cId="0" sldId="658"/>
            <ac:spMk id="20526" creationId="{E22AE79F-F597-4E8C-97C2-4C5605DE2626}"/>
          </ac:spMkLst>
        </pc:spChg>
        <pc:spChg chg="mod">
          <ac:chgData name="Lei Wu" userId="f083b2a8aea23a2f" providerId="LiveId" clId="{B01C844B-1BE7-44FB-AD2F-31D73309F938}" dt="2021-03-14T21:12:31.486" v="2301" actId="1036"/>
          <ac:spMkLst>
            <pc:docMk/>
            <pc:sldMk cId="0" sldId="658"/>
            <ac:spMk id="20527" creationId="{46EBEB23-B1F1-45B1-8F51-2EABE9A2CBF3}"/>
          </ac:spMkLst>
        </pc:spChg>
        <pc:spChg chg="mod">
          <ac:chgData name="Lei Wu" userId="f083b2a8aea23a2f" providerId="LiveId" clId="{B01C844B-1BE7-44FB-AD2F-31D73309F938}" dt="2021-03-14T21:12:31.486" v="2301" actId="1036"/>
          <ac:spMkLst>
            <pc:docMk/>
            <pc:sldMk cId="0" sldId="658"/>
            <ac:spMk id="20528" creationId="{833D379C-5BBB-457E-B81A-1C302DABD91E}"/>
          </ac:spMkLst>
        </pc:spChg>
        <pc:spChg chg="mod">
          <ac:chgData name="Lei Wu" userId="f083b2a8aea23a2f" providerId="LiveId" clId="{B01C844B-1BE7-44FB-AD2F-31D73309F938}" dt="2021-03-14T21:12:31.486" v="2301" actId="1036"/>
          <ac:spMkLst>
            <pc:docMk/>
            <pc:sldMk cId="0" sldId="658"/>
            <ac:spMk id="20529" creationId="{1BCEB13A-AB9A-4D7F-91DE-A0EF36743CEE}"/>
          </ac:spMkLst>
        </pc:spChg>
        <pc:spChg chg="mod">
          <ac:chgData name="Lei Wu" userId="f083b2a8aea23a2f" providerId="LiveId" clId="{B01C844B-1BE7-44FB-AD2F-31D73309F938}" dt="2021-03-14T21:12:31.486" v="2301" actId="1036"/>
          <ac:spMkLst>
            <pc:docMk/>
            <pc:sldMk cId="0" sldId="658"/>
            <ac:spMk id="20530" creationId="{35A70747-E7EF-4ABC-8BE9-9EC1C1E3C604}"/>
          </ac:spMkLst>
        </pc:spChg>
        <pc:spChg chg="mod">
          <ac:chgData name="Lei Wu" userId="f083b2a8aea23a2f" providerId="LiveId" clId="{B01C844B-1BE7-44FB-AD2F-31D73309F938}" dt="2021-03-14T21:12:31.486" v="2301" actId="1036"/>
          <ac:spMkLst>
            <pc:docMk/>
            <pc:sldMk cId="0" sldId="658"/>
            <ac:spMk id="20531" creationId="{EC484C7B-6757-4240-A1D1-2FC001F1A6AD}"/>
          </ac:spMkLst>
        </pc:spChg>
        <pc:spChg chg="mod">
          <ac:chgData name="Lei Wu" userId="f083b2a8aea23a2f" providerId="LiveId" clId="{B01C844B-1BE7-44FB-AD2F-31D73309F938}" dt="2021-03-14T21:12:31.486" v="2301" actId="1036"/>
          <ac:spMkLst>
            <pc:docMk/>
            <pc:sldMk cId="0" sldId="658"/>
            <ac:spMk id="20532" creationId="{D0E39F7B-4C75-46B0-86B3-C9BE7EDBC424}"/>
          </ac:spMkLst>
        </pc:spChg>
        <pc:spChg chg="mod">
          <ac:chgData name="Lei Wu" userId="f083b2a8aea23a2f" providerId="LiveId" clId="{B01C844B-1BE7-44FB-AD2F-31D73309F938}" dt="2021-03-14T21:12:31.486" v="2301" actId="1036"/>
          <ac:spMkLst>
            <pc:docMk/>
            <pc:sldMk cId="0" sldId="658"/>
            <ac:spMk id="20533" creationId="{400E27F3-728E-416B-9731-08C30C704912}"/>
          </ac:spMkLst>
        </pc:spChg>
        <pc:spChg chg="mod">
          <ac:chgData name="Lei Wu" userId="f083b2a8aea23a2f" providerId="LiveId" clId="{B01C844B-1BE7-44FB-AD2F-31D73309F938}" dt="2021-03-14T21:12:31.486" v="2301" actId="1036"/>
          <ac:spMkLst>
            <pc:docMk/>
            <pc:sldMk cId="0" sldId="658"/>
            <ac:spMk id="20534" creationId="{81AEE237-50DB-4B9F-A52C-8AD45A1044F4}"/>
          </ac:spMkLst>
        </pc:spChg>
        <pc:spChg chg="mod">
          <ac:chgData name="Lei Wu" userId="f083b2a8aea23a2f" providerId="LiveId" clId="{B01C844B-1BE7-44FB-AD2F-31D73309F938}" dt="2021-03-14T21:12:31.486" v="2301" actId="1036"/>
          <ac:spMkLst>
            <pc:docMk/>
            <pc:sldMk cId="0" sldId="658"/>
            <ac:spMk id="20535" creationId="{C9EC3A79-64A8-4CE7-8613-7B2E24BC4EDF}"/>
          </ac:spMkLst>
        </pc:spChg>
        <pc:spChg chg="mod">
          <ac:chgData name="Lei Wu" userId="f083b2a8aea23a2f" providerId="LiveId" clId="{B01C844B-1BE7-44FB-AD2F-31D73309F938}" dt="2021-03-14T21:12:31.486" v="2301" actId="1036"/>
          <ac:spMkLst>
            <pc:docMk/>
            <pc:sldMk cId="0" sldId="658"/>
            <ac:spMk id="20536" creationId="{4374BBF0-9A79-4959-8315-68E8E750A6E0}"/>
          </ac:spMkLst>
        </pc:spChg>
        <pc:spChg chg="mod">
          <ac:chgData name="Lei Wu" userId="f083b2a8aea23a2f" providerId="LiveId" clId="{B01C844B-1BE7-44FB-AD2F-31D73309F938}" dt="2021-03-14T21:12:31.486" v="2301" actId="1036"/>
          <ac:spMkLst>
            <pc:docMk/>
            <pc:sldMk cId="0" sldId="658"/>
            <ac:spMk id="20537" creationId="{7EEEFE1B-E414-4A2D-85DB-45857E404177}"/>
          </ac:spMkLst>
        </pc:spChg>
        <pc:spChg chg="mod">
          <ac:chgData name="Lei Wu" userId="f083b2a8aea23a2f" providerId="LiveId" clId="{B01C844B-1BE7-44FB-AD2F-31D73309F938}" dt="2021-03-14T21:12:31.486" v="2301" actId="1036"/>
          <ac:spMkLst>
            <pc:docMk/>
            <pc:sldMk cId="0" sldId="658"/>
            <ac:spMk id="20538" creationId="{E8A1F790-1139-40C7-92E2-59EED5982881}"/>
          </ac:spMkLst>
        </pc:spChg>
        <pc:spChg chg="mod">
          <ac:chgData name="Lei Wu" userId="f083b2a8aea23a2f" providerId="LiveId" clId="{B01C844B-1BE7-44FB-AD2F-31D73309F938}" dt="2021-03-14T21:12:31.486" v="2301" actId="1036"/>
          <ac:spMkLst>
            <pc:docMk/>
            <pc:sldMk cId="0" sldId="658"/>
            <ac:spMk id="20539" creationId="{FA465B58-42BC-40AA-B251-92E73BA6E3D5}"/>
          </ac:spMkLst>
        </pc:spChg>
        <pc:spChg chg="mod">
          <ac:chgData name="Lei Wu" userId="f083b2a8aea23a2f" providerId="LiveId" clId="{B01C844B-1BE7-44FB-AD2F-31D73309F938}" dt="2021-03-14T21:12:31.486" v="2301" actId="1036"/>
          <ac:spMkLst>
            <pc:docMk/>
            <pc:sldMk cId="0" sldId="658"/>
            <ac:spMk id="20540" creationId="{92FB6825-8473-43B2-A35A-AE5B89B3833E}"/>
          </ac:spMkLst>
        </pc:spChg>
        <pc:spChg chg="mod">
          <ac:chgData name="Lei Wu" userId="f083b2a8aea23a2f" providerId="LiveId" clId="{B01C844B-1BE7-44FB-AD2F-31D73309F938}" dt="2021-03-14T21:12:31.486" v="2301" actId="1036"/>
          <ac:spMkLst>
            <pc:docMk/>
            <pc:sldMk cId="0" sldId="658"/>
            <ac:spMk id="20541" creationId="{8BB61C20-13B4-4A5D-A97C-3ACAAD2F5F1F}"/>
          </ac:spMkLst>
        </pc:spChg>
        <pc:spChg chg="mod">
          <ac:chgData name="Lei Wu" userId="f083b2a8aea23a2f" providerId="LiveId" clId="{B01C844B-1BE7-44FB-AD2F-31D73309F938}" dt="2021-03-14T21:19:00.227" v="2343" actId="1076"/>
          <ac:spMkLst>
            <pc:docMk/>
            <pc:sldMk cId="0" sldId="658"/>
            <ac:spMk id="20542" creationId="{375A7798-DFB8-4267-BE26-026BC597AE89}"/>
          </ac:spMkLst>
        </pc:spChg>
        <pc:spChg chg="mod">
          <ac:chgData name="Lei Wu" userId="f083b2a8aea23a2f" providerId="LiveId" clId="{B01C844B-1BE7-44FB-AD2F-31D73309F938}" dt="2021-03-14T21:19:00.227" v="2343" actId="1076"/>
          <ac:spMkLst>
            <pc:docMk/>
            <pc:sldMk cId="0" sldId="658"/>
            <ac:spMk id="20543" creationId="{6A6981F8-385D-4EC5-930A-7B1CA3FBF80D}"/>
          </ac:spMkLst>
        </pc:spChg>
        <pc:spChg chg="mod">
          <ac:chgData name="Lei Wu" userId="f083b2a8aea23a2f" providerId="LiveId" clId="{B01C844B-1BE7-44FB-AD2F-31D73309F938}" dt="2021-03-14T21:19:00.227" v="2343" actId="1076"/>
          <ac:spMkLst>
            <pc:docMk/>
            <pc:sldMk cId="0" sldId="658"/>
            <ac:spMk id="20544" creationId="{2F184550-94C9-4651-9C98-417F6EC29D92}"/>
          </ac:spMkLst>
        </pc:spChg>
        <pc:spChg chg="mod">
          <ac:chgData name="Lei Wu" userId="f083b2a8aea23a2f" providerId="LiveId" clId="{B01C844B-1BE7-44FB-AD2F-31D73309F938}" dt="2021-03-14T21:19:00.227" v="2343" actId="1076"/>
          <ac:spMkLst>
            <pc:docMk/>
            <pc:sldMk cId="0" sldId="658"/>
            <ac:spMk id="20545" creationId="{BEECBCE9-B229-4AA0-A354-35B73F295AD5}"/>
          </ac:spMkLst>
        </pc:spChg>
        <pc:spChg chg="mod">
          <ac:chgData name="Lei Wu" userId="f083b2a8aea23a2f" providerId="LiveId" clId="{B01C844B-1BE7-44FB-AD2F-31D73309F938}" dt="2021-03-14T21:19:00.227" v="2343" actId="1076"/>
          <ac:spMkLst>
            <pc:docMk/>
            <pc:sldMk cId="0" sldId="658"/>
            <ac:spMk id="20546" creationId="{67FEAA4A-40D8-40A7-A6F1-C7665D791B41}"/>
          </ac:spMkLst>
        </pc:spChg>
        <pc:spChg chg="mod">
          <ac:chgData name="Lei Wu" userId="f083b2a8aea23a2f" providerId="LiveId" clId="{B01C844B-1BE7-44FB-AD2F-31D73309F938}" dt="2021-03-14T21:19:00.227" v="2343" actId="1076"/>
          <ac:spMkLst>
            <pc:docMk/>
            <pc:sldMk cId="0" sldId="658"/>
            <ac:spMk id="20547" creationId="{7C951E3C-141B-4B00-8B70-54C68BE8FEE8}"/>
          </ac:spMkLst>
        </pc:spChg>
        <pc:spChg chg="mod">
          <ac:chgData name="Lei Wu" userId="f083b2a8aea23a2f" providerId="LiveId" clId="{B01C844B-1BE7-44FB-AD2F-31D73309F938}" dt="2021-03-14T21:19:00.227" v="2343" actId="1076"/>
          <ac:spMkLst>
            <pc:docMk/>
            <pc:sldMk cId="0" sldId="658"/>
            <ac:spMk id="20548" creationId="{3534A935-319C-40F2-84BC-67AEB6306663}"/>
          </ac:spMkLst>
        </pc:spChg>
        <pc:spChg chg="mod">
          <ac:chgData name="Lei Wu" userId="f083b2a8aea23a2f" providerId="LiveId" clId="{B01C844B-1BE7-44FB-AD2F-31D73309F938}" dt="2021-03-14T21:19:00.227" v="2343" actId="1076"/>
          <ac:spMkLst>
            <pc:docMk/>
            <pc:sldMk cId="0" sldId="658"/>
            <ac:spMk id="20549" creationId="{D2C58BF9-BB35-4A73-A68A-723E90599F38}"/>
          </ac:spMkLst>
        </pc:spChg>
        <pc:spChg chg="mod">
          <ac:chgData name="Lei Wu" userId="f083b2a8aea23a2f" providerId="LiveId" clId="{B01C844B-1BE7-44FB-AD2F-31D73309F938}" dt="2021-03-14T21:19:00.227" v="2343" actId="1076"/>
          <ac:spMkLst>
            <pc:docMk/>
            <pc:sldMk cId="0" sldId="658"/>
            <ac:spMk id="20550" creationId="{F7FC534B-B1E2-4F87-8561-67F9EB12C602}"/>
          </ac:spMkLst>
        </pc:spChg>
        <pc:spChg chg="mod">
          <ac:chgData name="Lei Wu" userId="f083b2a8aea23a2f" providerId="LiveId" clId="{B01C844B-1BE7-44FB-AD2F-31D73309F938}" dt="2021-03-14T21:19:00.227" v="2343" actId="1076"/>
          <ac:spMkLst>
            <pc:docMk/>
            <pc:sldMk cId="0" sldId="658"/>
            <ac:spMk id="20551" creationId="{F9FCF42D-AB3C-4D1F-9F6D-FE06C4A0E273}"/>
          </ac:spMkLst>
        </pc:spChg>
        <pc:spChg chg="mod">
          <ac:chgData name="Lei Wu" userId="f083b2a8aea23a2f" providerId="LiveId" clId="{B01C844B-1BE7-44FB-AD2F-31D73309F938}" dt="2021-03-14T21:19:00.227" v="2343" actId="1076"/>
          <ac:spMkLst>
            <pc:docMk/>
            <pc:sldMk cId="0" sldId="658"/>
            <ac:spMk id="20552" creationId="{E42B74CD-1907-43C0-B6A8-8F2299BF950C}"/>
          </ac:spMkLst>
        </pc:spChg>
        <pc:spChg chg="mod">
          <ac:chgData name="Lei Wu" userId="f083b2a8aea23a2f" providerId="LiveId" clId="{B01C844B-1BE7-44FB-AD2F-31D73309F938}" dt="2021-03-14T21:19:00.227" v="2343" actId="1076"/>
          <ac:spMkLst>
            <pc:docMk/>
            <pc:sldMk cId="0" sldId="658"/>
            <ac:spMk id="20553" creationId="{A1CAC671-D141-40ED-A33E-169A377E399D}"/>
          </ac:spMkLst>
        </pc:spChg>
        <pc:spChg chg="mod">
          <ac:chgData name="Lei Wu" userId="f083b2a8aea23a2f" providerId="LiveId" clId="{B01C844B-1BE7-44FB-AD2F-31D73309F938}" dt="2021-03-14T21:19:00.227" v="2343" actId="1076"/>
          <ac:spMkLst>
            <pc:docMk/>
            <pc:sldMk cId="0" sldId="658"/>
            <ac:spMk id="20554" creationId="{04DC4070-59C6-410F-AD09-422179D0D319}"/>
          </ac:spMkLst>
        </pc:spChg>
        <pc:spChg chg="mod">
          <ac:chgData name="Lei Wu" userId="f083b2a8aea23a2f" providerId="LiveId" clId="{B01C844B-1BE7-44FB-AD2F-31D73309F938}" dt="2021-03-14T21:19:00.227" v="2343" actId="1076"/>
          <ac:spMkLst>
            <pc:docMk/>
            <pc:sldMk cId="0" sldId="658"/>
            <ac:spMk id="20555" creationId="{8F0D2396-3197-48C2-B8F4-4853076301E4}"/>
          </ac:spMkLst>
        </pc:spChg>
        <pc:spChg chg="mod">
          <ac:chgData name="Lei Wu" userId="f083b2a8aea23a2f" providerId="LiveId" clId="{B01C844B-1BE7-44FB-AD2F-31D73309F938}" dt="2021-03-14T21:19:00.227" v="2343" actId="1076"/>
          <ac:spMkLst>
            <pc:docMk/>
            <pc:sldMk cId="0" sldId="658"/>
            <ac:spMk id="20556" creationId="{0FD6A2D5-F6E8-42BE-9A45-0B29546F4044}"/>
          </ac:spMkLst>
        </pc:spChg>
        <pc:spChg chg="mod">
          <ac:chgData name="Lei Wu" userId="f083b2a8aea23a2f" providerId="LiveId" clId="{B01C844B-1BE7-44FB-AD2F-31D73309F938}" dt="2021-03-14T21:19:00.227" v="2343" actId="1076"/>
          <ac:spMkLst>
            <pc:docMk/>
            <pc:sldMk cId="0" sldId="658"/>
            <ac:spMk id="20558" creationId="{880D7C38-F080-4AED-A98E-2B9C2B974D33}"/>
          </ac:spMkLst>
        </pc:spChg>
        <pc:spChg chg="mod">
          <ac:chgData name="Lei Wu" userId="f083b2a8aea23a2f" providerId="LiveId" clId="{B01C844B-1BE7-44FB-AD2F-31D73309F938}" dt="2021-03-14T21:19:00.227" v="2343" actId="1076"/>
          <ac:spMkLst>
            <pc:docMk/>
            <pc:sldMk cId="0" sldId="658"/>
            <ac:spMk id="20559" creationId="{F6E40B33-C114-4CFF-960D-BFB3DEC3B0D6}"/>
          </ac:spMkLst>
        </pc:spChg>
        <pc:spChg chg="add del mod">
          <ac:chgData name="Lei Wu" userId="f083b2a8aea23a2f" providerId="LiveId" clId="{B01C844B-1BE7-44FB-AD2F-31D73309F938}" dt="2021-03-14T21:17:59.721" v="2335" actId="478"/>
          <ac:spMkLst>
            <pc:docMk/>
            <pc:sldMk cId="0" sldId="658"/>
            <ac:spMk id="20560" creationId="{08618B8B-BC84-4D81-9A27-1D5AFF7573B8}"/>
          </ac:spMkLst>
        </pc:spChg>
        <pc:spChg chg="add del mod">
          <ac:chgData name="Lei Wu" userId="f083b2a8aea23a2f" providerId="LiveId" clId="{B01C844B-1BE7-44FB-AD2F-31D73309F938}" dt="2021-03-14T21:19:00.227" v="2343" actId="1076"/>
          <ac:spMkLst>
            <pc:docMk/>
            <pc:sldMk cId="0" sldId="658"/>
            <ac:spMk id="20561" creationId="{36D56474-5A5A-474E-90E7-1D615473395C}"/>
          </ac:spMkLst>
        </pc:spChg>
        <pc:grpChg chg="mod">
          <ac:chgData name="Lei Wu" userId="f083b2a8aea23a2f" providerId="LiveId" clId="{B01C844B-1BE7-44FB-AD2F-31D73309F938}" dt="2021-03-14T21:19:00.227" v="2343" actId="1076"/>
          <ac:grpSpMkLst>
            <pc:docMk/>
            <pc:sldMk cId="0" sldId="658"/>
            <ac:grpSpMk id="20483" creationId="{D01D2AB1-4755-4BD6-B56B-C6965C8F6CB5}"/>
          </ac:grpSpMkLst>
        </pc:grpChg>
        <pc:grpChg chg="mod">
          <ac:chgData name="Lei Wu" userId="f083b2a8aea23a2f" providerId="LiveId" clId="{B01C844B-1BE7-44FB-AD2F-31D73309F938}" dt="2021-03-14T21:18:16.205" v="2338" actId="113"/>
          <ac:grpSpMkLst>
            <pc:docMk/>
            <pc:sldMk cId="0" sldId="658"/>
            <ac:grpSpMk id="20486" creationId="{DDDD3E2B-7328-43CE-A126-A1666451560F}"/>
          </ac:grpSpMkLst>
        </pc:grpChg>
        <pc:grpChg chg="add del mod">
          <ac:chgData name="Lei Wu" userId="f083b2a8aea23a2f" providerId="LiveId" clId="{B01C844B-1BE7-44FB-AD2F-31D73309F938}" dt="2021-03-14T21:17:59.721" v="2335" actId="478"/>
          <ac:grpSpMkLst>
            <pc:docMk/>
            <pc:sldMk cId="0" sldId="658"/>
            <ac:grpSpMk id="20557" creationId="{09EC31B3-05A8-4A64-8CBC-ED30862D5409}"/>
          </ac:grpSpMkLst>
        </pc:grpChg>
        <pc:graphicFrameChg chg="mod modGraphic">
          <ac:chgData name="Lei Wu" userId="f083b2a8aea23a2f" providerId="LiveId" clId="{B01C844B-1BE7-44FB-AD2F-31D73309F938}" dt="2021-03-14T21:18:28.039" v="2339" actId="113"/>
          <ac:graphicFrameMkLst>
            <pc:docMk/>
            <pc:sldMk cId="0" sldId="658"/>
            <ac:graphicFrameMk id="229519" creationId="{D3BAC5A3-3724-4431-BF4F-F56BBC01B6CA}"/>
          </ac:graphicFrameMkLst>
        </pc:graphicFrameChg>
      </pc:sldChg>
      <pc:sldChg chg="delSp modSp add mod">
        <pc:chgData name="Lei Wu" userId="f083b2a8aea23a2f" providerId="LiveId" clId="{B01C844B-1BE7-44FB-AD2F-31D73309F938}" dt="2021-03-14T21:13:47.445" v="2306" actId="1076"/>
        <pc:sldMkLst>
          <pc:docMk/>
          <pc:sldMk cId="0" sldId="659"/>
        </pc:sldMkLst>
        <pc:spChg chg="del">
          <ac:chgData name="Lei Wu" userId="f083b2a8aea23a2f" providerId="LiveId" clId="{B01C844B-1BE7-44FB-AD2F-31D73309F938}" dt="2021-03-14T13:16:49.984" v="389" actId="478"/>
          <ac:spMkLst>
            <pc:docMk/>
            <pc:sldMk cId="0" sldId="659"/>
            <ac:spMk id="21506" creationId="{49DAB441-AB0F-469C-AF7C-14FBF2597A8B}"/>
          </ac:spMkLst>
        </pc:spChg>
        <pc:spChg chg="mod">
          <ac:chgData name="Lei Wu" userId="f083b2a8aea23a2f" providerId="LiveId" clId="{B01C844B-1BE7-44FB-AD2F-31D73309F938}" dt="2021-03-14T21:13:47.445" v="2306" actId="1076"/>
          <ac:spMkLst>
            <pc:docMk/>
            <pc:sldMk cId="0" sldId="659"/>
            <ac:spMk id="21507" creationId="{40509336-ACEB-460C-8780-36E7FD868027}"/>
          </ac:spMkLst>
        </pc:spChg>
        <pc:spChg chg="mod">
          <ac:chgData name="Lei Wu" userId="f083b2a8aea23a2f" providerId="LiveId" clId="{B01C844B-1BE7-44FB-AD2F-31D73309F938}" dt="2021-03-14T21:13:44.301" v="2305" actId="14100"/>
          <ac:spMkLst>
            <pc:docMk/>
            <pc:sldMk cId="0" sldId="659"/>
            <ac:spMk id="21508" creationId="{14A730C9-0589-49F8-B2C1-DB4CE418634D}"/>
          </ac:spMkLst>
        </pc:spChg>
      </pc:sldChg>
      <pc:sldChg chg="add del">
        <pc:chgData name="Lei Wu" userId="f083b2a8aea23a2f" providerId="LiveId" clId="{B01C844B-1BE7-44FB-AD2F-31D73309F938}" dt="2021-03-15T21:37:07.524" v="5534" actId="2696"/>
        <pc:sldMkLst>
          <pc:docMk/>
          <pc:sldMk cId="523309455" sldId="660"/>
        </pc:sldMkLst>
      </pc:sldChg>
      <pc:sldChg chg="add del">
        <pc:chgData name="Lei Wu" userId="f083b2a8aea23a2f" providerId="LiveId" clId="{B01C844B-1BE7-44FB-AD2F-31D73309F938}" dt="2021-03-15T19:35:15.990" v="3155" actId="2696"/>
        <pc:sldMkLst>
          <pc:docMk/>
          <pc:sldMk cId="538520974" sldId="660"/>
        </pc:sldMkLst>
        <pc:spChg chg="del">
          <ac:chgData name="Lei Wu" userId="f083b2a8aea23a2f" providerId="LiveId" clId="{B01C844B-1BE7-44FB-AD2F-31D73309F938}" dt="2021-03-14T13:24:07.844" v="456" actId="478"/>
          <ac:spMkLst>
            <pc:docMk/>
            <pc:sldMk cId="538520974" sldId="660"/>
            <ac:spMk id="23554" creationId="{3FE5090E-4AC5-4DFC-958E-0ED228EA5E57}"/>
          </ac:spMkLst>
        </pc:spChg>
        <pc:spChg chg="mod">
          <ac:chgData name="Lei Wu" userId="f083b2a8aea23a2f" providerId="LiveId" clId="{B01C844B-1BE7-44FB-AD2F-31D73309F938}" dt="2021-03-14T13:24:00.713" v="455" actId="14100"/>
          <ac:spMkLst>
            <pc:docMk/>
            <pc:sldMk cId="538520974" sldId="660"/>
            <ac:spMk id="23555" creationId="{BA1A4CCF-3A83-4F29-AF4D-F76DB7170C22}"/>
          </ac:spMkLst>
        </pc:spChg>
      </pc:sldChg>
      <pc:sldChg chg="add del">
        <pc:chgData name="Lei Wu" userId="f083b2a8aea23a2f" providerId="LiveId" clId="{B01C844B-1BE7-44FB-AD2F-31D73309F938}" dt="2021-03-15T22:30:32.602" v="5923" actId="2696"/>
        <pc:sldMkLst>
          <pc:docMk/>
          <pc:sldMk cId="0" sldId="661"/>
        </pc:sldMkLst>
      </pc:sldChg>
      <pc:sldChg chg="add del">
        <pc:chgData name="Lei Wu" userId="f083b2a8aea23a2f" providerId="LiveId" clId="{B01C844B-1BE7-44FB-AD2F-31D73309F938}" dt="2021-03-15T23:21:57.599" v="6224" actId="47"/>
        <pc:sldMkLst>
          <pc:docMk/>
          <pc:sldMk cId="2731514753" sldId="661"/>
        </pc:sldMkLst>
      </pc:sldChg>
      <pc:sldChg chg="delSp modSp add mod">
        <pc:chgData name="Lei Wu" userId="f083b2a8aea23a2f" providerId="LiveId" clId="{B01C844B-1BE7-44FB-AD2F-31D73309F938}" dt="2021-03-14T15:44:12.558" v="1506" actId="20577"/>
        <pc:sldMkLst>
          <pc:docMk/>
          <pc:sldMk cId="0" sldId="662"/>
        </pc:sldMkLst>
        <pc:spChg chg="del">
          <ac:chgData name="Lei Wu" userId="f083b2a8aea23a2f" providerId="LiveId" clId="{B01C844B-1BE7-44FB-AD2F-31D73309F938}" dt="2021-03-14T15:38:25.534" v="1446" actId="478"/>
          <ac:spMkLst>
            <pc:docMk/>
            <pc:sldMk cId="0" sldId="662"/>
            <ac:spMk id="29698" creationId="{D4B626E7-04EA-4785-9DCB-B0F454F0CCE2}"/>
          </ac:spMkLst>
        </pc:spChg>
        <pc:spChg chg="mod">
          <ac:chgData name="Lei Wu" userId="f083b2a8aea23a2f" providerId="LiveId" clId="{B01C844B-1BE7-44FB-AD2F-31D73309F938}" dt="2021-03-14T15:43:45.013" v="1501" actId="404"/>
          <ac:spMkLst>
            <pc:docMk/>
            <pc:sldMk cId="0" sldId="662"/>
            <ac:spMk id="29700" creationId="{3D8E183B-00AF-49EA-ACC4-741355ABFBBD}"/>
          </ac:spMkLst>
        </pc:spChg>
        <pc:spChg chg="mod">
          <ac:chgData name="Lei Wu" userId="f083b2a8aea23a2f" providerId="LiveId" clId="{B01C844B-1BE7-44FB-AD2F-31D73309F938}" dt="2021-03-14T15:44:12.558" v="1506" actId="20577"/>
          <ac:spMkLst>
            <pc:docMk/>
            <pc:sldMk cId="0" sldId="662"/>
            <ac:spMk id="29702" creationId="{BD11CB4B-F3FE-4A03-8237-D9C861E6412A}"/>
          </ac:spMkLst>
        </pc:spChg>
        <pc:spChg chg="del mod">
          <ac:chgData name="Lei Wu" userId="f083b2a8aea23a2f" providerId="LiveId" clId="{B01C844B-1BE7-44FB-AD2F-31D73309F938}" dt="2021-03-14T15:40:49.325" v="1463" actId="478"/>
          <ac:spMkLst>
            <pc:docMk/>
            <pc:sldMk cId="0" sldId="662"/>
            <ac:spMk id="29703" creationId="{E74D11DB-50E2-4B7A-B21B-9E4DF7D78EB2}"/>
          </ac:spMkLst>
        </pc:spChg>
        <pc:spChg chg="mod">
          <ac:chgData name="Lei Wu" userId="f083b2a8aea23a2f" providerId="LiveId" clId="{B01C844B-1BE7-44FB-AD2F-31D73309F938}" dt="2021-03-14T15:43:49.419" v="1502" actId="404"/>
          <ac:spMkLst>
            <pc:docMk/>
            <pc:sldMk cId="0" sldId="662"/>
            <ac:spMk id="29704" creationId="{6ECD40D8-4CBA-4009-9BE1-0948EB42A1B9}"/>
          </ac:spMkLst>
        </pc:spChg>
        <pc:spChg chg="mod">
          <ac:chgData name="Lei Wu" userId="f083b2a8aea23a2f" providerId="LiveId" clId="{B01C844B-1BE7-44FB-AD2F-31D73309F938}" dt="2021-03-14T15:43:49.419" v="1502" actId="404"/>
          <ac:spMkLst>
            <pc:docMk/>
            <pc:sldMk cId="0" sldId="662"/>
            <ac:spMk id="29705" creationId="{E4616894-B61A-4425-B028-04A1448F78A5}"/>
          </ac:spMkLst>
        </pc:spChg>
        <pc:spChg chg="mod">
          <ac:chgData name="Lei Wu" userId="f083b2a8aea23a2f" providerId="LiveId" clId="{B01C844B-1BE7-44FB-AD2F-31D73309F938}" dt="2021-03-14T15:43:49.419" v="1502" actId="404"/>
          <ac:spMkLst>
            <pc:docMk/>
            <pc:sldMk cId="0" sldId="662"/>
            <ac:spMk id="29706" creationId="{B946723D-7C45-4B17-A0B2-E4EBF6B0C515}"/>
          </ac:spMkLst>
        </pc:spChg>
        <pc:spChg chg="mod">
          <ac:chgData name="Lei Wu" userId="f083b2a8aea23a2f" providerId="LiveId" clId="{B01C844B-1BE7-44FB-AD2F-31D73309F938}" dt="2021-03-14T15:43:49.419" v="1502" actId="404"/>
          <ac:spMkLst>
            <pc:docMk/>
            <pc:sldMk cId="0" sldId="662"/>
            <ac:spMk id="29707" creationId="{92AB3A36-364E-487A-B8B8-193DF84BD3B8}"/>
          </ac:spMkLst>
        </pc:spChg>
        <pc:spChg chg="mod">
          <ac:chgData name="Lei Wu" userId="f083b2a8aea23a2f" providerId="LiveId" clId="{B01C844B-1BE7-44FB-AD2F-31D73309F938}" dt="2021-03-14T15:43:49.419" v="1502" actId="404"/>
          <ac:spMkLst>
            <pc:docMk/>
            <pc:sldMk cId="0" sldId="662"/>
            <ac:spMk id="29708" creationId="{82FDFCB0-2EF6-4579-982D-0C9C3EBB3EEF}"/>
          </ac:spMkLst>
        </pc:spChg>
        <pc:spChg chg="mod">
          <ac:chgData name="Lei Wu" userId="f083b2a8aea23a2f" providerId="LiveId" clId="{B01C844B-1BE7-44FB-AD2F-31D73309F938}" dt="2021-03-14T15:43:49.419" v="1502" actId="404"/>
          <ac:spMkLst>
            <pc:docMk/>
            <pc:sldMk cId="0" sldId="662"/>
            <ac:spMk id="29709" creationId="{3EB58B6F-7D1A-46B2-B952-E8AD19619044}"/>
          </ac:spMkLst>
        </pc:spChg>
        <pc:spChg chg="mod">
          <ac:chgData name="Lei Wu" userId="f083b2a8aea23a2f" providerId="LiveId" clId="{B01C844B-1BE7-44FB-AD2F-31D73309F938}" dt="2021-03-14T15:43:49.419" v="1502" actId="404"/>
          <ac:spMkLst>
            <pc:docMk/>
            <pc:sldMk cId="0" sldId="662"/>
            <ac:spMk id="29710" creationId="{3358D201-CD07-4761-85C3-ECBF0FA1971C}"/>
          </ac:spMkLst>
        </pc:spChg>
        <pc:spChg chg="mod">
          <ac:chgData name="Lei Wu" userId="f083b2a8aea23a2f" providerId="LiveId" clId="{B01C844B-1BE7-44FB-AD2F-31D73309F938}" dt="2021-03-14T15:43:49.419" v="1502" actId="404"/>
          <ac:spMkLst>
            <pc:docMk/>
            <pc:sldMk cId="0" sldId="662"/>
            <ac:spMk id="29711" creationId="{7D23E077-9298-4A26-80B0-881CF9F824CC}"/>
          </ac:spMkLst>
        </pc:spChg>
        <pc:grpChg chg="mod">
          <ac:chgData name="Lei Wu" userId="f083b2a8aea23a2f" providerId="LiveId" clId="{B01C844B-1BE7-44FB-AD2F-31D73309F938}" dt="2021-03-14T15:43:49.419" v="1502" actId="404"/>
          <ac:grpSpMkLst>
            <pc:docMk/>
            <pc:sldMk cId="0" sldId="662"/>
            <ac:grpSpMk id="29701" creationId="{800DAEA9-A498-4153-8C0F-8DBA58012762}"/>
          </ac:grpSpMkLst>
        </pc:grpChg>
      </pc:sldChg>
      <pc:sldChg chg="delSp add del mod">
        <pc:chgData name="Lei Wu" userId="f083b2a8aea23a2f" providerId="LiveId" clId="{B01C844B-1BE7-44FB-AD2F-31D73309F938}" dt="2021-03-14T15:48:11.159" v="1574" actId="47"/>
        <pc:sldMkLst>
          <pc:docMk/>
          <pc:sldMk cId="0" sldId="663"/>
        </pc:sldMkLst>
        <pc:spChg chg="del">
          <ac:chgData name="Lei Wu" userId="f083b2a8aea23a2f" providerId="LiveId" clId="{B01C844B-1BE7-44FB-AD2F-31D73309F938}" dt="2021-03-14T15:38:32.893" v="1448" actId="478"/>
          <ac:spMkLst>
            <pc:docMk/>
            <pc:sldMk cId="0" sldId="663"/>
            <ac:spMk id="31746" creationId="{AD46CE6D-B6D1-462C-8152-69C74D96E338}"/>
          </ac:spMkLst>
        </pc:spChg>
      </pc:sldChg>
      <pc:sldChg chg="delSp add mod">
        <pc:chgData name="Lei Wu" userId="f083b2a8aea23a2f" providerId="LiveId" clId="{B01C844B-1BE7-44FB-AD2F-31D73309F938}" dt="2021-03-14T15:48:32.791" v="1577" actId="478"/>
        <pc:sldMkLst>
          <pc:docMk/>
          <pc:sldMk cId="0" sldId="664"/>
        </pc:sldMkLst>
        <pc:spChg chg="del">
          <ac:chgData name="Lei Wu" userId="f083b2a8aea23a2f" providerId="LiveId" clId="{B01C844B-1BE7-44FB-AD2F-31D73309F938}" dt="2021-03-14T15:48:32.791" v="1577" actId="478"/>
          <ac:spMkLst>
            <pc:docMk/>
            <pc:sldMk cId="0" sldId="664"/>
            <ac:spMk id="34818" creationId="{63653A96-02E1-4661-9A47-BF3981B1EA2A}"/>
          </ac:spMkLst>
        </pc:spChg>
      </pc:sldChg>
      <pc:sldChg chg="delSp modSp add del mod">
        <pc:chgData name="Lei Wu" userId="f083b2a8aea23a2f" providerId="LiveId" clId="{B01C844B-1BE7-44FB-AD2F-31D73309F938}" dt="2021-03-14T15:44:22.536" v="1507" actId="47"/>
        <pc:sldMkLst>
          <pc:docMk/>
          <pc:sldMk cId="564007514" sldId="665"/>
        </pc:sldMkLst>
        <pc:spChg chg="del mod">
          <ac:chgData name="Lei Wu" userId="f083b2a8aea23a2f" providerId="LiveId" clId="{B01C844B-1BE7-44FB-AD2F-31D73309F938}" dt="2021-03-14T15:42:28.027" v="1482" actId="478"/>
          <ac:spMkLst>
            <pc:docMk/>
            <pc:sldMk cId="564007514" sldId="665"/>
            <ac:spMk id="29700" creationId="{3D8E183B-00AF-49EA-ACC4-741355ABFBBD}"/>
          </ac:spMkLst>
        </pc:spChg>
        <pc:spChg chg="mod">
          <ac:chgData name="Lei Wu" userId="f083b2a8aea23a2f" providerId="LiveId" clId="{B01C844B-1BE7-44FB-AD2F-31D73309F938}" dt="2021-03-14T15:43:03.817" v="1491" actId="20577"/>
          <ac:spMkLst>
            <pc:docMk/>
            <pc:sldMk cId="564007514" sldId="665"/>
            <ac:spMk id="29702" creationId="{BD11CB4B-F3FE-4A03-8237-D9C861E6412A}"/>
          </ac:spMkLst>
        </pc:spChg>
        <pc:grpChg chg="del">
          <ac:chgData name="Lei Wu" userId="f083b2a8aea23a2f" providerId="LiveId" clId="{B01C844B-1BE7-44FB-AD2F-31D73309F938}" dt="2021-03-14T15:42:25.170" v="1481" actId="478"/>
          <ac:grpSpMkLst>
            <pc:docMk/>
            <pc:sldMk cId="564007514" sldId="665"/>
            <ac:grpSpMk id="29701" creationId="{800DAEA9-A498-4153-8C0F-8DBA58012762}"/>
          </ac:grpSpMkLst>
        </pc:grpChg>
      </pc:sldChg>
      <pc:sldChg chg="modSp add del mod">
        <pc:chgData name="Lei Wu" userId="f083b2a8aea23a2f" providerId="LiveId" clId="{B01C844B-1BE7-44FB-AD2F-31D73309F938}" dt="2021-03-15T19:30:45.343" v="3103" actId="47"/>
        <pc:sldMkLst>
          <pc:docMk/>
          <pc:sldMk cId="2609525645" sldId="665"/>
        </pc:sldMkLst>
        <pc:spChg chg="mod">
          <ac:chgData name="Lei Wu" userId="f083b2a8aea23a2f" providerId="LiveId" clId="{B01C844B-1BE7-44FB-AD2F-31D73309F938}" dt="2021-03-14T17:17:13.419" v="1641" actId="108"/>
          <ac:spMkLst>
            <pc:docMk/>
            <pc:sldMk cId="2609525645" sldId="665"/>
            <ac:spMk id="3" creationId="{00000000-0000-0000-0000-000000000000}"/>
          </ac:spMkLst>
        </pc:spChg>
      </pc:sldChg>
      <pc:sldChg chg="modSp add del mod">
        <pc:chgData name="Lei Wu" userId="f083b2a8aea23a2f" providerId="LiveId" clId="{B01C844B-1BE7-44FB-AD2F-31D73309F938}" dt="2021-03-15T19:31:48.484" v="3109" actId="47"/>
        <pc:sldMkLst>
          <pc:docMk/>
          <pc:sldMk cId="1007003927" sldId="666"/>
        </pc:sldMkLst>
        <pc:spChg chg="mod">
          <ac:chgData name="Lei Wu" userId="f083b2a8aea23a2f" providerId="LiveId" clId="{B01C844B-1BE7-44FB-AD2F-31D73309F938}" dt="2021-03-14T17:17:40.750" v="1645" actId="108"/>
          <ac:spMkLst>
            <pc:docMk/>
            <pc:sldMk cId="1007003927" sldId="666"/>
            <ac:spMk id="3" creationId="{00000000-0000-0000-0000-000000000000}"/>
          </ac:spMkLst>
        </pc:spChg>
      </pc:sldChg>
      <pc:sldChg chg="modSp add del mod">
        <pc:chgData name="Lei Wu" userId="f083b2a8aea23a2f" providerId="LiveId" clId="{B01C844B-1BE7-44FB-AD2F-31D73309F938}" dt="2021-03-15T19:32:47.463" v="3117" actId="47"/>
        <pc:sldMkLst>
          <pc:docMk/>
          <pc:sldMk cId="1303996188" sldId="667"/>
        </pc:sldMkLst>
        <pc:spChg chg="mod">
          <ac:chgData name="Lei Wu" userId="f083b2a8aea23a2f" providerId="LiveId" clId="{B01C844B-1BE7-44FB-AD2F-31D73309F938}" dt="2021-03-14T17:17:57.106" v="1649" actId="108"/>
          <ac:spMkLst>
            <pc:docMk/>
            <pc:sldMk cId="1303996188" sldId="667"/>
            <ac:spMk id="3" creationId="{00000000-0000-0000-0000-000000000000}"/>
          </ac:spMkLst>
        </pc:spChg>
      </pc:sldChg>
      <pc:sldChg chg="modSp add del mod">
        <pc:chgData name="Lei Wu" userId="f083b2a8aea23a2f" providerId="LiveId" clId="{B01C844B-1BE7-44FB-AD2F-31D73309F938}" dt="2021-03-15T19:32:58.014" v="3118" actId="47"/>
        <pc:sldMkLst>
          <pc:docMk/>
          <pc:sldMk cId="3496061651" sldId="668"/>
        </pc:sldMkLst>
        <pc:spChg chg="mod">
          <ac:chgData name="Lei Wu" userId="f083b2a8aea23a2f" providerId="LiveId" clId="{B01C844B-1BE7-44FB-AD2F-31D73309F938}" dt="2021-03-14T17:18:22.391" v="1653" actId="108"/>
          <ac:spMkLst>
            <pc:docMk/>
            <pc:sldMk cId="3496061651" sldId="668"/>
            <ac:spMk id="3" creationId="{00000000-0000-0000-0000-000000000000}"/>
          </ac:spMkLst>
        </pc:spChg>
      </pc:sldChg>
      <pc:sldChg chg="addSp delSp modSp add mod delAnim modAnim modNotesTx">
        <pc:chgData name="Lei Wu" userId="f083b2a8aea23a2f" providerId="LiveId" clId="{B01C844B-1BE7-44FB-AD2F-31D73309F938}" dt="2021-03-15T19:21:18.991" v="3053"/>
        <pc:sldMkLst>
          <pc:docMk/>
          <pc:sldMk cId="2191646669" sldId="669"/>
        </pc:sldMkLst>
        <pc:spChg chg="mod">
          <ac:chgData name="Lei Wu" userId="f083b2a8aea23a2f" providerId="LiveId" clId="{B01C844B-1BE7-44FB-AD2F-31D73309F938}" dt="2021-03-14T17:33:22.201" v="1729" actId="20577"/>
          <ac:spMkLst>
            <pc:docMk/>
            <pc:sldMk cId="2191646669" sldId="669"/>
            <ac:spMk id="2" creationId="{00000000-0000-0000-0000-000000000000}"/>
          </ac:spMkLst>
        </pc:spChg>
        <pc:spChg chg="del">
          <ac:chgData name="Lei Wu" userId="f083b2a8aea23a2f" providerId="LiveId" clId="{B01C844B-1BE7-44FB-AD2F-31D73309F938}" dt="2021-03-14T17:19:31.982" v="1691" actId="478"/>
          <ac:spMkLst>
            <pc:docMk/>
            <pc:sldMk cId="2191646669" sldId="669"/>
            <ac:spMk id="3" creationId="{00000000-0000-0000-0000-000000000000}"/>
          </ac:spMkLst>
        </pc:spChg>
        <pc:spChg chg="add del mod">
          <ac:chgData name="Lei Wu" userId="f083b2a8aea23a2f" providerId="LiveId" clId="{B01C844B-1BE7-44FB-AD2F-31D73309F938}" dt="2021-03-14T17:19:34.355" v="1692" actId="478"/>
          <ac:spMkLst>
            <pc:docMk/>
            <pc:sldMk cId="2191646669" sldId="669"/>
            <ac:spMk id="4" creationId="{36FDF7DC-29BB-4A38-A0AA-5F5C9277C595}"/>
          </ac:spMkLst>
        </pc:spChg>
        <pc:spChg chg="add del mod">
          <ac:chgData name="Lei Wu" userId="f083b2a8aea23a2f" providerId="LiveId" clId="{B01C844B-1BE7-44FB-AD2F-31D73309F938}" dt="2021-03-14T17:31:35.902" v="1714" actId="478"/>
          <ac:spMkLst>
            <pc:docMk/>
            <pc:sldMk cId="2191646669" sldId="669"/>
            <ac:spMk id="5" creationId="{79B2D2EA-2284-4BD9-8E71-E7CC59FB490A}"/>
          </ac:spMkLst>
        </pc:spChg>
        <pc:picChg chg="add mod">
          <ac:chgData name="Lei Wu" userId="f083b2a8aea23a2f" providerId="LiveId" clId="{B01C844B-1BE7-44FB-AD2F-31D73309F938}" dt="2021-03-14T17:31:46.849" v="1719" actId="1076"/>
          <ac:picMkLst>
            <pc:docMk/>
            <pc:sldMk cId="2191646669" sldId="669"/>
            <ac:picMk id="1026" creationId="{70B79BD9-46D7-4245-91ED-31AC87C02F65}"/>
          </ac:picMkLst>
        </pc:picChg>
      </pc:sldChg>
      <pc:sldChg chg="addSp delSp modSp add mod">
        <pc:chgData name="Lei Wu" userId="f083b2a8aea23a2f" providerId="LiveId" clId="{B01C844B-1BE7-44FB-AD2F-31D73309F938}" dt="2021-03-15T18:46:11.004" v="3046" actId="20577"/>
        <pc:sldMkLst>
          <pc:docMk/>
          <pc:sldMk cId="2075621343" sldId="671"/>
        </pc:sldMkLst>
        <pc:spChg chg="mod">
          <ac:chgData name="Lei Wu" userId="f083b2a8aea23a2f" providerId="LiveId" clId="{B01C844B-1BE7-44FB-AD2F-31D73309F938}" dt="2021-03-15T18:46:11.004" v="3046" actId="20577"/>
          <ac:spMkLst>
            <pc:docMk/>
            <pc:sldMk cId="2075621343" sldId="671"/>
            <ac:spMk id="2" creationId="{00000000-0000-0000-0000-000000000000}"/>
          </ac:spMkLst>
        </pc:spChg>
        <pc:spChg chg="del">
          <ac:chgData name="Lei Wu" userId="f083b2a8aea23a2f" providerId="LiveId" clId="{B01C844B-1BE7-44FB-AD2F-31D73309F938}" dt="2021-03-15T18:37:00.523" v="3016" actId="478"/>
          <ac:spMkLst>
            <pc:docMk/>
            <pc:sldMk cId="2075621343" sldId="671"/>
            <ac:spMk id="3" creationId="{D9215F01-24CE-4933-93B2-90633DE6D06A}"/>
          </ac:spMkLst>
        </pc:spChg>
        <pc:spChg chg="add mod">
          <ac:chgData name="Lei Wu" userId="f083b2a8aea23a2f" providerId="LiveId" clId="{B01C844B-1BE7-44FB-AD2F-31D73309F938}" dt="2021-03-15T18:37:16.798" v="3023" actId="15"/>
          <ac:spMkLst>
            <pc:docMk/>
            <pc:sldMk cId="2075621343" sldId="671"/>
            <ac:spMk id="6" creationId="{C8FBFBB5-E0D6-43F7-9F04-45890EC21F10}"/>
          </ac:spMkLst>
        </pc:spChg>
        <pc:picChg chg="del">
          <ac:chgData name="Lei Wu" userId="f083b2a8aea23a2f" providerId="LiveId" clId="{B01C844B-1BE7-44FB-AD2F-31D73309F938}" dt="2021-03-15T18:36:57.908" v="3015" actId="478"/>
          <ac:picMkLst>
            <pc:docMk/>
            <pc:sldMk cId="2075621343" sldId="671"/>
            <ac:picMk id="1026" creationId="{70B79BD9-46D7-4245-91ED-31AC87C02F65}"/>
          </ac:picMkLst>
        </pc:picChg>
      </pc:sldChg>
      <pc:sldChg chg="modSp add del mod ord modNotesTx">
        <pc:chgData name="Lei Wu" userId="f083b2a8aea23a2f" providerId="LiveId" clId="{B01C844B-1BE7-44FB-AD2F-31D73309F938}" dt="2021-03-15T19:20:50.668" v="3051" actId="47"/>
        <pc:sldMkLst>
          <pc:docMk/>
          <pc:sldMk cId="509284734" sldId="672"/>
        </pc:sldMkLst>
        <pc:spChg chg="mod">
          <ac:chgData name="Lei Wu" userId="f083b2a8aea23a2f" providerId="LiveId" clId="{B01C844B-1BE7-44FB-AD2F-31D73309F938}" dt="2021-03-15T18:44:14.927" v="3028"/>
          <ac:spMkLst>
            <pc:docMk/>
            <pc:sldMk cId="509284734" sldId="672"/>
            <ac:spMk id="2" creationId="{00000000-0000-0000-0000-000000000000}"/>
          </ac:spMkLst>
        </pc:spChg>
        <pc:spChg chg="mod">
          <ac:chgData name="Lei Wu" userId="f083b2a8aea23a2f" providerId="LiveId" clId="{B01C844B-1BE7-44FB-AD2F-31D73309F938}" dt="2021-03-15T18:44:25.703" v="3032" actId="15"/>
          <ac:spMkLst>
            <pc:docMk/>
            <pc:sldMk cId="509284734" sldId="672"/>
            <ac:spMk id="6" creationId="{C8FBFBB5-E0D6-43F7-9F04-45890EC21F10}"/>
          </ac:spMkLst>
        </pc:spChg>
      </pc:sldChg>
      <pc:sldChg chg="modSp add mod">
        <pc:chgData name="Lei Wu" userId="f083b2a8aea23a2f" providerId="LiveId" clId="{B01C844B-1BE7-44FB-AD2F-31D73309F938}" dt="2021-03-15T19:30:12.700" v="3098" actId="108"/>
        <pc:sldMkLst>
          <pc:docMk/>
          <pc:sldMk cId="3177460657" sldId="672"/>
        </pc:sldMkLst>
        <pc:spChg chg="mod">
          <ac:chgData name="Lei Wu" userId="f083b2a8aea23a2f" providerId="LiveId" clId="{B01C844B-1BE7-44FB-AD2F-31D73309F938}" dt="2021-03-15T19:30:12.700" v="3098" actId="108"/>
          <ac:spMkLst>
            <pc:docMk/>
            <pc:sldMk cId="3177460657" sldId="672"/>
            <ac:spMk id="3" creationId="{00000000-0000-0000-0000-000000000000}"/>
          </ac:spMkLst>
        </pc:spChg>
      </pc:sldChg>
      <pc:sldChg chg="modSp add mod">
        <pc:chgData name="Lei Wu" userId="f083b2a8aea23a2f" providerId="LiveId" clId="{B01C844B-1BE7-44FB-AD2F-31D73309F938}" dt="2021-03-15T19:30:36.669" v="3102" actId="108"/>
        <pc:sldMkLst>
          <pc:docMk/>
          <pc:sldMk cId="2725195729" sldId="673"/>
        </pc:sldMkLst>
        <pc:spChg chg="mod">
          <ac:chgData name="Lei Wu" userId="f083b2a8aea23a2f" providerId="LiveId" clId="{B01C844B-1BE7-44FB-AD2F-31D73309F938}" dt="2021-03-15T19:30:36.669" v="3102" actId="108"/>
          <ac:spMkLst>
            <pc:docMk/>
            <pc:sldMk cId="2725195729" sldId="673"/>
            <ac:spMk id="3" creationId="{00000000-0000-0000-0000-000000000000}"/>
          </ac:spMkLst>
        </pc:spChg>
      </pc:sldChg>
      <pc:sldChg chg="modSp add mod">
        <pc:chgData name="Lei Wu" userId="f083b2a8aea23a2f" providerId="LiveId" clId="{B01C844B-1BE7-44FB-AD2F-31D73309F938}" dt="2021-03-15T19:31:21.384" v="3106" actId="108"/>
        <pc:sldMkLst>
          <pc:docMk/>
          <pc:sldMk cId="1201786481" sldId="674"/>
        </pc:sldMkLst>
        <pc:spChg chg="mod">
          <ac:chgData name="Lei Wu" userId="f083b2a8aea23a2f" providerId="LiveId" clId="{B01C844B-1BE7-44FB-AD2F-31D73309F938}" dt="2021-03-15T19:31:21.384" v="3106" actId="108"/>
          <ac:spMkLst>
            <pc:docMk/>
            <pc:sldMk cId="1201786481" sldId="674"/>
            <ac:spMk id="3" creationId="{00000000-0000-0000-0000-000000000000}"/>
          </ac:spMkLst>
        </pc:spChg>
      </pc:sldChg>
      <pc:sldChg chg="modSp add del mod">
        <pc:chgData name="Lei Wu" userId="f083b2a8aea23a2f" providerId="LiveId" clId="{B01C844B-1BE7-44FB-AD2F-31D73309F938}" dt="2021-03-15T21:37:08.572" v="5535" actId="2696"/>
        <pc:sldMkLst>
          <pc:docMk/>
          <pc:sldMk cId="2585916516" sldId="675"/>
        </pc:sldMkLst>
        <pc:spChg chg="mod">
          <ac:chgData name="Lei Wu" userId="f083b2a8aea23a2f" providerId="LiveId" clId="{B01C844B-1BE7-44FB-AD2F-31D73309F938}" dt="2021-03-15T19:32:17.273" v="3113" actId="108"/>
          <ac:spMkLst>
            <pc:docMk/>
            <pc:sldMk cId="2585916516" sldId="675"/>
            <ac:spMk id="3" creationId="{00000000-0000-0000-0000-000000000000}"/>
          </ac:spMkLst>
        </pc:spChg>
      </pc:sldChg>
      <pc:sldChg chg="modSp add mod">
        <pc:chgData name="Lei Wu" userId="f083b2a8aea23a2f" providerId="LiveId" clId="{B01C844B-1BE7-44FB-AD2F-31D73309F938}" dt="2021-03-15T19:32:06.331" v="3111" actId="108"/>
        <pc:sldMkLst>
          <pc:docMk/>
          <pc:sldMk cId="2384083877" sldId="676"/>
        </pc:sldMkLst>
        <pc:spChg chg="mod">
          <ac:chgData name="Lei Wu" userId="f083b2a8aea23a2f" providerId="LiveId" clId="{B01C844B-1BE7-44FB-AD2F-31D73309F938}" dt="2021-03-15T19:32:06.331" v="3111" actId="108"/>
          <ac:spMkLst>
            <pc:docMk/>
            <pc:sldMk cId="2384083877" sldId="676"/>
            <ac:spMk id="3" creationId="{00000000-0000-0000-0000-000000000000}"/>
          </ac:spMkLst>
        </pc:spChg>
      </pc:sldChg>
      <pc:sldChg chg="modSp add mod">
        <pc:chgData name="Lei Wu" userId="f083b2a8aea23a2f" providerId="LiveId" clId="{B01C844B-1BE7-44FB-AD2F-31D73309F938}" dt="2021-03-15T19:32:43.598" v="3116" actId="108"/>
        <pc:sldMkLst>
          <pc:docMk/>
          <pc:sldMk cId="2497014082" sldId="677"/>
        </pc:sldMkLst>
        <pc:spChg chg="mod">
          <ac:chgData name="Lei Wu" userId="f083b2a8aea23a2f" providerId="LiveId" clId="{B01C844B-1BE7-44FB-AD2F-31D73309F938}" dt="2021-03-15T19:32:43.598" v="3116" actId="108"/>
          <ac:spMkLst>
            <pc:docMk/>
            <pc:sldMk cId="2497014082" sldId="677"/>
            <ac:spMk id="3" creationId="{00000000-0000-0000-0000-000000000000}"/>
          </ac:spMkLst>
        </pc:spChg>
      </pc:sldChg>
      <pc:sldChg chg="addSp delSp modSp add del mod ord">
        <pc:chgData name="Lei Wu" userId="f083b2a8aea23a2f" providerId="LiveId" clId="{B01C844B-1BE7-44FB-AD2F-31D73309F938}" dt="2021-03-15T20:57:59.824" v="4086" actId="47"/>
        <pc:sldMkLst>
          <pc:docMk/>
          <pc:sldMk cId="2854660409" sldId="678"/>
        </pc:sldMkLst>
        <pc:spChg chg="mod">
          <ac:chgData name="Lei Wu" userId="f083b2a8aea23a2f" providerId="LiveId" clId="{B01C844B-1BE7-44FB-AD2F-31D73309F938}" dt="2021-03-15T20:53:14.219" v="4006" actId="20577"/>
          <ac:spMkLst>
            <pc:docMk/>
            <pc:sldMk cId="2854660409" sldId="678"/>
            <ac:spMk id="350210" creationId="{00000000-0000-0000-0000-000000000000}"/>
          </ac:spMkLst>
        </pc:spChg>
        <pc:spChg chg="mod">
          <ac:chgData name="Lei Wu" userId="f083b2a8aea23a2f" providerId="LiveId" clId="{B01C844B-1BE7-44FB-AD2F-31D73309F938}" dt="2021-03-15T20:54:19.943" v="4047" actId="1076"/>
          <ac:spMkLst>
            <pc:docMk/>
            <pc:sldMk cId="2854660409" sldId="678"/>
            <ac:spMk id="350226" creationId="{00000000-0000-0000-0000-000000000000}"/>
          </ac:spMkLst>
        </pc:spChg>
        <pc:spChg chg="mod">
          <ac:chgData name="Lei Wu" userId="f083b2a8aea23a2f" providerId="LiveId" clId="{B01C844B-1BE7-44FB-AD2F-31D73309F938}" dt="2021-03-15T20:56:38.492" v="4072" actId="948"/>
          <ac:spMkLst>
            <pc:docMk/>
            <pc:sldMk cId="2854660409" sldId="678"/>
            <ac:spMk id="350228" creationId="{00000000-0000-0000-0000-000000000000}"/>
          </ac:spMkLst>
        </pc:spChg>
        <pc:grpChg chg="del">
          <ac:chgData name="Lei Wu" userId="f083b2a8aea23a2f" providerId="LiveId" clId="{B01C844B-1BE7-44FB-AD2F-31D73309F938}" dt="2021-03-15T19:50:12.651" v="3492" actId="478"/>
          <ac:grpSpMkLst>
            <pc:docMk/>
            <pc:sldMk cId="2854660409" sldId="678"/>
            <ac:grpSpMk id="350212" creationId="{00000000-0000-0000-0000-000000000000}"/>
          </ac:grpSpMkLst>
        </pc:grpChg>
        <pc:picChg chg="add del mod">
          <ac:chgData name="Lei Wu" userId="f083b2a8aea23a2f" providerId="LiveId" clId="{B01C844B-1BE7-44FB-AD2F-31D73309F938}" dt="2021-03-15T20:54:03.325" v="4033" actId="478"/>
          <ac:picMkLst>
            <pc:docMk/>
            <pc:sldMk cId="2854660409" sldId="678"/>
            <ac:picMk id="10" creationId="{D0A78B86-7BFA-4280-9D8C-DC023E55F076}"/>
          </ac:picMkLst>
        </pc:picChg>
      </pc:sldChg>
      <pc:sldChg chg="add ord">
        <pc:chgData name="Lei Wu" userId="f083b2a8aea23a2f" providerId="LiveId" clId="{B01C844B-1BE7-44FB-AD2F-31D73309F938}" dt="2021-03-15T20:34:39.472" v="3903"/>
        <pc:sldMkLst>
          <pc:docMk/>
          <pc:sldMk cId="3296749159" sldId="679"/>
        </pc:sldMkLst>
      </pc:sldChg>
      <pc:sldChg chg="addSp modSp add del mod">
        <pc:chgData name="Lei Wu" userId="f083b2a8aea23a2f" providerId="LiveId" clId="{B01C844B-1BE7-44FB-AD2F-31D73309F938}" dt="2021-03-15T20:33:59.982" v="3900" actId="2696"/>
        <pc:sldMkLst>
          <pc:docMk/>
          <pc:sldMk cId="4162684659" sldId="679"/>
        </pc:sldMkLst>
        <pc:spChg chg="mod">
          <ac:chgData name="Lei Wu" userId="f083b2a8aea23a2f" providerId="LiveId" clId="{B01C844B-1BE7-44FB-AD2F-31D73309F938}" dt="2021-03-15T19:43:57.037" v="3486" actId="113"/>
          <ac:spMkLst>
            <pc:docMk/>
            <pc:sldMk cId="4162684659" sldId="679"/>
            <ac:spMk id="350210" creationId="{00000000-0000-0000-0000-000000000000}"/>
          </ac:spMkLst>
        </pc:spChg>
        <pc:spChg chg="mod">
          <ac:chgData name="Lei Wu" userId="f083b2a8aea23a2f" providerId="LiveId" clId="{B01C844B-1BE7-44FB-AD2F-31D73309F938}" dt="2021-03-15T19:43:27" v="3480"/>
          <ac:spMkLst>
            <pc:docMk/>
            <pc:sldMk cId="4162684659" sldId="679"/>
            <ac:spMk id="350211" creationId="{00000000-0000-0000-0000-000000000000}"/>
          </ac:spMkLst>
        </pc:spChg>
        <pc:graphicFrameChg chg="add mod">
          <ac:chgData name="Lei Wu" userId="f083b2a8aea23a2f" providerId="LiveId" clId="{B01C844B-1BE7-44FB-AD2F-31D73309F938}" dt="2021-03-15T19:43:51.347" v="3484" actId="1076"/>
          <ac:graphicFrameMkLst>
            <pc:docMk/>
            <pc:sldMk cId="4162684659" sldId="679"/>
            <ac:graphicFrameMk id="5" creationId="{BD9A0E99-59D8-414C-A684-31A689E7794D}"/>
          </ac:graphicFrameMkLst>
        </pc:graphicFrameChg>
      </pc:sldChg>
      <pc:sldChg chg="addSp delSp modSp add mod ord modNotesTx">
        <pc:chgData name="Lei Wu" userId="f083b2a8aea23a2f" providerId="LiveId" clId="{B01C844B-1BE7-44FB-AD2F-31D73309F938}" dt="2021-03-15T21:08:17.675" v="4225" actId="20577"/>
        <pc:sldMkLst>
          <pc:docMk/>
          <pc:sldMk cId="638522553" sldId="680"/>
        </pc:sldMkLst>
        <pc:spChg chg="del">
          <ac:chgData name="Lei Wu" userId="f083b2a8aea23a2f" providerId="LiveId" clId="{B01C844B-1BE7-44FB-AD2F-31D73309F938}" dt="2021-03-15T20:26:44.136" v="3847" actId="478"/>
          <ac:spMkLst>
            <pc:docMk/>
            <pc:sldMk cId="638522553" sldId="680"/>
            <ac:spMk id="2" creationId="{00000000-0000-0000-0000-000000000000}"/>
          </ac:spMkLst>
        </pc:spChg>
        <pc:spChg chg="add del mod">
          <ac:chgData name="Lei Wu" userId="f083b2a8aea23a2f" providerId="LiveId" clId="{B01C844B-1BE7-44FB-AD2F-31D73309F938}" dt="2021-03-15T20:26:39.388" v="3846" actId="478"/>
          <ac:spMkLst>
            <pc:docMk/>
            <pc:sldMk cId="638522553" sldId="680"/>
            <ac:spMk id="3" creationId="{D78B62B6-1BA3-4395-8EC3-AA491FFB213B}"/>
          </ac:spMkLst>
        </pc:spChg>
        <pc:spChg chg="mod">
          <ac:chgData name="Lei Wu" userId="f083b2a8aea23a2f" providerId="LiveId" clId="{B01C844B-1BE7-44FB-AD2F-31D73309F938}" dt="2021-03-15T20:27:23.117" v="3855" actId="2711"/>
          <ac:spMkLst>
            <pc:docMk/>
            <pc:sldMk cId="638522553" sldId="680"/>
            <ac:spMk id="20" creationId="{8974162E-9AD4-4B98-A46C-AA4296950450}"/>
          </ac:spMkLst>
        </pc:spChg>
        <pc:spChg chg="add mod">
          <ac:chgData name="Lei Wu" userId="f083b2a8aea23a2f" providerId="LiveId" clId="{B01C844B-1BE7-44FB-AD2F-31D73309F938}" dt="2021-03-15T20:52:43.010" v="3982" actId="113"/>
          <ac:spMkLst>
            <pc:docMk/>
            <pc:sldMk cId="638522553" sldId="680"/>
            <ac:spMk id="37" creationId="{751CBE6C-6CAE-4266-864F-FA38484C35D7}"/>
          </ac:spMkLst>
        </pc:spChg>
        <pc:spChg chg="add del mod">
          <ac:chgData name="Lei Wu" userId="f083b2a8aea23a2f" providerId="LiveId" clId="{B01C844B-1BE7-44FB-AD2F-31D73309F938}" dt="2021-03-15T20:27:11.676" v="3853" actId="478"/>
          <ac:spMkLst>
            <pc:docMk/>
            <pc:sldMk cId="638522553" sldId="680"/>
            <ac:spMk id="38" creationId="{628C0017-2BD4-4FE1-88EC-42C6F133765B}"/>
          </ac:spMkLst>
        </pc:spChg>
        <pc:spChg chg="del">
          <ac:chgData name="Lei Wu" userId="f083b2a8aea23a2f" providerId="LiveId" clId="{B01C844B-1BE7-44FB-AD2F-31D73309F938}" dt="2021-03-15T20:26:35.751" v="3845" actId="478"/>
          <ac:spMkLst>
            <pc:docMk/>
            <pc:sldMk cId="638522553" sldId="680"/>
            <ac:spMk id="347138" creationId="{00000000-0000-0000-0000-000000000000}"/>
          </ac:spMkLst>
        </pc:spChg>
        <pc:spChg chg="del">
          <ac:chgData name="Lei Wu" userId="f083b2a8aea23a2f" providerId="LiveId" clId="{B01C844B-1BE7-44FB-AD2F-31D73309F938}" dt="2021-03-15T20:26:44.136" v="3847" actId="478"/>
          <ac:spMkLst>
            <pc:docMk/>
            <pc:sldMk cId="638522553" sldId="680"/>
            <ac:spMk id="347168" creationId="{00000000-0000-0000-0000-000000000000}"/>
          </ac:spMkLst>
        </pc:spChg>
        <pc:grpChg chg="del">
          <ac:chgData name="Lei Wu" userId="f083b2a8aea23a2f" providerId="LiveId" clId="{B01C844B-1BE7-44FB-AD2F-31D73309F938}" dt="2021-03-15T20:26:44.136" v="3847" actId="478"/>
          <ac:grpSpMkLst>
            <pc:docMk/>
            <pc:sldMk cId="638522553" sldId="680"/>
            <ac:grpSpMk id="21" creationId="{F803794C-8C56-4CCC-BC8F-0CBED3973AAD}"/>
          </ac:grpSpMkLst>
        </pc:grpChg>
        <pc:graphicFrameChg chg="add mod">
          <ac:chgData name="Lei Wu" userId="f083b2a8aea23a2f" providerId="LiveId" clId="{B01C844B-1BE7-44FB-AD2F-31D73309F938}" dt="2021-03-15T20:27:23.117" v="3855" actId="2711"/>
          <ac:graphicFrameMkLst>
            <pc:docMk/>
            <pc:sldMk cId="638522553" sldId="680"/>
            <ac:graphicFrameMk id="35" creationId="{D1C8F3DC-5A1C-4FC5-A8AF-DD76396D835F}"/>
          </ac:graphicFrameMkLst>
        </pc:graphicFrameChg>
        <pc:graphicFrameChg chg="add mod">
          <ac:chgData name="Lei Wu" userId="f083b2a8aea23a2f" providerId="LiveId" clId="{B01C844B-1BE7-44FB-AD2F-31D73309F938}" dt="2021-03-15T20:27:23.117" v="3855" actId="2711"/>
          <ac:graphicFrameMkLst>
            <pc:docMk/>
            <pc:sldMk cId="638522553" sldId="680"/>
            <ac:graphicFrameMk id="36" creationId="{D73A623D-235C-4087-82D7-B9D6E5DB94A3}"/>
          </ac:graphicFrameMkLst>
        </pc:graphicFrameChg>
      </pc:sldChg>
      <pc:sldChg chg="modSp add del mod ord modNotesTx">
        <pc:chgData name="Lei Wu" userId="f083b2a8aea23a2f" providerId="LiveId" clId="{B01C844B-1BE7-44FB-AD2F-31D73309F938}" dt="2021-03-15T21:22:08.284" v="5116" actId="2696"/>
        <pc:sldMkLst>
          <pc:docMk/>
          <pc:sldMk cId="198410923" sldId="681"/>
        </pc:sldMkLst>
        <pc:spChg chg="mod">
          <ac:chgData name="Lei Wu" userId="f083b2a8aea23a2f" providerId="LiveId" clId="{B01C844B-1BE7-44FB-AD2F-31D73309F938}" dt="2021-03-15T20:36:00.239" v="3909" actId="14100"/>
          <ac:spMkLst>
            <pc:docMk/>
            <pc:sldMk cId="198410923" sldId="681"/>
            <ac:spMk id="344066" creationId="{00000000-0000-0000-0000-000000000000}"/>
          </ac:spMkLst>
        </pc:spChg>
        <pc:spChg chg="mod">
          <ac:chgData name="Lei Wu" userId="f083b2a8aea23a2f" providerId="LiveId" clId="{B01C844B-1BE7-44FB-AD2F-31D73309F938}" dt="2021-03-15T20:35:51.723" v="3907"/>
          <ac:spMkLst>
            <pc:docMk/>
            <pc:sldMk cId="198410923" sldId="681"/>
            <ac:spMk id="344067" creationId="{00000000-0000-0000-0000-000000000000}"/>
          </ac:spMkLst>
        </pc:spChg>
      </pc:sldChg>
      <pc:sldChg chg="add modNotesTx">
        <pc:chgData name="Lei Wu" userId="f083b2a8aea23a2f" providerId="LiveId" clId="{B01C844B-1BE7-44FB-AD2F-31D73309F938}" dt="2021-03-16T00:03:22.498" v="7404" actId="20577"/>
        <pc:sldMkLst>
          <pc:docMk/>
          <pc:sldMk cId="680477792" sldId="681"/>
        </pc:sldMkLst>
      </pc:sldChg>
      <pc:sldChg chg="add del">
        <pc:chgData name="Lei Wu" userId="f083b2a8aea23a2f" providerId="LiveId" clId="{B01C844B-1BE7-44FB-AD2F-31D73309F938}" dt="2021-03-15T21:21:22.627" v="5114"/>
        <pc:sldMkLst>
          <pc:docMk/>
          <pc:sldMk cId="3920391994" sldId="681"/>
        </pc:sldMkLst>
      </pc:sldChg>
      <pc:sldChg chg="add">
        <pc:chgData name="Lei Wu" userId="f083b2a8aea23a2f" providerId="LiveId" clId="{B01C844B-1BE7-44FB-AD2F-31D73309F938}" dt="2021-03-15T22:20:48.595" v="5894"/>
        <pc:sldMkLst>
          <pc:docMk/>
          <pc:sldMk cId="1673762023" sldId="682"/>
        </pc:sldMkLst>
      </pc:sldChg>
      <pc:sldChg chg="addSp modSp add del mod">
        <pc:chgData name="Lei Wu" userId="f083b2a8aea23a2f" providerId="LiveId" clId="{B01C844B-1BE7-44FB-AD2F-31D73309F938}" dt="2021-03-15T22:20:45.290" v="5893" actId="2696"/>
        <pc:sldMkLst>
          <pc:docMk/>
          <pc:sldMk cId="2526319478" sldId="682"/>
        </pc:sldMkLst>
        <pc:spChg chg="mod">
          <ac:chgData name="Lei Wu" userId="f083b2a8aea23a2f" providerId="LiveId" clId="{B01C844B-1BE7-44FB-AD2F-31D73309F938}" dt="2021-03-15T20:49:16.441" v="3925" actId="207"/>
          <ac:spMkLst>
            <pc:docMk/>
            <pc:sldMk cId="2526319478" sldId="682"/>
            <ac:spMk id="8" creationId="{DDFFF036-80E1-43CB-8C13-1DD7E488764F}"/>
          </ac:spMkLst>
        </pc:spChg>
        <pc:spChg chg="mod">
          <ac:chgData name="Lei Wu" userId="f083b2a8aea23a2f" providerId="LiveId" clId="{B01C844B-1BE7-44FB-AD2F-31D73309F938}" dt="2021-03-15T20:50:16.597" v="3946" actId="58"/>
          <ac:spMkLst>
            <pc:docMk/>
            <pc:sldMk cId="2526319478" sldId="682"/>
            <ac:spMk id="344066" creationId="{00000000-0000-0000-0000-000000000000}"/>
          </ac:spMkLst>
        </pc:spChg>
        <pc:spChg chg="mod">
          <ac:chgData name="Lei Wu" userId="f083b2a8aea23a2f" providerId="LiveId" clId="{B01C844B-1BE7-44FB-AD2F-31D73309F938}" dt="2021-03-15T20:50:02.928" v="3936" actId="58"/>
          <ac:spMkLst>
            <pc:docMk/>
            <pc:sldMk cId="2526319478" sldId="682"/>
            <ac:spMk id="344067" creationId="{00000000-0000-0000-0000-000000000000}"/>
          </ac:spMkLst>
        </pc:spChg>
        <pc:grpChg chg="add mod">
          <ac:chgData name="Lei Wu" userId="f083b2a8aea23a2f" providerId="LiveId" clId="{B01C844B-1BE7-44FB-AD2F-31D73309F938}" dt="2021-03-15T20:49:54.764" v="3933" actId="1076"/>
          <ac:grpSpMkLst>
            <pc:docMk/>
            <pc:sldMk cId="2526319478" sldId="682"/>
            <ac:grpSpMk id="6" creationId="{2091FD34-FF14-49BA-9562-EEE077CBB2F0}"/>
          </ac:grpSpMkLst>
        </pc:grpChg>
        <pc:picChg chg="mod">
          <ac:chgData name="Lei Wu" userId="f083b2a8aea23a2f" providerId="LiveId" clId="{B01C844B-1BE7-44FB-AD2F-31D73309F938}" dt="2021-03-15T20:49:12.001" v="3924"/>
          <ac:picMkLst>
            <pc:docMk/>
            <pc:sldMk cId="2526319478" sldId="682"/>
            <ac:picMk id="7" creationId="{319F6FF1-8F1C-4B05-8CCA-B01348ADB558}"/>
          </ac:picMkLst>
        </pc:picChg>
      </pc:sldChg>
      <pc:sldChg chg="delSp modSp add mod">
        <pc:chgData name="Lei Wu" userId="f083b2a8aea23a2f" providerId="LiveId" clId="{B01C844B-1BE7-44FB-AD2F-31D73309F938}" dt="2021-03-15T20:51:16.137" v="3952" actId="478"/>
        <pc:sldMkLst>
          <pc:docMk/>
          <pc:sldMk cId="3275008741" sldId="683"/>
        </pc:sldMkLst>
        <pc:spChg chg="del mod">
          <ac:chgData name="Lei Wu" userId="f083b2a8aea23a2f" providerId="LiveId" clId="{B01C844B-1BE7-44FB-AD2F-31D73309F938}" dt="2021-03-15T20:51:16.137" v="3952" actId="478"/>
          <ac:spMkLst>
            <pc:docMk/>
            <pc:sldMk cId="3275008741" sldId="683"/>
            <ac:spMk id="37" creationId="{751CBE6C-6CAE-4266-864F-FA38484C35D7}"/>
          </ac:spMkLst>
        </pc:spChg>
        <pc:spChg chg="mod">
          <ac:chgData name="Lei Wu" userId="f083b2a8aea23a2f" providerId="LiveId" clId="{B01C844B-1BE7-44FB-AD2F-31D73309F938}" dt="2021-03-15T20:51:04.946" v="3950"/>
          <ac:spMkLst>
            <pc:docMk/>
            <pc:sldMk cId="3275008741" sldId="683"/>
            <ac:spMk id="347139" creationId="{00000000-0000-0000-0000-000000000000}"/>
          </ac:spMkLst>
        </pc:spChg>
      </pc:sldChg>
      <pc:sldChg chg="addSp delSp modSp add mod modNotesTx">
        <pc:chgData name="Lei Wu" userId="f083b2a8aea23a2f" providerId="LiveId" clId="{B01C844B-1BE7-44FB-AD2F-31D73309F938}" dt="2021-03-15T21:18:54.902" v="5109" actId="20577"/>
        <pc:sldMkLst>
          <pc:docMk/>
          <pc:sldMk cId="1926884572" sldId="684"/>
        </pc:sldMkLst>
        <pc:spChg chg="add mod">
          <ac:chgData name="Lei Wu" userId="f083b2a8aea23a2f" providerId="LiveId" clId="{B01C844B-1BE7-44FB-AD2F-31D73309F938}" dt="2021-03-15T21:07:55.223" v="4221" actId="20577"/>
          <ac:spMkLst>
            <pc:docMk/>
            <pc:sldMk cId="1926884572" sldId="684"/>
            <ac:spMk id="8" creationId="{4637CD85-4BDB-4550-82CE-F2B337E1108D}"/>
          </ac:spMkLst>
        </pc:spChg>
        <pc:spChg chg="add del mod">
          <ac:chgData name="Lei Wu" userId="f083b2a8aea23a2f" providerId="LiveId" clId="{B01C844B-1BE7-44FB-AD2F-31D73309F938}" dt="2021-03-15T21:07:05.501" v="4197" actId="478"/>
          <ac:spMkLst>
            <pc:docMk/>
            <pc:sldMk cId="1926884572" sldId="684"/>
            <ac:spMk id="9" creationId="{3C2CB78E-E544-4F36-A2E8-42C0BB57BE1B}"/>
          </ac:spMkLst>
        </pc:spChg>
        <pc:spChg chg="add del mod">
          <ac:chgData name="Lei Wu" userId="f083b2a8aea23a2f" providerId="LiveId" clId="{B01C844B-1BE7-44FB-AD2F-31D73309F938}" dt="2021-03-15T21:07:27.810" v="4205" actId="478"/>
          <ac:spMkLst>
            <pc:docMk/>
            <pc:sldMk cId="1926884572" sldId="684"/>
            <ac:spMk id="10" creationId="{D1760772-C6A4-4784-8956-D0CD97D0C706}"/>
          </ac:spMkLst>
        </pc:spChg>
        <pc:spChg chg="add mod">
          <ac:chgData name="Lei Wu" userId="f083b2a8aea23a2f" providerId="LiveId" clId="{B01C844B-1BE7-44FB-AD2F-31D73309F938}" dt="2021-03-15T21:08:06.078" v="4223" actId="1076"/>
          <ac:spMkLst>
            <pc:docMk/>
            <pc:sldMk cId="1926884572" sldId="684"/>
            <ac:spMk id="11" creationId="{ED2A81CB-C123-44FD-9E28-2F47E91C0BF2}"/>
          </ac:spMkLst>
        </pc:spChg>
        <pc:spChg chg="mod">
          <ac:chgData name="Lei Wu" userId="f083b2a8aea23a2f" providerId="LiveId" clId="{B01C844B-1BE7-44FB-AD2F-31D73309F938}" dt="2021-03-15T21:08:00.245" v="4222" actId="1076"/>
          <ac:spMkLst>
            <pc:docMk/>
            <pc:sldMk cId="1926884572" sldId="684"/>
            <ac:spMk id="37" creationId="{751CBE6C-6CAE-4266-864F-FA38484C35D7}"/>
          </ac:spMkLst>
        </pc:spChg>
        <pc:spChg chg="mod">
          <ac:chgData name="Lei Wu" userId="f083b2a8aea23a2f" providerId="LiveId" clId="{B01C844B-1BE7-44FB-AD2F-31D73309F938}" dt="2021-03-15T21:06:00.055" v="4166"/>
          <ac:spMkLst>
            <pc:docMk/>
            <pc:sldMk cId="1926884572" sldId="684"/>
            <ac:spMk id="347139" creationId="{00000000-0000-0000-0000-000000000000}"/>
          </ac:spMkLst>
        </pc:spChg>
        <pc:graphicFrameChg chg="add mod">
          <ac:chgData name="Lei Wu" userId="f083b2a8aea23a2f" providerId="LiveId" clId="{B01C844B-1BE7-44FB-AD2F-31D73309F938}" dt="2021-03-15T21:07:52.466" v="4209" actId="1076"/>
          <ac:graphicFrameMkLst>
            <pc:docMk/>
            <pc:sldMk cId="1926884572" sldId="684"/>
            <ac:graphicFrameMk id="7" creationId="{85C8C014-8045-4857-B35C-7D81BFC04501}"/>
          </ac:graphicFrameMkLst>
        </pc:graphicFrameChg>
        <pc:graphicFrameChg chg="del">
          <ac:chgData name="Lei Wu" userId="f083b2a8aea23a2f" providerId="LiveId" clId="{B01C844B-1BE7-44FB-AD2F-31D73309F938}" dt="2021-03-15T21:06:13.508" v="4167" actId="478"/>
          <ac:graphicFrameMkLst>
            <pc:docMk/>
            <pc:sldMk cId="1926884572" sldId="684"/>
            <ac:graphicFrameMk id="35" creationId="{D1C8F3DC-5A1C-4FC5-A8AF-DD76396D835F}"/>
          </ac:graphicFrameMkLst>
        </pc:graphicFrameChg>
        <pc:graphicFrameChg chg="del">
          <ac:chgData name="Lei Wu" userId="f083b2a8aea23a2f" providerId="LiveId" clId="{B01C844B-1BE7-44FB-AD2F-31D73309F938}" dt="2021-03-15T21:06:14.749" v="4168" actId="478"/>
          <ac:graphicFrameMkLst>
            <pc:docMk/>
            <pc:sldMk cId="1926884572" sldId="684"/>
            <ac:graphicFrameMk id="36" creationId="{D73A623D-235C-4087-82D7-B9D6E5DB94A3}"/>
          </ac:graphicFrameMkLst>
        </pc:graphicFrameChg>
      </pc:sldChg>
      <pc:sldChg chg="addSp modSp add mod">
        <pc:chgData name="Lei Wu" userId="f083b2a8aea23a2f" providerId="LiveId" clId="{B01C844B-1BE7-44FB-AD2F-31D73309F938}" dt="2021-03-15T21:24:05.470" v="5133" actId="58"/>
        <pc:sldMkLst>
          <pc:docMk/>
          <pc:sldMk cId="129600293" sldId="685"/>
        </pc:sldMkLst>
        <pc:spChg chg="mod">
          <ac:chgData name="Lei Wu" userId="f083b2a8aea23a2f" providerId="LiveId" clId="{B01C844B-1BE7-44FB-AD2F-31D73309F938}" dt="2021-03-15T21:23:51.299" v="5131" actId="207"/>
          <ac:spMkLst>
            <pc:docMk/>
            <pc:sldMk cId="129600293" sldId="685"/>
            <ac:spMk id="344066" creationId="{00000000-0000-0000-0000-000000000000}"/>
          </ac:spMkLst>
        </pc:spChg>
        <pc:spChg chg="mod">
          <ac:chgData name="Lei Wu" userId="f083b2a8aea23a2f" providerId="LiveId" clId="{B01C844B-1BE7-44FB-AD2F-31D73309F938}" dt="2021-03-15T21:24:05.470" v="5133" actId="58"/>
          <ac:spMkLst>
            <pc:docMk/>
            <pc:sldMk cId="129600293" sldId="685"/>
            <ac:spMk id="344067" creationId="{00000000-0000-0000-0000-000000000000}"/>
          </ac:spMkLst>
        </pc:spChg>
        <pc:graphicFrameChg chg="add mod">
          <ac:chgData name="Lei Wu" userId="f083b2a8aea23a2f" providerId="LiveId" clId="{B01C844B-1BE7-44FB-AD2F-31D73309F938}" dt="2021-03-15T21:24:00.253" v="5132" actId="1076"/>
          <ac:graphicFrameMkLst>
            <pc:docMk/>
            <pc:sldMk cId="129600293" sldId="685"/>
            <ac:graphicFrameMk id="6" creationId="{B5741CEC-B9FE-4C8B-A658-1E7AE9EC84BC}"/>
          </ac:graphicFrameMkLst>
        </pc:graphicFrameChg>
      </pc:sldChg>
      <pc:sldChg chg="addSp delSp modSp add del mod modAnim">
        <pc:chgData name="Lei Wu" userId="f083b2a8aea23a2f" providerId="LiveId" clId="{B01C844B-1BE7-44FB-AD2F-31D73309F938}" dt="2021-03-15T21:22:16.993" v="5118" actId="47"/>
        <pc:sldMkLst>
          <pc:docMk/>
          <pc:sldMk cId="1780507193" sldId="685"/>
        </pc:sldMkLst>
        <pc:spChg chg="del mod">
          <ac:chgData name="Lei Wu" userId="f083b2a8aea23a2f" providerId="LiveId" clId="{B01C844B-1BE7-44FB-AD2F-31D73309F938}" dt="2021-03-15T21:09:41.516" v="4267" actId="478"/>
          <ac:spMkLst>
            <pc:docMk/>
            <pc:sldMk cId="1780507193" sldId="685"/>
            <ac:spMk id="8" creationId="{4637CD85-4BDB-4550-82CE-F2B337E1108D}"/>
          </ac:spMkLst>
        </pc:spChg>
        <pc:spChg chg="del">
          <ac:chgData name="Lei Wu" userId="f083b2a8aea23a2f" providerId="LiveId" clId="{B01C844B-1BE7-44FB-AD2F-31D73309F938}" dt="2021-03-15T21:09:45.364" v="4269" actId="478"/>
          <ac:spMkLst>
            <pc:docMk/>
            <pc:sldMk cId="1780507193" sldId="685"/>
            <ac:spMk id="11" creationId="{ED2A81CB-C123-44FD-9E28-2F47E91C0BF2}"/>
          </ac:spMkLst>
        </pc:spChg>
        <pc:spChg chg="del">
          <ac:chgData name="Lei Wu" userId="f083b2a8aea23a2f" providerId="LiveId" clId="{B01C844B-1BE7-44FB-AD2F-31D73309F938}" dt="2021-03-15T21:09:47.027" v="4270" actId="478"/>
          <ac:spMkLst>
            <pc:docMk/>
            <pc:sldMk cId="1780507193" sldId="685"/>
            <ac:spMk id="37" creationId="{751CBE6C-6CAE-4266-864F-FA38484C35D7}"/>
          </ac:spMkLst>
        </pc:spChg>
        <pc:graphicFrameChg chg="del">
          <ac:chgData name="Lei Wu" userId="f083b2a8aea23a2f" providerId="LiveId" clId="{B01C844B-1BE7-44FB-AD2F-31D73309F938}" dt="2021-03-15T21:09:36.256" v="4264" actId="478"/>
          <ac:graphicFrameMkLst>
            <pc:docMk/>
            <pc:sldMk cId="1780507193" sldId="685"/>
            <ac:graphicFrameMk id="7" creationId="{85C8C014-8045-4857-B35C-7D81BFC04501}"/>
          </ac:graphicFrameMkLst>
        </pc:graphicFrameChg>
        <pc:graphicFrameChg chg="add mod">
          <ac:chgData name="Lei Wu" userId="f083b2a8aea23a2f" providerId="LiveId" clId="{B01C844B-1BE7-44FB-AD2F-31D73309F938}" dt="2021-03-15T21:09:50.891" v="4272" actId="1076"/>
          <ac:graphicFrameMkLst>
            <pc:docMk/>
            <pc:sldMk cId="1780507193" sldId="685"/>
            <ac:graphicFrameMk id="9" creationId="{64F518E1-A367-471D-A88F-B2AC182365F2}"/>
          </ac:graphicFrameMkLst>
        </pc:graphicFrameChg>
        <pc:graphicFrameChg chg="add mod">
          <ac:chgData name="Lei Wu" userId="f083b2a8aea23a2f" providerId="LiveId" clId="{B01C844B-1BE7-44FB-AD2F-31D73309F938}" dt="2021-03-15T21:09:52.826" v="4273" actId="1076"/>
          <ac:graphicFrameMkLst>
            <pc:docMk/>
            <pc:sldMk cId="1780507193" sldId="685"/>
            <ac:graphicFrameMk id="10" creationId="{9A1E894D-D8E3-4FA3-8F33-010AA2555BC6}"/>
          </ac:graphicFrameMkLst>
        </pc:graphicFrameChg>
        <pc:graphicFrameChg chg="add mod">
          <ac:chgData name="Lei Wu" userId="f083b2a8aea23a2f" providerId="LiveId" clId="{B01C844B-1BE7-44FB-AD2F-31D73309F938}" dt="2021-03-15T21:09:48.844" v="4271" actId="1076"/>
          <ac:graphicFrameMkLst>
            <pc:docMk/>
            <pc:sldMk cId="1780507193" sldId="685"/>
            <ac:graphicFrameMk id="12" creationId="{2501767C-EE60-464E-90C3-702AB3A8DC2E}"/>
          </ac:graphicFrameMkLst>
        </pc:graphicFrameChg>
      </pc:sldChg>
      <pc:sldChg chg="addSp delSp modSp add mod modNotesTx">
        <pc:chgData name="Lei Wu" userId="f083b2a8aea23a2f" providerId="LiveId" clId="{B01C844B-1BE7-44FB-AD2F-31D73309F938}" dt="2021-03-16T00:03:29.867" v="7405"/>
        <pc:sldMkLst>
          <pc:docMk/>
          <pc:sldMk cId="1941087441" sldId="686"/>
        </pc:sldMkLst>
        <pc:spChg chg="add del mod">
          <ac:chgData name="Lei Wu" userId="f083b2a8aea23a2f" providerId="LiveId" clId="{B01C844B-1BE7-44FB-AD2F-31D73309F938}" dt="2021-03-15T21:26:04.470" v="5159" actId="478"/>
          <ac:spMkLst>
            <pc:docMk/>
            <pc:sldMk cId="1941087441" sldId="686"/>
            <ac:spMk id="2" creationId="{11C06951-1BF2-4886-B041-876F82C0A923}"/>
          </ac:spMkLst>
        </pc:spChg>
        <pc:spChg chg="del">
          <ac:chgData name="Lei Wu" userId="f083b2a8aea23a2f" providerId="LiveId" clId="{B01C844B-1BE7-44FB-AD2F-31D73309F938}" dt="2021-03-15T21:26:01.985" v="5158" actId="478"/>
          <ac:spMkLst>
            <pc:docMk/>
            <pc:sldMk cId="1941087441" sldId="686"/>
            <ac:spMk id="344066" creationId="{00000000-0000-0000-0000-000000000000}"/>
          </ac:spMkLst>
        </pc:spChg>
        <pc:spChg chg="mod">
          <ac:chgData name="Lei Wu" userId="f083b2a8aea23a2f" providerId="LiveId" clId="{B01C844B-1BE7-44FB-AD2F-31D73309F938}" dt="2021-03-15T21:25:54.638" v="5157"/>
          <ac:spMkLst>
            <pc:docMk/>
            <pc:sldMk cId="1941087441" sldId="686"/>
            <ac:spMk id="344067" creationId="{00000000-0000-0000-0000-000000000000}"/>
          </ac:spMkLst>
        </pc:spChg>
        <pc:graphicFrameChg chg="add mod modGraphic">
          <ac:chgData name="Lei Wu" userId="f083b2a8aea23a2f" providerId="LiveId" clId="{B01C844B-1BE7-44FB-AD2F-31D73309F938}" dt="2021-03-15T21:26:13.753" v="5162" actId="207"/>
          <ac:graphicFrameMkLst>
            <pc:docMk/>
            <pc:sldMk cId="1941087441" sldId="686"/>
            <ac:graphicFrameMk id="6" creationId="{B3516259-61F1-4248-8763-D6320D5368F7}"/>
          </ac:graphicFrameMkLst>
        </pc:graphicFrameChg>
      </pc:sldChg>
      <pc:sldChg chg="add modNotesTx">
        <pc:chgData name="Lei Wu" userId="f083b2a8aea23a2f" providerId="LiveId" clId="{B01C844B-1BE7-44FB-AD2F-31D73309F938}" dt="2021-03-15T23:27:31.077" v="6607" actId="20577"/>
        <pc:sldMkLst>
          <pc:docMk/>
          <pc:sldMk cId="45873254" sldId="687"/>
        </pc:sldMkLst>
      </pc:sldChg>
      <pc:sldChg chg="addSp delSp modSp add del mod">
        <pc:chgData name="Lei Wu" userId="f083b2a8aea23a2f" providerId="LiveId" clId="{B01C844B-1BE7-44FB-AD2F-31D73309F938}" dt="2021-03-15T23:23:45.262" v="6228" actId="2696"/>
        <pc:sldMkLst>
          <pc:docMk/>
          <pc:sldMk cId="1541000340" sldId="687"/>
        </pc:sldMkLst>
        <pc:spChg chg="mod">
          <ac:chgData name="Lei Wu" userId="f083b2a8aea23a2f" providerId="LiveId" clId="{B01C844B-1BE7-44FB-AD2F-31D73309F938}" dt="2021-03-15T21:36:14.020" v="5527" actId="14100"/>
          <ac:spMkLst>
            <pc:docMk/>
            <pc:sldMk cId="1541000340" sldId="687"/>
            <ac:spMk id="344066" creationId="{00000000-0000-0000-0000-000000000000}"/>
          </ac:spMkLst>
        </pc:spChg>
        <pc:spChg chg="mod">
          <ac:chgData name="Lei Wu" userId="f083b2a8aea23a2f" providerId="LiveId" clId="{B01C844B-1BE7-44FB-AD2F-31D73309F938}" dt="2021-03-15T21:35:52.372" v="5520" actId="58"/>
          <ac:spMkLst>
            <pc:docMk/>
            <pc:sldMk cId="1541000340" sldId="687"/>
            <ac:spMk id="344067" creationId="{00000000-0000-0000-0000-000000000000}"/>
          </ac:spMkLst>
        </pc:spChg>
        <pc:graphicFrameChg chg="del">
          <ac:chgData name="Lei Wu" userId="f083b2a8aea23a2f" providerId="LiveId" clId="{B01C844B-1BE7-44FB-AD2F-31D73309F938}" dt="2021-03-15T21:36:00.590" v="5522" actId="478"/>
          <ac:graphicFrameMkLst>
            <pc:docMk/>
            <pc:sldMk cId="1541000340" sldId="687"/>
            <ac:graphicFrameMk id="6" creationId="{B5741CEC-B9FE-4C8B-A658-1E7AE9EC84BC}"/>
          </ac:graphicFrameMkLst>
        </pc:graphicFrameChg>
        <pc:picChg chg="add mod">
          <ac:chgData name="Lei Wu" userId="f083b2a8aea23a2f" providerId="LiveId" clId="{B01C844B-1BE7-44FB-AD2F-31D73309F938}" dt="2021-03-15T21:36:17.314" v="5528" actId="1076"/>
          <ac:picMkLst>
            <pc:docMk/>
            <pc:sldMk cId="1541000340" sldId="687"/>
            <ac:picMk id="7" creationId="{E1A41F37-E733-4820-ADEB-ECE0A42032ED}"/>
          </ac:picMkLst>
        </pc:picChg>
      </pc:sldChg>
      <pc:sldChg chg="add modNotesTx">
        <pc:chgData name="Lei Wu" userId="f083b2a8aea23a2f" providerId="LiveId" clId="{B01C844B-1BE7-44FB-AD2F-31D73309F938}" dt="2021-03-15T23:29:14.068" v="6832" actId="20577"/>
        <pc:sldMkLst>
          <pc:docMk/>
          <pc:sldMk cId="62525218" sldId="688"/>
        </pc:sldMkLst>
      </pc:sldChg>
      <pc:sldChg chg="addSp delSp modSp add del mod modNotesTx">
        <pc:chgData name="Lei Wu" userId="f083b2a8aea23a2f" providerId="LiveId" clId="{B01C844B-1BE7-44FB-AD2F-31D73309F938}" dt="2021-03-15T23:23:45.262" v="6228" actId="2696"/>
        <pc:sldMkLst>
          <pc:docMk/>
          <pc:sldMk cId="3410027491" sldId="688"/>
        </pc:sldMkLst>
        <pc:spChg chg="add del mod">
          <ac:chgData name="Lei Wu" userId="f083b2a8aea23a2f" providerId="LiveId" clId="{B01C844B-1BE7-44FB-AD2F-31D73309F938}" dt="2021-03-15T21:40:52.854" v="5547" actId="478"/>
          <ac:spMkLst>
            <pc:docMk/>
            <pc:sldMk cId="3410027491" sldId="688"/>
            <ac:spMk id="6" creationId="{CD08A208-916D-4A5E-8F4B-4DBD4F6B6519}"/>
          </ac:spMkLst>
        </pc:spChg>
        <pc:spChg chg="add del mod">
          <ac:chgData name="Lei Wu" userId="f083b2a8aea23a2f" providerId="LiveId" clId="{B01C844B-1BE7-44FB-AD2F-31D73309F938}" dt="2021-03-15T21:40:52.854" v="5547" actId="478"/>
          <ac:spMkLst>
            <pc:docMk/>
            <pc:sldMk cId="3410027491" sldId="688"/>
            <ac:spMk id="8" creationId="{B637EAB0-7ED0-4B50-80C3-9CEE84A3A737}"/>
          </ac:spMkLst>
        </pc:spChg>
        <pc:spChg chg="add del mod">
          <ac:chgData name="Lei Wu" userId="f083b2a8aea23a2f" providerId="LiveId" clId="{B01C844B-1BE7-44FB-AD2F-31D73309F938}" dt="2021-03-15T21:40:52.854" v="5547" actId="478"/>
          <ac:spMkLst>
            <pc:docMk/>
            <pc:sldMk cId="3410027491" sldId="688"/>
            <ac:spMk id="9" creationId="{3CC074E6-A575-4218-A6B9-21FC6BDA6230}"/>
          </ac:spMkLst>
        </pc:spChg>
        <pc:spChg chg="add del mod">
          <ac:chgData name="Lei Wu" userId="f083b2a8aea23a2f" providerId="LiveId" clId="{B01C844B-1BE7-44FB-AD2F-31D73309F938}" dt="2021-03-15T21:40:52.854" v="5547" actId="478"/>
          <ac:spMkLst>
            <pc:docMk/>
            <pc:sldMk cId="3410027491" sldId="688"/>
            <ac:spMk id="10" creationId="{68013B55-BA87-4701-8D4C-F33AEBACF9F6}"/>
          </ac:spMkLst>
        </pc:spChg>
        <pc:spChg chg="add del mod">
          <ac:chgData name="Lei Wu" userId="f083b2a8aea23a2f" providerId="LiveId" clId="{B01C844B-1BE7-44FB-AD2F-31D73309F938}" dt="2021-03-15T21:40:52.854" v="5547" actId="478"/>
          <ac:spMkLst>
            <pc:docMk/>
            <pc:sldMk cId="3410027491" sldId="688"/>
            <ac:spMk id="11" creationId="{A9BB6570-68AE-4556-9B46-B47298B7AA1B}"/>
          </ac:spMkLst>
        </pc:spChg>
        <pc:spChg chg="add del mod">
          <ac:chgData name="Lei Wu" userId="f083b2a8aea23a2f" providerId="LiveId" clId="{B01C844B-1BE7-44FB-AD2F-31D73309F938}" dt="2021-03-15T21:40:52.854" v="5547" actId="478"/>
          <ac:spMkLst>
            <pc:docMk/>
            <pc:sldMk cId="3410027491" sldId="688"/>
            <ac:spMk id="12" creationId="{40FDB35A-34FB-4064-86DA-50F870E1B12A}"/>
          </ac:spMkLst>
        </pc:spChg>
        <pc:spChg chg="add del mod">
          <ac:chgData name="Lei Wu" userId="f083b2a8aea23a2f" providerId="LiveId" clId="{B01C844B-1BE7-44FB-AD2F-31D73309F938}" dt="2021-03-15T21:40:52.854" v="5547" actId="478"/>
          <ac:spMkLst>
            <pc:docMk/>
            <pc:sldMk cId="3410027491" sldId="688"/>
            <ac:spMk id="13" creationId="{E332D827-4DF8-4EB2-AEB9-026C47B236A8}"/>
          </ac:spMkLst>
        </pc:spChg>
        <pc:spChg chg="add del mod">
          <ac:chgData name="Lei Wu" userId="f083b2a8aea23a2f" providerId="LiveId" clId="{B01C844B-1BE7-44FB-AD2F-31D73309F938}" dt="2021-03-15T21:40:52.854" v="5547" actId="478"/>
          <ac:spMkLst>
            <pc:docMk/>
            <pc:sldMk cId="3410027491" sldId="688"/>
            <ac:spMk id="14" creationId="{A830456B-E8F6-416E-96FC-F2E37CB87603}"/>
          </ac:spMkLst>
        </pc:spChg>
        <pc:spChg chg="add del mod">
          <ac:chgData name="Lei Wu" userId="f083b2a8aea23a2f" providerId="LiveId" clId="{B01C844B-1BE7-44FB-AD2F-31D73309F938}" dt="2021-03-15T21:40:52.854" v="5547" actId="478"/>
          <ac:spMkLst>
            <pc:docMk/>
            <pc:sldMk cId="3410027491" sldId="688"/>
            <ac:spMk id="15" creationId="{11168287-EF4E-45BB-95E6-349FE7320511}"/>
          </ac:spMkLst>
        </pc:spChg>
        <pc:spChg chg="add del mod">
          <ac:chgData name="Lei Wu" userId="f083b2a8aea23a2f" providerId="LiveId" clId="{B01C844B-1BE7-44FB-AD2F-31D73309F938}" dt="2021-03-15T21:40:52.854" v="5547" actId="478"/>
          <ac:spMkLst>
            <pc:docMk/>
            <pc:sldMk cId="3410027491" sldId="688"/>
            <ac:spMk id="16" creationId="{CFE133AE-AB45-4447-8B36-6A6A96CE1587}"/>
          </ac:spMkLst>
        </pc:spChg>
        <pc:spChg chg="add del mod">
          <ac:chgData name="Lei Wu" userId="f083b2a8aea23a2f" providerId="LiveId" clId="{B01C844B-1BE7-44FB-AD2F-31D73309F938}" dt="2021-03-15T21:40:52.854" v="5547" actId="478"/>
          <ac:spMkLst>
            <pc:docMk/>
            <pc:sldMk cId="3410027491" sldId="688"/>
            <ac:spMk id="17" creationId="{CBB0A991-E554-43C8-9432-C5D4CC9C2525}"/>
          </ac:spMkLst>
        </pc:spChg>
        <pc:spChg chg="add del mod">
          <ac:chgData name="Lei Wu" userId="f083b2a8aea23a2f" providerId="LiveId" clId="{B01C844B-1BE7-44FB-AD2F-31D73309F938}" dt="2021-03-15T21:40:52.854" v="5547" actId="478"/>
          <ac:spMkLst>
            <pc:docMk/>
            <pc:sldMk cId="3410027491" sldId="688"/>
            <ac:spMk id="18" creationId="{98CE80D8-578F-4B87-A02E-142A29245FA1}"/>
          </ac:spMkLst>
        </pc:spChg>
        <pc:spChg chg="add del mod">
          <ac:chgData name="Lei Wu" userId="f083b2a8aea23a2f" providerId="LiveId" clId="{B01C844B-1BE7-44FB-AD2F-31D73309F938}" dt="2021-03-15T21:40:52.854" v="5547" actId="478"/>
          <ac:spMkLst>
            <pc:docMk/>
            <pc:sldMk cId="3410027491" sldId="688"/>
            <ac:spMk id="19" creationId="{0117D222-0D22-4BA5-8799-51AB9A1B1B89}"/>
          </ac:spMkLst>
        </pc:spChg>
        <pc:spChg chg="mod">
          <ac:chgData name="Lei Wu" userId="f083b2a8aea23a2f" providerId="LiveId" clId="{B01C844B-1BE7-44FB-AD2F-31D73309F938}" dt="2021-03-15T21:38:05.759" v="5545"/>
          <ac:spMkLst>
            <pc:docMk/>
            <pc:sldMk cId="3410027491" sldId="688"/>
            <ac:spMk id="21" creationId="{6889C06F-EF3E-4160-920F-6BEF99097CF9}"/>
          </ac:spMkLst>
        </pc:spChg>
        <pc:spChg chg="mod">
          <ac:chgData name="Lei Wu" userId="f083b2a8aea23a2f" providerId="LiveId" clId="{B01C844B-1BE7-44FB-AD2F-31D73309F938}" dt="2021-03-15T21:38:05.759" v="5545"/>
          <ac:spMkLst>
            <pc:docMk/>
            <pc:sldMk cId="3410027491" sldId="688"/>
            <ac:spMk id="22" creationId="{E587B4A9-5EB7-4454-81B1-B4A7B82A215A}"/>
          </ac:spMkLst>
        </pc:spChg>
        <pc:spChg chg="mod">
          <ac:chgData name="Lei Wu" userId="f083b2a8aea23a2f" providerId="LiveId" clId="{B01C844B-1BE7-44FB-AD2F-31D73309F938}" dt="2021-03-15T21:38:05.759" v="5545"/>
          <ac:spMkLst>
            <pc:docMk/>
            <pc:sldMk cId="3410027491" sldId="688"/>
            <ac:spMk id="23" creationId="{4F5464D8-D91F-4E4A-A634-0FA75D48605D}"/>
          </ac:spMkLst>
        </pc:spChg>
        <pc:spChg chg="mod">
          <ac:chgData name="Lei Wu" userId="f083b2a8aea23a2f" providerId="LiveId" clId="{B01C844B-1BE7-44FB-AD2F-31D73309F938}" dt="2021-03-15T21:38:05.759" v="5545"/>
          <ac:spMkLst>
            <pc:docMk/>
            <pc:sldMk cId="3410027491" sldId="688"/>
            <ac:spMk id="24" creationId="{A744DA50-4E8A-47E7-B856-120DD364FD24}"/>
          </ac:spMkLst>
        </pc:spChg>
        <pc:spChg chg="mod">
          <ac:chgData name="Lei Wu" userId="f083b2a8aea23a2f" providerId="LiveId" clId="{B01C844B-1BE7-44FB-AD2F-31D73309F938}" dt="2021-03-15T21:38:05.759" v="5545"/>
          <ac:spMkLst>
            <pc:docMk/>
            <pc:sldMk cId="3410027491" sldId="688"/>
            <ac:spMk id="25" creationId="{9BC82986-59A8-46D9-B101-0C10425DF539}"/>
          </ac:spMkLst>
        </pc:spChg>
        <pc:spChg chg="add del mod">
          <ac:chgData name="Lei Wu" userId="f083b2a8aea23a2f" providerId="LiveId" clId="{B01C844B-1BE7-44FB-AD2F-31D73309F938}" dt="2021-03-15T21:40:52.854" v="5547" actId="478"/>
          <ac:spMkLst>
            <pc:docMk/>
            <pc:sldMk cId="3410027491" sldId="688"/>
            <ac:spMk id="26" creationId="{C69609BE-0A29-42AB-AC73-E09D361D20FE}"/>
          </ac:spMkLst>
        </pc:spChg>
        <pc:spChg chg="add del mod">
          <ac:chgData name="Lei Wu" userId="f083b2a8aea23a2f" providerId="LiveId" clId="{B01C844B-1BE7-44FB-AD2F-31D73309F938}" dt="2021-03-15T21:40:52.854" v="5547" actId="478"/>
          <ac:spMkLst>
            <pc:docMk/>
            <pc:sldMk cId="3410027491" sldId="688"/>
            <ac:spMk id="27" creationId="{32A5666C-D428-4CD1-B120-00DC3B0B37E2}"/>
          </ac:spMkLst>
        </pc:spChg>
        <pc:spChg chg="add del mod">
          <ac:chgData name="Lei Wu" userId="f083b2a8aea23a2f" providerId="LiveId" clId="{B01C844B-1BE7-44FB-AD2F-31D73309F938}" dt="2021-03-15T21:40:52.854" v="5547" actId="478"/>
          <ac:spMkLst>
            <pc:docMk/>
            <pc:sldMk cId="3410027491" sldId="688"/>
            <ac:spMk id="28" creationId="{F789C474-9E69-4FFC-8EFE-F935378FE09F}"/>
          </ac:spMkLst>
        </pc:spChg>
        <pc:spChg chg="add del mod">
          <ac:chgData name="Lei Wu" userId="f083b2a8aea23a2f" providerId="LiveId" clId="{B01C844B-1BE7-44FB-AD2F-31D73309F938}" dt="2021-03-15T21:40:52.854" v="5547" actId="478"/>
          <ac:spMkLst>
            <pc:docMk/>
            <pc:sldMk cId="3410027491" sldId="688"/>
            <ac:spMk id="29" creationId="{5A2CE6B5-F353-4864-84CC-615950687CD4}"/>
          </ac:spMkLst>
        </pc:spChg>
        <pc:spChg chg="add del mod">
          <ac:chgData name="Lei Wu" userId="f083b2a8aea23a2f" providerId="LiveId" clId="{B01C844B-1BE7-44FB-AD2F-31D73309F938}" dt="2021-03-15T21:40:52.854" v="5547" actId="478"/>
          <ac:spMkLst>
            <pc:docMk/>
            <pc:sldMk cId="3410027491" sldId="688"/>
            <ac:spMk id="30" creationId="{0BC89577-7D96-4C3F-826C-2DB3D022700A}"/>
          </ac:spMkLst>
        </pc:spChg>
        <pc:spChg chg="add del mod">
          <ac:chgData name="Lei Wu" userId="f083b2a8aea23a2f" providerId="LiveId" clId="{B01C844B-1BE7-44FB-AD2F-31D73309F938}" dt="2021-03-15T21:41:23.413" v="5551"/>
          <ac:spMkLst>
            <pc:docMk/>
            <pc:sldMk cId="3410027491" sldId="688"/>
            <ac:spMk id="31" creationId="{3A7F146D-9904-4985-82E2-12674ADABFCC}"/>
          </ac:spMkLst>
        </pc:spChg>
        <pc:spChg chg="add del mod">
          <ac:chgData name="Lei Wu" userId="f083b2a8aea23a2f" providerId="LiveId" clId="{B01C844B-1BE7-44FB-AD2F-31D73309F938}" dt="2021-03-15T21:41:23.413" v="5551"/>
          <ac:spMkLst>
            <pc:docMk/>
            <pc:sldMk cId="3410027491" sldId="688"/>
            <ac:spMk id="32" creationId="{D105D5B3-48FF-4B8E-8F3C-20756F8DFAC2}"/>
          </ac:spMkLst>
        </pc:spChg>
        <pc:spChg chg="add del mod">
          <ac:chgData name="Lei Wu" userId="f083b2a8aea23a2f" providerId="LiveId" clId="{B01C844B-1BE7-44FB-AD2F-31D73309F938}" dt="2021-03-15T21:41:23.413" v="5551"/>
          <ac:spMkLst>
            <pc:docMk/>
            <pc:sldMk cId="3410027491" sldId="688"/>
            <ac:spMk id="33" creationId="{3142A0F2-08EC-43E6-99AA-ECF4E2EC3E7C}"/>
          </ac:spMkLst>
        </pc:spChg>
        <pc:spChg chg="add del mod">
          <ac:chgData name="Lei Wu" userId="f083b2a8aea23a2f" providerId="LiveId" clId="{B01C844B-1BE7-44FB-AD2F-31D73309F938}" dt="2021-03-15T21:41:23.413" v="5551"/>
          <ac:spMkLst>
            <pc:docMk/>
            <pc:sldMk cId="3410027491" sldId="688"/>
            <ac:spMk id="34" creationId="{9A4F93A9-E7F0-47E0-8947-29799D125AB3}"/>
          </ac:spMkLst>
        </pc:spChg>
        <pc:spChg chg="add del mod">
          <ac:chgData name="Lei Wu" userId="f083b2a8aea23a2f" providerId="LiveId" clId="{B01C844B-1BE7-44FB-AD2F-31D73309F938}" dt="2021-03-15T21:41:23.413" v="5551"/>
          <ac:spMkLst>
            <pc:docMk/>
            <pc:sldMk cId="3410027491" sldId="688"/>
            <ac:spMk id="35" creationId="{E8F3D4C6-9336-4289-A394-C00E49049F0C}"/>
          </ac:spMkLst>
        </pc:spChg>
        <pc:spChg chg="add del mod">
          <ac:chgData name="Lei Wu" userId="f083b2a8aea23a2f" providerId="LiveId" clId="{B01C844B-1BE7-44FB-AD2F-31D73309F938}" dt="2021-03-15T21:41:23.413" v="5551"/>
          <ac:spMkLst>
            <pc:docMk/>
            <pc:sldMk cId="3410027491" sldId="688"/>
            <ac:spMk id="36" creationId="{D845EE24-8E94-4023-8D35-3C078D1A3DDF}"/>
          </ac:spMkLst>
        </pc:spChg>
        <pc:spChg chg="add del mod">
          <ac:chgData name="Lei Wu" userId="f083b2a8aea23a2f" providerId="LiveId" clId="{B01C844B-1BE7-44FB-AD2F-31D73309F938}" dt="2021-03-15T21:41:23.413" v="5551"/>
          <ac:spMkLst>
            <pc:docMk/>
            <pc:sldMk cId="3410027491" sldId="688"/>
            <ac:spMk id="37" creationId="{4208C6EE-003E-491D-9248-EB5015B74848}"/>
          </ac:spMkLst>
        </pc:spChg>
        <pc:spChg chg="add del mod">
          <ac:chgData name="Lei Wu" userId="f083b2a8aea23a2f" providerId="LiveId" clId="{B01C844B-1BE7-44FB-AD2F-31D73309F938}" dt="2021-03-15T21:41:23.413" v="5551"/>
          <ac:spMkLst>
            <pc:docMk/>
            <pc:sldMk cId="3410027491" sldId="688"/>
            <ac:spMk id="38" creationId="{8C86D6FF-3672-4301-87B7-D96046597F75}"/>
          </ac:spMkLst>
        </pc:spChg>
        <pc:spChg chg="add del mod">
          <ac:chgData name="Lei Wu" userId="f083b2a8aea23a2f" providerId="LiveId" clId="{B01C844B-1BE7-44FB-AD2F-31D73309F938}" dt="2021-03-15T21:41:23.413" v="5551"/>
          <ac:spMkLst>
            <pc:docMk/>
            <pc:sldMk cId="3410027491" sldId="688"/>
            <ac:spMk id="39" creationId="{C11B3D21-D9D9-49D5-BF13-B34ACCC5F9CA}"/>
          </ac:spMkLst>
        </pc:spChg>
        <pc:spChg chg="add del mod">
          <ac:chgData name="Lei Wu" userId="f083b2a8aea23a2f" providerId="LiveId" clId="{B01C844B-1BE7-44FB-AD2F-31D73309F938}" dt="2021-03-15T21:41:23.413" v="5551"/>
          <ac:spMkLst>
            <pc:docMk/>
            <pc:sldMk cId="3410027491" sldId="688"/>
            <ac:spMk id="40" creationId="{D927FB10-FC68-4AA9-92AD-B961D3FF01DB}"/>
          </ac:spMkLst>
        </pc:spChg>
        <pc:spChg chg="add del mod">
          <ac:chgData name="Lei Wu" userId="f083b2a8aea23a2f" providerId="LiveId" clId="{B01C844B-1BE7-44FB-AD2F-31D73309F938}" dt="2021-03-15T21:41:23.413" v="5551"/>
          <ac:spMkLst>
            <pc:docMk/>
            <pc:sldMk cId="3410027491" sldId="688"/>
            <ac:spMk id="41" creationId="{8FA2ED93-76D3-4C88-B098-DCD60E996B15}"/>
          </ac:spMkLst>
        </pc:spChg>
        <pc:spChg chg="add del mod">
          <ac:chgData name="Lei Wu" userId="f083b2a8aea23a2f" providerId="LiveId" clId="{B01C844B-1BE7-44FB-AD2F-31D73309F938}" dt="2021-03-15T21:41:23.413" v="5551"/>
          <ac:spMkLst>
            <pc:docMk/>
            <pc:sldMk cId="3410027491" sldId="688"/>
            <ac:spMk id="42" creationId="{0531A376-5691-4F36-B493-FFF69759C5E3}"/>
          </ac:spMkLst>
        </pc:spChg>
        <pc:spChg chg="add del mod">
          <ac:chgData name="Lei Wu" userId="f083b2a8aea23a2f" providerId="LiveId" clId="{B01C844B-1BE7-44FB-AD2F-31D73309F938}" dt="2021-03-15T21:41:23.413" v="5551"/>
          <ac:spMkLst>
            <pc:docMk/>
            <pc:sldMk cId="3410027491" sldId="688"/>
            <ac:spMk id="43" creationId="{F53CAFCD-FEFA-45D8-9109-1911D42A4648}"/>
          </ac:spMkLst>
        </pc:spChg>
        <pc:spChg chg="mod">
          <ac:chgData name="Lei Wu" userId="f083b2a8aea23a2f" providerId="LiveId" clId="{B01C844B-1BE7-44FB-AD2F-31D73309F938}" dt="2021-03-15T21:41:22.370" v="5550"/>
          <ac:spMkLst>
            <pc:docMk/>
            <pc:sldMk cId="3410027491" sldId="688"/>
            <ac:spMk id="45" creationId="{87692B79-DB47-438C-8FE0-A0C9DFA17B94}"/>
          </ac:spMkLst>
        </pc:spChg>
        <pc:spChg chg="mod">
          <ac:chgData name="Lei Wu" userId="f083b2a8aea23a2f" providerId="LiveId" clId="{B01C844B-1BE7-44FB-AD2F-31D73309F938}" dt="2021-03-15T21:41:22.370" v="5550"/>
          <ac:spMkLst>
            <pc:docMk/>
            <pc:sldMk cId="3410027491" sldId="688"/>
            <ac:spMk id="46" creationId="{3F49135C-E63A-47CD-8CCA-6FA322C0A4AB}"/>
          </ac:spMkLst>
        </pc:spChg>
        <pc:spChg chg="mod">
          <ac:chgData name="Lei Wu" userId="f083b2a8aea23a2f" providerId="LiveId" clId="{B01C844B-1BE7-44FB-AD2F-31D73309F938}" dt="2021-03-15T21:41:22.370" v="5550"/>
          <ac:spMkLst>
            <pc:docMk/>
            <pc:sldMk cId="3410027491" sldId="688"/>
            <ac:spMk id="47" creationId="{3C81426A-1DE9-49FF-8C94-4D4CD0DB8AB5}"/>
          </ac:spMkLst>
        </pc:spChg>
        <pc:spChg chg="mod">
          <ac:chgData name="Lei Wu" userId="f083b2a8aea23a2f" providerId="LiveId" clId="{B01C844B-1BE7-44FB-AD2F-31D73309F938}" dt="2021-03-15T21:41:22.370" v="5550"/>
          <ac:spMkLst>
            <pc:docMk/>
            <pc:sldMk cId="3410027491" sldId="688"/>
            <ac:spMk id="48" creationId="{36024484-09C3-4027-ACA6-0C8D630016CE}"/>
          </ac:spMkLst>
        </pc:spChg>
        <pc:spChg chg="mod">
          <ac:chgData name="Lei Wu" userId="f083b2a8aea23a2f" providerId="LiveId" clId="{B01C844B-1BE7-44FB-AD2F-31D73309F938}" dt="2021-03-15T21:41:22.370" v="5550"/>
          <ac:spMkLst>
            <pc:docMk/>
            <pc:sldMk cId="3410027491" sldId="688"/>
            <ac:spMk id="49" creationId="{703C5B94-A361-4DF9-9386-806349BF5FC1}"/>
          </ac:spMkLst>
        </pc:spChg>
        <pc:spChg chg="add del mod">
          <ac:chgData name="Lei Wu" userId="f083b2a8aea23a2f" providerId="LiveId" clId="{B01C844B-1BE7-44FB-AD2F-31D73309F938}" dt="2021-03-15T21:41:23.413" v="5551"/>
          <ac:spMkLst>
            <pc:docMk/>
            <pc:sldMk cId="3410027491" sldId="688"/>
            <ac:spMk id="50" creationId="{C6CFC0C3-8A7D-4A8A-9B6D-850A02975E81}"/>
          </ac:spMkLst>
        </pc:spChg>
        <pc:spChg chg="add del mod">
          <ac:chgData name="Lei Wu" userId="f083b2a8aea23a2f" providerId="LiveId" clId="{B01C844B-1BE7-44FB-AD2F-31D73309F938}" dt="2021-03-15T21:41:23.413" v="5551"/>
          <ac:spMkLst>
            <pc:docMk/>
            <pc:sldMk cId="3410027491" sldId="688"/>
            <ac:spMk id="51" creationId="{B319A0C7-F347-42EE-9A74-DED1FECE3421}"/>
          </ac:spMkLst>
        </pc:spChg>
        <pc:spChg chg="add del mod">
          <ac:chgData name="Lei Wu" userId="f083b2a8aea23a2f" providerId="LiveId" clId="{B01C844B-1BE7-44FB-AD2F-31D73309F938}" dt="2021-03-15T21:41:23.413" v="5551"/>
          <ac:spMkLst>
            <pc:docMk/>
            <pc:sldMk cId="3410027491" sldId="688"/>
            <ac:spMk id="52" creationId="{42A8E247-2B5E-4ADA-A463-40EFFD7B814F}"/>
          </ac:spMkLst>
        </pc:spChg>
        <pc:spChg chg="add del mod">
          <ac:chgData name="Lei Wu" userId="f083b2a8aea23a2f" providerId="LiveId" clId="{B01C844B-1BE7-44FB-AD2F-31D73309F938}" dt="2021-03-15T21:41:23.413" v="5551"/>
          <ac:spMkLst>
            <pc:docMk/>
            <pc:sldMk cId="3410027491" sldId="688"/>
            <ac:spMk id="53" creationId="{18CD4ED2-BC53-4A7B-98A1-A566EB3CAB80}"/>
          </ac:spMkLst>
        </pc:spChg>
        <pc:spChg chg="add del mod">
          <ac:chgData name="Lei Wu" userId="f083b2a8aea23a2f" providerId="LiveId" clId="{B01C844B-1BE7-44FB-AD2F-31D73309F938}" dt="2021-03-15T21:41:23.413" v="5551"/>
          <ac:spMkLst>
            <pc:docMk/>
            <pc:sldMk cId="3410027491" sldId="688"/>
            <ac:spMk id="54" creationId="{A5AC2CF3-517B-42BE-A033-5A1C18F5A8BD}"/>
          </ac:spMkLst>
        </pc:spChg>
        <pc:spChg chg="mod">
          <ac:chgData name="Lei Wu" userId="f083b2a8aea23a2f" providerId="LiveId" clId="{B01C844B-1BE7-44FB-AD2F-31D73309F938}" dt="2021-03-15T22:04:29.704" v="5759" actId="58"/>
          <ac:spMkLst>
            <pc:docMk/>
            <pc:sldMk cId="3410027491" sldId="688"/>
            <ac:spMk id="344066" creationId="{00000000-0000-0000-0000-000000000000}"/>
          </ac:spMkLst>
        </pc:spChg>
        <pc:spChg chg="mod">
          <ac:chgData name="Lei Wu" userId="f083b2a8aea23a2f" providerId="LiveId" clId="{B01C844B-1BE7-44FB-AD2F-31D73309F938}" dt="2021-03-15T21:37:32.041" v="5542" actId="58"/>
          <ac:spMkLst>
            <pc:docMk/>
            <pc:sldMk cId="3410027491" sldId="688"/>
            <ac:spMk id="344067" creationId="{00000000-0000-0000-0000-000000000000}"/>
          </ac:spMkLst>
        </pc:spChg>
        <pc:grpChg chg="add del mod">
          <ac:chgData name="Lei Wu" userId="f083b2a8aea23a2f" providerId="LiveId" clId="{B01C844B-1BE7-44FB-AD2F-31D73309F938}" dt="2021-03-15T21:40:52.854" v="5547" actId="478"/>
          <ac:grpSpMkLst>
            <pc:docMk/>
            <pc:sldMk cId="3410027491" sldId="688"/>
            <ac:grpSpMk id="20" creationId="{CFFEB3BD-0850-4BC5-95D3-01B11B537E3D}"/>
          </ac:grpSpMkLst>
        </pc:grpChg>
        <pc:grpChg chg="add del mod">
          <ac:chgData name="Lei Wu" userId="f083b2a8aea23a2f" providerId="LiveId" clId="{B01C844B-1BE7-44FB-AD2F-31D73309F938}" dt="2021-03-15T21:41:23.413" v="5551"/>
          <ac:grpSpMkLst>
            <pc:docMk/>
            <pc:sldMk cId="3410027491" sldId="688"/>
            <ac:grpSpMk id="44" creationId="{8D84B512-081F-4A83-AEF4-BB7590F7659D}"/>
          </ac:grpSpMkLst>
        </pc:grpChg>
        <pc:picChg chg="add mod">
          <ac:chgData name="Lei Wu" userId="f083b2a8aea23a2f" providerId="LiveId" clId="{B01C844B-1BE7-44FB-AD2F-31D73309F938}" dt="2021-03-15T21:41:02.360" v="5549" actId="1076"/>
          <ac:picMkLst>
            <pc:docMk/>
            <pc:sldMk cId="3410027491" sldId="688"/>
            <ac:picMk id="2" creationId="{E3E26BFA-FA9C-4FAA-B03C-CC0CAECACFAB}"/>
          </ac:picMkLst>
        </pc:picChg>
        <pc:picChg chg="del">
          <ac:chgData name="Lei Wu" userId="f083b2a8aea23a2f" providerId="LiveId" clId="{B01C844B-1BE7-44FB-AD2F-31D73309F938}" dt="2021-03-15T21:38:05.303" v="5544" actId="478"/>
          <ac:picMkLst>
            <pc:docMk/>
            <pc:sldMk cId="3410027491" sldId="688"/>
            <ac:picMk id="7" creationId="{E1A41F37-E733-4820-ADEB-ECE0A42032ED}"/>
          </ac:picMkLst>
        </pc:picChg>
      </pc:sldChg>
      <pc:sldChg chg="add ord modNotesTx">
        <pc:chgData name="Lei Wu" userId="f083b2a8aea23a2f" providerId="LiveId" clId="{B01C844B-1BE7-44FB-AD2F-31D73309F938}" dt="2021-03-15T23:33:16.485" v="6851"/>
        <pc:sldMkLst>
          <pc:docMk/>
          <pc:sldMk cId="2120288034" sldId="689"/>
        </pc:sldMkLst>
      </pc:sldChg>
      <pc:sldChg chg="addSp delSp modSp add del mod">
        <pc:chgData name="Lei Wu" userId="f083b2a8aea23a2f" providerId="LiveId" clId="{B01C844B-1BE7-44FB-AD2F-31D73309F938}" dt="2021-03-15T23:23:45.262" v="6228" actId="2696"/>
        <pc:sldMkLst>
          <pc:docMk/>
          <pc:sldMk cId="2920269622" sldId="689"/>
        </pc:sldMkLst>
        <pc:spChg chg="add del mod">
          <ac:chgData name="Lei Wu" userId="f083b2a8aea23a2f" providerId="LiveId" clId="{B01C844B-1BE7-44FB-AD2F-31D73309F938}" dt="2021-03-15T21:41:41.090" v="5555" actId="478"/>
          <ac:spMkLst>
            <pc:docMk/>
            <pc:sldMk cId="2920269622" sldId="689"/>
            <ac:spMk id="3" creationId="{2E653EE0-DF0A-4E7B-92CF-DF286DBF9A9B}"/>
          </ac:spMkLst>
        </pc:spChg>
        <pc:spChg chg="add mod">
          <ac:chgData name="Lei Wu" userId="f083b2a8aea23a2f" providerId="LiveId" clId="{B01C844B-1BE7-44FB-AD2F-31D73309F938}" dt="2021-03-15T21:44:41.698" v="5575" actId="14100"/>
          <ac:spMkLst>
            <pc:docMk/>
            <pc:sldMk cId="2920269622" sldId="689"/>
            <ac:spMk id="9" creationId="{71AB7B48-CEBC-4F65-9649-1D21ED8063FE}"/>
          </ac:spMkLst>
        </pc:spChg>
        <pc:spChg chg="del">
          <ac:chgData name="Lei Wu" userId="f083b2a8aea23a2f" providerId="LiveId" clId="{B01C844B-1BE7-44FB-AD2F-31D73309F938}" dt="2021-03-15T21:41:38.746" v="5554" actId="478"/>
          <ac:spMkLst>
            <pc:docMk/>
            <pc:sldMk cId="2920269622" sldId="689"/>
            <ac:spMk id="344066" creationId="{00000000-0000-0000-0000-000000000000}"/>
          </ac:spMkLst>
        </pc:spChg>
        <pc:spChg chg="mod">
          <ac:chgData name="Lei Wu" userId="f083b2a8aea23a2f" providerId="LiveId" clId="{B01C844B-1BE7-44FB-AD2F-31D73309F938}" dt="2021-03-15T21:41:32.363" v="5553"/>
          <ac:spMkLst>
            <pc:docMk/>
            <pc:sldMk cId="2920269622" sldId="689"/>
            <ac:spMk id="344067" creationId="{00000000-0000-0000-0000-000000000000}"/>
          </ac:spMkLst>
        </pc:spChg>
        <pc:picChg chg="del">
          <ac:chgData name="Lei Wu" userId="f083b2a8aea23a2f" providerId="LiveId" clId="{B01C844B-1BE7-44FB-AD2F-31D73309F938}" dt="2021-03-15T21:41:42.934" v="5556" actId="478"/>
          <ac:picMkLst>
            <pc:docMk/>
            <pc:sldMk cId="2920269622" sldId="689"/>
            <ac:picMk id="2" creationId="{E3E26BFA-FA9C-4FAA-B03C-CC0CAECACFAB}"/>
          </ac:picMkLst>
        </pc:picChg>
        <pc:picChg chg="add mod">
          <ac:chgData name="Lei Wu" userId="f083b2a8aea23a2f" providerId="LiveId" clId="{B01C844B-1BE7-44FB-AD2F-31D73309F938}" dt="2021-03-15T21:41:54.417" v="5559" actId="1076"/>
          <ac:picMkLst>
            <pc:docMk/>
            <pc:sldMk cId="2920269622" sldId="689"/>
            <ac:picMk id="7" creationId="{18B2C9F1-986F-4C1A-812A-6D5071C655B3}"/>
          </ac:picMkLst>
        </pc:picChg>
        <pc:cxnChg chg="add mod">
          <ac:chgData name="Lei Wu" userId="f083b2a8aea23a2f" providerId="LiveId" clId="{B01C844B-1BE7-44FB-AD2F-31D73309F938}" dt="2021-03-15T21:42:12.965" v="5561" actId="14100"/>
          <ac:cxnSpMkLst>
            <pc:docMk/>
            <pc:sldMk cId="2920269622" sldId="689"/>
            <ac:cxnSpMk id="8" creationId="{B1489C5C-116B-482B-91CD-F7C0D4DB2D56}"/>
          </ac:cxnSpMkLst>
        </pc:cxnChg>
      </pc:sldChg>
      <pc:sldChg chg="delSp modSp add del mod">
        <pc:chgData name="Lei Wu" userId="f083b2a8aea23a2f" providerId="LiveId" clId="{B01C844B-1BE7-44FB-AD2F-31D73309F938}" dt="2021-03-15T22:21:39.560" v="5898" actId="47"/>
        <pc:sldMkLst>
          <pc:docMk/>
          <pc:sldMk cId="2375051066" sldId="690"/>
        </pc:sldMkLst>
        <pc:spChg chg="mod">
          <ac:chgData name="Lei Wu" userId="f083b2a8aea23a2f" providerId="LiveId" clId="{B01C844B-1BE7-44FB-AD2F-31D73309F938}" dt="2021-03-15T22:10:50.182" v="5838" actId="58"/>
          <ac:spMkLst>
            <pc:docMk/>
            <pc:sldMk cId="2375051066" sldId="690"/>
            <ac:spMk id="344066" creationId="{00000000-0000-0000-0000-000000000000}"/>
          </ac:spMkLst>
        </pc:spChg>
        <pc:spChg chg="mod">
          <ac:chgData name="Lei Wu" userId="f083b2a8aea23a2f" providerId="LiveId" clId="{B01C844B-1BE7-44FB-AD2F-31D73309F938}" dt="2021-03-15T21:45:02.556" v="5577"/>
          <ac:spMkLst>
            <pc:docMk/>
            <pc:sldMk cId="2375051066" sldId="690"/>
            <ac:spMk id="344067" creationId="{00000000-0000-0000-0000-000000000000}"/>
          </ac:spMkLst>
        </pc:spChg>
        <pc:picChg chg="del">
          <ac:chgData name="Lei Wu" userId="f083b2a8aea23a2f" providerId="LiveId" clId="{B01C844B-1BE7-44FB-AD2F-31D73309F938}" dt="2021-03-15T21:45:10.294" v="5579" actId="478"/>
          <ac:picMkLst>
            <pc:docMk/>
            <pc:sldMk cId="2375051066" sldId="690"/>
            <ac:picMk id="2" creationId="{E3E26BFA-FA9C-4FAA-B03C-CC0CAECACFAB}"/>
          </ac:picMkLst>
        </pc:picChg>
      </pc:sldChg>
      <pc:sldChg chg="addSp delSp modSp add del mod modAnim">
        <pc:chgData name="Lei Wu" userId="f083b2a8aea23a2f" providerId="LiveId" clId="{B01C844B-1BE7-44FB-AD2F-31D73309F938}" dt="2021-03-15T22:21:37.235" v="5897" actId="47"/>
        <pc:sldMkLst>
          <pc:docMk/>
          <pc:sldMk cId="516639519" sldId="691"/>
        </pc:sldMkLst>
        <pc:spChg chg="add del mod">
          <ac:chgData name="Lei Wu" userId="f083b2a8aea23a2f" providerId="LiveId" clId="{B01C844B-1BE7-44FB-AD2F-31D73309F938}" dt="2021-03-15T21:48:38.074" v="5620" actId="478"/>
          <ac:spMkLst>
            <pc:docMk/>
            <pc:sldMk cId="516639519" sldId="691"/>
            <ac:spMk id="2" creationId="{517D866C-CAB2-41B7-ABEC-683AF2619712}"/>
          </ac:spMkLst>
        </pc:spChg>
        <pc:spChg chg="add del mod">
          <ac:chgData name="Lei Wu" userId="f083b2a8aea23a2f" providerId="LiveId" clId="{B01C844B-1BE7-44FB-AD2F-31D73309F938}" dt="2021-03-15T21:48:36.411" v="5619"/>
          <ac:spMkLst>
            <pc:docMk/>
            <pc:sldMk cId="516639519" sldId="691"/>
            <ac:spMk id="6" creationId="{E1A1BCBF-2506-41E2-BE40-3922DF01F8CE}"/>
          </ac:spMkLst>
        </pc:spChg>
        <pc:spChg chg="add del mod">
          <ac:chgData name="Lei Wu" userId="f083b2a8aea23a2f" providerId="LiveId" clId="{B01C844B-1BE7-44FB-AD2F-31D73309F938}" dt="2021-03-15T21:48:36.411" v="5619"/>
          <ac:spMkLst>
            <pc:docMk/>
            <pc:sldMk cId="516639519" sldId="691"/>
            <ac:spMk id="10" creationId="{1EE4A015-1647-4B0F-BE35-A154B71E7F47}"/>
          </ac:spMkLst>
        </pc:spChg>
        <pc:spChg chg="add del mod">
          <ac:chgData name="Lei Wu" userId="f083b2a8aea23a2f" providerId="LiveId" clId="{B01C844B-1BE7-44FB-AD2F-31D73309F938}" dt="2021-03-15T21:48:36.411" v="5619"/>
          <ac:spMkLst>
            <pc:docMk/>
            <pc:sldMk cId="516639519" sldId="691"/>
            <ac:spMk id="11" creationId="{157EAFBC-F269-4239-8088-76A3958DF9B7}"/>
          </ac:spMkLst>
        </pc:spChg>
        <pc:spChg chg="add del mod">
          <ac:chgData name="Lei Wu" userId="f083b2a8aea23a2f" providerId="LiveId" clId="{B01C844B-1BE7-44FB-AD2F-31D73309F938}" dt="2021-03-15T21:48:36.411" v="5619"/>
          <ac:spMkLst>
            <pc:docMk/>
            <pc:sldMk cId="516639519" sldId="691"/>
            <ac:spMk id="12" creationId="{9BD32EDA-9880-4A54-9D36-94E6A9C4C0D0}"/>
          </ac:spMkLst>
        </pc:spChg>
        <pc:spChg chg="add del mod">
          <ac:chgData name="Lei Wu" userId="f083b2a8aea23a2f" providerId="LiveId" clId="{B01C844B-1BE7-44FB-AD2F-31D73309F938}" dt="2021-03-15T21:48:36.411" v="5619"/>
          <ac:spMkLst>
            <pc:docMk/>
            <pc:sldMk cId="516639519" sldId="691"/>
            <ac:spMk id="13" creationId="{0C241DBD-6124-4EBF-801B-A8E9C1A47CA8}"/>
          </ac:spMkLst>
        </pc:spChg>
        <pc:spChg chg="add del mod">
          <ac:chgData name="Lei Wu" userId="f083b2a8aea23a2f" providerId="LiveId" clId="{B01C844B-1BE7-44FB-AD2F-31D73309F938}" dt="2021-03-15T21:48:36.411" v="5619"/>
          <ac:spMkLst>
            <pc:docMk/>
            <pc:sldMk cId="516639519" sldId="691"/>
            <ac:spMk id="14" creationId="{18BEF868-7EE1-47FA-80A0-00AB0F3055BB}"/>
          </ac:spMkLst>
        </pc:spChg>
        <pc:spChg chg="add del mod">
          <ac:chgData name="Lei Wu" userId="f083b2a8aea23a2f" providerId="LiveId" clId="{B01C844B-1BE7-44FB-AD2F-31D73309F938}" dt="2021-03-15T21:48:51.466" v="5625" actId="478"/>
          <ac:spMkLst>
            <pc:docMk/>
            <pc:sldMk cId="516639519" sldId="691"/>
            <ac:spMk id="17" creationId="{D0908658-7445-44F0-8276-5F7B2FE086CF}"/>
          </ac:spMkLst>
        </pc:spChg>
        <pc:spChg chg="add del mod">
          <ac:chgData name="Lei Wu" userId="f083b2a8aea23a2f" providerId="LiveId" clId="{B01C844B-1BE7-44FB-AD2F-31D73309F938}" dt="2021-03-15T21:54:48.313" v="5689" actId="1035"/>
          <ac:spMkLst>
            <pc:docMk/>
            <pc:sldMk cId="516639519" sldId="691"/>
            <ac:spMk id="21" creationId="{96DF2A07-72B4-49ED-A9EC-0874250B6447}"/>
          </ac:spMkLst>
        </pc:spChg>
        <pc:spChg chg="add del mod">
          <ac:chgData name="Lei Wu" userId="f083b2a8aea23a2f" providerId="LiveId" clId="{B01C844B-1BE7-44FB-AD2F-31D73309F938}" dt="2021-03-15T21:54:01.683" v="5678" actId="1076"/>
          <ac:spMkLst>
            <pc:docMk/>
            <pc:sldMk cId="516639519" sldId="691"/>
            <ac:spMk id="22" creationId="{A26009BB-F806-40D1-89A3-EC05EBC938FF}"/>
          </ac:spMkLst>
        </pc:spChg>
        <pc:spChg chg="add del mod">
          <ac:chgData name="Lei Wu" userId="f083b2a8aea23a2f" providerId="LiveId" clId="{B01C844B-1BE7-44FB-AD2F-31D73309F938}" dt="2021-03-15T21:58:11.880" v="5719" actId="478"/>
          <ac:spMkLst>
            <pc:docMk/>
            <pc:sldMk cId="516639519" sldId="691"/>
            <ac:spMk id="23" creationId="{EB908D07-4AFE-4708-8CF0-5A055955226C}"/>
          </ac:spMkLst>
        </pc:spChg>
        <pc:spChg chg="add del mod">
          <ac:chgData name="Lei Wu" userId="f083b2a8aea23a2f" providerId="LiveId" clId="{B01C844B-1BE7-44FB-AD2F-31D73309F938}" dt="2021-03-15T21:51:02.100" v="5648" actId="478"/>
          <ac:spMkLst>
            <pc:docMk/>
            <pc:sldMk cId="516639519" sldId="691"/>
            <ac:spMk id="24" creationId="{D1048554-340A-4F6C-AB02-78EB665BA303}"/>
          </ac:spMkLst>
        </pc:spChg>
        <pc:spChg chg="add del mod">
          <ac:chgData name="Lei Wu" userId="f083b2a8aea23a2f" providerId="LiveId" clId="{B01C844B-1BE7-44FB-AD2F-31D73309F938}" dt="2021-03-15T21:51:54.815" v="5661" actId="478"/>
          <ac:spMkLst>
            <pc:docMk/>
            <pc:sldMk cId="516639519" sldId="691"/>
            <ac:spMk id="25" creationId="{33F40F12-E70E-4671-BDA5-7C5E81C344DD}"/>
          </ac:spMkLst>
        </pc:spChg>
        <pc:spChg chg="add mod">
          <ac:chgData name="Lei Wu" userId="f083b2a8aea23a2f" providerId="LiveId" clId="{B01C844B-1BE7-44FB-AD2F-31D73309F938}" dt="2021-03-15T21:55:07.698" v="5694" actId="113"/>
          <ac:spMkLst>
            <pc:docMk/>
            <pc:sldMk cId="516639519" sldId="691"/>
            <ac:spMk id="30" creationId="{4FF77410-F90D-4696-A987-F38C9A2D251D}"/>
          </ac:spMkLst>
        </pc:spChg>
        <pc:spChg chg="add mod">
          <ac:chgData name="Lei Wu" userId="f083b2a8aea23a2f" providerId="LiveId" clId="{B01C844B-1BE7-44FB-AD2F-31D73309F938}" dt="2021-03-15T21:55:10.720" v="5695" actId="113"/>
          <ac:spMkLst>
            <pc:docMk/>
            <pc:sldMk cId="516639519" sldId="691"/>
            <ac:spMk id="33" creationId="{2DD17391-24F8-4360-B0AC-C486EB5699B2}"/>
          </ac:spMkLst>
        </pc:spChg>
        <pc:spChg chg="add mod">
          <ac:chgData name="Lei Wu" userId="f083b2a8aea23a2f" providerId="LiveId" clId="{B01C844B-1BE7-44FB-AD2F-31D73309F938}" dt="2021-03-15T21:58:28.675" v="5726" actId="1076"/>
          <ac:spMkLst>
            <pc:docMk/>
            <pc:sldMk cId="516639519" sldId="691"/>
            <ac:spMk id="37" creationId="{4B13B237-457D-484C-AEA4-C6B1B9A1B391}"/>
          </ac:spMkLst>
        </pc:spChg>
        <pc:spChg chg="del">
          <ac:chgData name="Lei Wu" userId="f083b2a8aea23a2f" providerId="LiveId" clId="{B01C844B-1BE7-44FB-AD2F-31D73309F938}" dt="2021-03-15T21:48:34.942" v="5617" actId="478"/>
          <ac:spMkLst>
            <pc:docMk/>
            <pc:sldMk cId="516639519" sldId="691"/>
            <ac:spMk id="344066" creationId="{00000000-0000-0000-0000-000000000000}"/>
          </ac:spMkLst>
        </pc:spChg>
        <pc:spChg chg="mod">
          <ac:chgData name="Lei Wu" userId="f083b2a8aea23a2f" providerId="LiveId" clId="{B01C844B-1BE7-44FB-AD2F-31D73309F938}" dt="2021-03-15T21:48:23.929" v="5616" actId="20577"/>
          <ac:spMkLst>
            <pc:docMk/>
            <pc:sldMk cId="516639519" sldId="691"/>
            <ac:spMk id="344067" creationId="{00000000-0000-0000-0000-000000000000}"/>
          </ac:spMkLst>
        </pc:spChg>
        <pc:picChg chg="add del mod">
          <ac:chgData name="Lei Wu" userId="f083b2a8aea23a2f" providerId="LiveId" clId="{B01C844B-1BE7-44FB-AD2F-31D73309F938}" dt="2021-03-15T21:48:36.411" v="5619"/>
          <ac:picMkLst>
            <pc:docMk/>
            <pc:sldMk cId="516639519" sldId="691"/>
            <ac:picMk id="7" creationId="{942411B2-F752-43A7-BFD4-C1FBC33FB1EF}"/>
          </ac:picMkLst>
        </pc:picChg>
        <pc:picChg chg="add del mod">
          <ac:chgData name="Lei Wu" userId="f083b2a8aea23a2f" providerId="LiveId" clId="{B01C844B-1BE7-44FB-AD2F-31D73309F938}" dt="2021-03-15T21:48:36.411" v="5619"/>
          <ac:picMkLst>
            <pc:docMk/>
            <pc:sldMk cId="516639519" sldId="691"/>
            <ac:picMk id="8" creationId="{0AE260F3-D76A-4D8A-B472-8E9C69417EF3}"/>
          </ac:picMkLst>
        </pc:picChg>
        <pc:picChg chg="add del mod">
          <ac:chgData name="Lei Wu" userId="f083b2a8aea23a2f" providerId="LiveId" clId="{B01C844B-1BE7-44FB-AD2F-31D73309F938}" dt="2021-03-15T21:48:36.411" v="5619"/>
          <ac:picMkLst>
            <pc:docMk/>
            <pc:sldMk cId="516639519" sldId="691"/>
            <ac:picMk id="9" creationId="{DDF60323-66CE-404F-A2A4-904EFFF46E1E}"/>
          </ac:picMkLst>
        </pc:picChg>
        <pc:picChg chg="add del mod">
          <ac:chgData name="Lei Wu" userId="f083b2a8aea23a2f" providerId="LiveId" clId="{B01C844B-1BE7-44FB-AD2F-31D73309F938}" dt="2021-03-15T21:56:05.924" v="5697" actId="1076"/>
          <ac:picMkLst>
            <pc:docMk/>
            <pc:sldMk cId="516639519" sldId="691"/>
            <ac:picMk id="18" creationId="{131BD8DE-9B90-41DC-BDCE-B752A88118C2}"/>
          </ac:picMkLst>
        </pc:picChg>
        <pc:picChg chg="add del mod">
          <ac:chgData name="Lei Wu" userId="f083b2a8aea23a2f" providerId="LiveId" clId="{B01C844B-1BE7-44FB-AD2F-31D73309F938}" dt="2021-03-15T21:53:56.610" v="5677" actId="1076"/>
          <ac:picMkLst>
            <pc:docMk/>
            <pc:sldMk cId="516639519" sldId="691"/>
            <ac:picMk id="19" creationId="{47FE006C-2879-4409-B2E4-434EA14BA0CC}"/>
          </ac:picMkLst>
        </pc:picChg>
        <pc:picChg chg="add del mod">
          <ac:chgData name="Lei Wu" userId="f083b2a8aea23a2f" providerId="LiveId" clId="{B01C844B-1BE7-44FB-AD2F-31D73309F938}" dt="2021-03-15T21:48:48.548" v="5624" actId="478"/>
          <ac:picMkLst>
            <pc:docMk/>
            <pc:sldMk cId="516639519" sldId="691"/>
            <ac:picMk id="20" creationId="{D626A763-C0BA-4F20-BCAB-8B3CE1072B43}"/>
          </ac:picMkLst>
        </pc:picChg>
        <pc:cxnChg chg="add del mod">
          <ac:chgData name="Lei Wu" userId="f083b2a8aea23a2f" providerId="LiveId" clId="{B01C844B-1BE7-44FB-AD2F-31D73309F938}" dt="2021-03-15T21:48:36.411" v="5619"/>
          <ac:cxnSpMkLst>
            <pc:docMk/>
            <pc:sldMk cId="516639519" sldId="691"/>
            <ac:cxnSpMk id="15" creationId="{4DCDC8E8-2243-4B1A-B2D1-05139448B3BF}"/>
          </ac:cxnSpMkLst>
        </pc:cxnChg>
        <pc:cxnChg chg="add del mod">
          <ac:chgData name="Lei Wu" userId="f083b2a8aea23a2f" providerId="LiveId" clId="{B01C844B-1BE7-44FB-AD2F-31D73309F938}" dt="2021-03-15T21:48:36.411" v="5619"/>
          <ac:cxnSpMkLst>
            <pc:docMk/>
            <pc:sldMk cId="516639519" sldId="691"/>
            <ac:cxnSpMk id="16" creationId="{C6367474-B637-4B03-975B-537452A2C7ED}"/>
          </ac:cxnSpMkLst>
        </pc:cxnChg>
        <pc:cxnChg chg="add del mod">
          <ac:chgData name="Lei Wu" userId="f083b2a8aea23a2f" providerId="LiveId" clId="{B01C844B-1BE7-44FB-AD2F-31D73309F938}" dt="2021-03-15T21:52:53.617" v="5670" actId="14100"/>
          <ac:cxnSpMkLst>
            <pc:docMk/>
            <pc:sldMk cId="516639519" sldId="691"/>
            <ac:cxnSpMk id="26" creationId="{65B55B23-6EBB-4A4A-8C2E-430C82628DED}"/>
          </ac:cxnSpMkLst>
        </pc:cxnChg>
        <pc:cxnChg chg="add del mod">
          <ac:chgData name="Lei Wu" userId="f083b2a8aea23a2f" providerId="LiveId" clId="{B01C844B-1BE7-44FB-AD2F-31D73309F938}" dt="2021-03-15T21:58:38.987" v="5727" actId="14100"/>
          <ac:cxnSpMkLst>
            <pc:docMk/>
            <pc:sldMk cId="516639519" sldId="691"/>
            <ac:cxnSpMk id="27" creationId="{E3343E5C-6C7B-4558-ACDB-56EC62A702A6}"/>
          </ac:cxnSpMkLst>
        </pc:cxnChg>
      </pc:sldChg>
      <pc:sldChg chg="modSp add mod modNotesTx">
        <pc:chgData name="Lei Wu" userId="f083b2a8aea23a2f" providerId="LiveId" clId="{B01C844B-1BE7-44FB-AD2F-31D73309F938}" dt="2021-03-15T23:43:47.622" v="7205" actId="20577"/>
        <pc:sldMkLst>
          <pc:docMk/>
          <pc:sldMk cId="237044033" sldId="692"/>
        </pc:sldMkLst>
        <pc:spChg chg="mod">
          <ac:chgData name="Lei Wu" userId="f083b2a8aea23a2f" providerId="LiveId" clId="{B01C844B-1BE7-44FB-AD2F-31D73309F938}" dt="2021-03-15T23:36:53.229" v="6893" actId="114"/>
          <ac:spMkLst>
            <pc:docMk/>
            <pc:sldMk cId="237044033" sldId="692"/>
            <ac:spMk id="344066" creationId="{00000000-0000-0000-0000-000000000000}"/>
          </ac:spMkLst>
        </pc:spChg>
        <pc:graphicFrameChg chg="mod">
          <ac:chgData name="Lei Wu" userId="f083b2a8aea23a2f" providerId="LiveId" clId="{B01C844B-1BE7-44FB-AD2F-31D73309F938}" dt="2021-03-15T23:35:04.602" v="6861" actId="1076"/>
          <ac:graphicFrameMkLst>
            <pc:docMk/>
            <pc:sldMk cId="237044033" sldId="692"/>
            <ac:graphicFrameMk id="6" creationId="{43C83E98-4411-477B-BEB8-304E52F8EAD8}"/>
          </ac:graphicFrameMkLst>
        </pc:graphicFrameChg>
        <pc:graphicFrameChg chg="mod">
          <ac:chgData name="Lei Wu" userId="f083b2a8aea23a2f" providerId="LiveId" clId="{B01C844B-1BE7-44FB-AD2F-31D73309F938}" dt="2021-03-15T23:34:59.937" v="6860" actId="1076"/>
          <ac:graphicFrameMkLst>
            <pc:docMk/>
            <pc:sldMk cId="237044033" sldId="692"/>
            <ac:graphicFrameMk id="7" creationId="{83808A41-931B-48B5-99A9-C2A7EE49C7A1}"/>
          </ac:graphicFrameMkLst>
        </pc:graphicFrameChg>
      </pc:sldChg>
      <pc:sldChg chg="addSp modSp add del mod modNotesTx">
        <pc:chgData name="Lei Wu" userId="f083b2a8aea23a2f" providerId="LiveId" clId="{B01C844B-1BE7-44FB-AD2F-31D73309F938}" dt="2021-03-15T23:23:45.262" v="6228" actId="2696"/>
        <pc:sldMkLst>
          <pc:docMk/>
          <pc:sldMk cId="3858805714" sldId="692"/>
        </pc:sldMkLst>
        <pc:spChg chg="mod">
          <ac:chgData name="Lei Wu" userId="f083b2a8aea23a2f" providerId="LiveId" clId="{B01C844B-1BE7-44FB-AD2F-31D73309F938}" dt="2021-03-15T22:02:40.200" v="5742" actId="403"/>
          <ac:spMkLst>
            <pc:docMk/>
            <pc:sldMk cId="3858805714" sldId="692"/>
            <ac:spMk id="344066" creationId="{00000000-0000-0000-0000-000000000000}"/>
          </ac:spMkLst>
        </pc:spChg>
        <pc:spChg chg="mod">
          <ac:chgData name="Lei Wu" userId="f083b2a8aea23a2f" providerId="LiveId" clId="{B01C844B-1BE7-44FB-AD2F-31D73309F938}" dt="2021-03-15T22:01:51.328" v="5729"/>
          <ac:spMkLst>
            <pc:docMk/>
            <pc:sldMk cId="3858805714" sldId="692"/>
            <ac:spMk id="344067" creationId="{00000000-0000-0000-0000-000000000000}"/>
          </ac:spMkLst>
        </pc:spChg>
        <pc:graphicFrameChg chg="add mod">
          <ac:chgData name="Lei Wu" userId="f083b2a8aea23a2f" providerId="LiveId" clId="{B01C844B-1BE7-44FB-AD2F-31D73309F938}" dt="2021-03-15T22:02:46.670" v="5743" actId="1076"/>
          <ac:graphicFrameMkLst>
            <pc:docMk/>
            <pc:sldMk cId="3858805714" sldId="692"/>
            <ac:graphicFrameMk id="6" creationId="{43C83E98-4411-477B-BEB8-304E52F8EAD8}"/>
          </ac:graphicFrameMkLst>
        </pc:graphicFrameChg>
        <pc:graphicFrameChg chg="add mod">
          <ac:chgData name="Lei Wu" userId="f083b2a8aea23a2f" providerId="LiveId" clId="{B01C844B-1BE7-44FB-AD2F-31D73309F938}" dt="2021-03-15T22:02:37.429" v="5741" actId="1076"/>
          <ac:graphicFrameMkLst>
            <pc:docMk/>
            <pc:sldMk cId="3858805714" sldId="692"/>
            <ac:graphicFrameMk id="7" creationId="{83808A41-931B-48B5-99A9-C2A7EE49C7A1}"/>
          </ac:graphicFrameMkLst>
        </pc:graphicFrameChg>
      </pc:sldChg>
      <pc:sldChg chg="delSp modSp add del mod">
        <pc:chgData name="Lei Wu" userId="f083b2a8aea23a2f" providerId="LiveId" clId="{B01C844B-1BE7-44FB-AD2F-31D73309F938}" dt="2021-03-15T23:23:45.262" v="6228" actId="2696"/>
        <pc:sldMkLst>
          <pc:docMk/>
          <pc:sldMk cId="763452185" sldId="693"/>
        </pc:sldMkLst>
        <pc:spChg chg="mod">
          <ac:chgData name="Lei Wu" userId="f083b2a8aea23a2f" providerId="LiveId" clId="{B01C844B-1BE7-44FB-AD2F-31D73309F938}" dt="2021-03-15T22:23:46.931" v="5906" actId="403"/>
          <ac:spMkLst>
            <pc:docMk/>
            <pc:sldMk cId="763452185" sldId="693"/>
            <ac:spMk id="344066" creationId="{00000000-0000-0000-0000-000000000000}"/>
          </ac:spMkLst>
        </pc:spChg>
        <pc:spChg chg="mod">
          <ac:chgData name="Lei Wu" userId="f083b2a8aea23a2f" providerId="LiveId" clId="{B01C844B-1BE7-44FB-AD2F-31D73309F938}" dt="2021-03-15T22:23:54.570" v="5907"/>
          <ac:spMkLst>
            <pc:docMk/>
            <pc:sldMk cId="763452185" sldId="693"/>
            <ac:spMk id="344067" creationId="{00000000-0000-0000-0000-000000000000}"/>
          </ac:spMkLst>
        </pc:spChg>
        <pc:graphicFrameChg chg="del">
          <ac:chgData name="Lei Wu" userId="f083b2a8aea23a2f" providerId="LiveId" clId="{B01C844B-1BE7-44FB-AD2F-31D73309F938}" dt="2021-03-15T22:23:23.207" v="5900" actId="478"/>
          <ac:graphicFrameMkLst>
            <pc:docMk/>
            <pc:sldMk cId="763452185" sldId="693"/>
            <ac:graphicFrameMk id="6" creationId="{43C83E98-4411-477B-BEB8-304E52F8EAD8}"/>
          </ac:graphicFrameMkLst>
        </pc:graphicFrameChg>
        <pc:graphicFrameChg chg="del">
          <ac:chgData name="Lei Wu" userId="f083b2a8aea23a2f" providerId="LiveId" clId="{B01C844B-1BE7-44FB-AD2F-31D73309F938}" dt="2021-03-15T22:23:25.389" v="5901" actId="478"/>
          <ac:graphicFrameMkLst>
            <pc:docMk/>
            <pc:sldMk cId="763452185" sldId="693"/>
            <ac:graphicFrameMk id="7" creationId="{83808A41-931B-48B5-99A9-C2A7EE49C7A1}"/>
          </ac:graphicFrameMkLst>
        </pc:graphicFrameChg>
      </pc:sldChg>
      <pc:sldChg chg="add">
        <pc:chgData name="Lei Wu" userId="f083b2a8aea23a2f" providerId="LiveId" clId="{B01C844B-1BE7-44FB-AD2F-31D73309F938}" dt="2021-03-15T23:23:53.105" v="6229"/>
        <pc:sldMkLst>
          <pc:docMk/>
          <pc:sldMk cId="893938459" sldId="693"/>
        </pc:sldMkLst>
      </pc:sldChg>
      <pc:sldChg chg="add del">
        <pc:chgData name="Lei Wu" userId="f083b2a8aea23a2f" providerId="LiveId" clId="{B01C844B-1BE7-44FB-AD2F-31D73309F938}" dt="2021-03-15T22:36:49.559" v="5987"/>
        <pc:sldMkLst>
          <pc:docMk/>
          <pc:sldMk cId="190237028" sldId="694"/>
        </pc:sldMkLst>
      </pc:sldChg>
      <pc:sldChg chg="add del">
        <pc:chgData name="Lei Wu" userId="f083b2a8aea23a2f" providerId="LiveId" clId="{B01C844B-1BE7-44FB-AD2F-31D73309F938}" dt="2021-03-15T22:36:41.574" v="5985"/>
        <pc:sldMkLst>
          <pc:docMk/>
          <pc:sldMk cId="3508806287" sldId="694"/>
        </pc:sldMkLst>
      </pc:sldChg>
      <pc:sldChg chg="add">
        <pc:chgData name="Lei Wu" userId="f083b2a8aea23a2f" providerId="LiveId" clId="{B01C844B-1BE7-44FB-AD2F-31D73309F938}" dt="2021-03-15T22:37:26.480" v="5991"/>
        <pc:sldMkLst>
          <pc:docMk/>
          <pc:sldMk cId="3637910439" sldId="694"/>
        </pc:sldMkLst>
      </pc:sldChg>
      <pc:sldChg chg="addSp delSp modSp add mod modNotesTx">
        <pc:chgData name="Lei Wu" userId="f083b2a8aea23a2f" providerId="LiveId" clId="{B01C844B-1BE7-44FB-AD2F-31D73309F938}" dt="2021-03-15T23:59:40.654" v="7376" actId="20577"/>
        <pc:sldMkLst>
          <pc:docMk/>
          <pc:sldMk cId="1883150182" sldId="695"/>
        </pc:sldMkLst>
        <pc:graphicFrameChg chg="add mod">
          <ac:chgData name="Lei Wu" userId="f083b2a8aea23a2f" providerId="LiveId" clId="{B01C844B-1BE7-44FB-AD2F-31D73309F938}" dt="2021-03-15T22:39:52.051" v="6014" actId="1035"/>
          <ac:graphicFrameMkLst>
            <pc:docMk/>
            <pc:sldMk cId="1883150182" sldId="695"/>
            <ac:graphicFrameMk id="5" creationId="{371712E3-2696-4522-A588-0E01A8516215}"/>
          </ac:graphicFrameMkLst>
        </pc:graphicFrameChg>
        <pc:graphicFrameChg chg="del">
          <ac:chgData name="Lei Wu" userId="f083b2a8aea23a2f" providerId="LiveId" clId="{B01C844B-1BE7-44FB-AD2F-31D73309F938}" dt="2021-03-15T22:39:17.610" v="6006" actId="478"/>
          <ac:graphicFrameMkLst>
            <pc:docMk/>
            <pc:sldMk cId="1883150182" sldId="695"/>
            <ac:graphicFrameMk id="9" creationId="{B3EB7C81-923C-473A-8C21-3AAD0EF92DA7}"/>
          </ac:graphicFrameMkLst>
        </pc:graphicFrameChg>
      </pc:sldChg>
      <pc:sldChg chg="addSp delSp modSp add mod modNotesTx">
        <pc:chgData name="Lei Wu" userId="f083b2a8aea23a2f" providerId="LiveId" clId="{B01C844B-1BE7-44FB-AD2F-31D73309F938}" dt="2021-03-16T00:01:52.864" v="7397" actId="20577"/>
        <pc:sldMkLst>
          <pc:docMk/>
          <pc:sldMk cId="1836793920" sldId="696"/>
        </pc:sldMkLst>
        <pc:spChg chg="add del mod">
          <ac:chgData name="Lei Wu" userId="f083b2a8aea23a2f" providerId="LiveId" clId="{B01C844B-1BE7-44FB-AD2F-31D73309F938}" dt="2021-03-16T00:01:44.444" v="7377" actId="478"/>
          <ac:spMkLst>
            <pc:docMk/>
            <pc:sldMk cId="1836793920" sldId="696"/>
            <ac:spMk id="12" creationId="{E950CFB3-4E9D-4CB7-A78B-E5709566CEF8}"/>
          </ac:spMkLst>
        </pc:spChg>
        <pc:graphicFrameChg chg="add mod">
          <ac:chgData name="Lei Wu" userId="f083b2a8aea23a2f" providerId="LiveId" clId="{B01C844B-1BE7-44FB-AD2F-31D73309F938}" dt="2021-03-15T22:41:03.564" v="6025" actId="1076"/>
          <ac:graphicFrameMkLst>
            <pc:docMk/>
            <pc:sldMk cId="1836793920" sldId="696"/>
            <ac:graphicFrameMk id="6" creationId="{5A50285A-2B66-4386-A0AA-784FBA970738}"/>
          </ac:graphicFrameMkLst>
        </pc:graphicFrameChg>
        <pc:graphicFrameChg chg="add mod">
          <ac:chgData name="Lei Wu" userId="f083b2a8aea23a2f" providerId="LiveId" clId="{B01C844B-1BE7-44FB-AD2F-31D73309F938}" dt="2021-03-15T22:41:03.564" v="6025" actId="1076"/>
          <ac:graphicFrameMkLst>
            <pc:docMk/>
            <pc:sldMk cId="1836793920" sldId="696"/>
            <ac:graphicFrameMk id="8" creationId="{E4852D46-07F9-4F96-A6C4-92FA777E7E76}"/>
          </ac:graphicFrameMkLst>
        </pc:graphicFrameChg>
        <pc:graphicFrameChg chg="del">
          <ac:chgData name="Lei Wu" userId="f083b2a8aea23a2f" providerId="LiveId" clId="{B01C844B-1BE7-44FB-AD2F-31D73309F938}" dt="2021-03-15T22:40:57.021" v="6022" actId="478"/>
          <ac:graphicFrameMkLst>
            <pc:docMk/>
            <pc:sldMk cId="1836793920" sldId="696"/>
            <ac:graphicFrameMk id="9" creationId="{95A083A6-72C4-46ED-A911-AD2FFA8D7E15}"/>
          </ac:graphicFrameMkLst>
        </pc:graphicFrameChg>
        <pc:graphicFrameChg chg="del">
          <ac:chgData name="Lei Wu" userId="f083b2a8aea23a2f" providerId="LiveId" clId="{B01C844B-1BE7-44FB-AD2F-31D73309F938}" dt="2021-03-15T22:40:58.542" v="6023" actId="478"/>
          <ac:graphicFrameMkLst>
            <pc:docMk/>
            <pc:sldMk cId="1836793920" sldId="696"/>
            <ac:graphicFrameMk id="11" creationId="{08AB6DCE-206E-4873-B63A-4E88DD56F20A}"/>
          </ac:graphicFrameMkLst>
        </pc:graphicFrameChg>
      </pc:sldChg>
      <pc:sldChg chg="modSp add mod modNotesTx">
        <pc:chgData name="Lei Wu" userId="f083b2a8aea23a2f" providerId="LiveId" clId="{B01C844B-1BE7-44FB-AD2F-31D73309F938}" dt="2021-03-15T22:57:06.937" v="6041" actId="20577"/>
        <pc:sldMkLst>
          <pc:docMk/>
          <pc:sldMk cId="1559762065" sldId="697"/>
        </pc:sldMkLst>
        <pc:spChg chg="mod">
          <ac:chgData name="Lei Wu" userId="f083b2a8aea23a2f" providerId="LiveId" clId="{B01C844B-1BE7-44FB-AD2F-31D73309F938}" dt="2021-03-15T22:57:01.534" v="6040" actId="207"/>
          <ac:spMkLst>
            <pc:docMk/>
            <pc:sldMk cId="1559762065" sldId="697"/>
            <ac:spMk id="344066" creationId="{00000000-0000-0000-0000-000000000000}"/>
          </ac:spMkLst>
        </pc:spChg>
      </pc:sldChg>
      <pc:sldChg chg="addSp delSp modSp add mod">
        <pc:chgData name="Lei Wu" userId="f083b2a8aea23a2f" providerId="LiveId" clId="{B01C844B-1BE7-44FB-AD2F-31D73309F938}" dt="2021-03-15T22:58:21.569" v="6055" actId="113"/>
        <pc:sldMkLst>
          <pc:docMk/>
          <pc:sldMk cId="989780010" sldId="698"/>
        </pc:sldMkLst>
        <pc:spChg chg="mod">
          <ac:chgData name="Lei Wu" userId="f083b2a8aea23a2f" providerId="LiveId" clId="{B01C844B-1BE7-44FB-AD2F-31D73309F938}" dt="2021-03-15T22:57:46.127" v="6043"/>
          <ac:spMkLst>
            <pc:docMk/>
            <pc:sldMk cId="989780010" sldId="698"/>
            <ac:spMk id="23555" creationId="{BA1A4CCF-3A83-4F29-AF4D-F76DB7170C22}"/>
          </ac:spMkLst>
        </pc:spChg>
        <pc:spChg chg="mod">
          <ac:chgData name="Lei Wu" userId="f083b2a8aea23a2f" providerId="LiveId" clId="{B01C844B-1BE7-44FB-AD2F-31D73309F938}" dt="2021-03-15T22:58:21.569" v="6055" actId="113"/>
          <ac:spMkLst>
            <pc:docMk/>
            <pc:sldMk cId="989780010" sldId="698"/>
            <ac:spMk id="23556" creationId="{21C5BCA0-08D3-4F5A-B823-31F18E391E61}"/>
          </ac:spMkLst>
        </pc:spChg>
        <pc:graphicFrameChg chg="add mod">
          <ac:chgData name="Lei Wu" userId="f083b2a8aea23a2f" providerId="LiveId" clId="{B01C844B-1BE7-44FB-AD2F-31D73309F938}" dt="2021-03-15T22:58:09.100" v="6051"/>
          <ac:graphicFrameMkLst>
            <pc:docMk/>
            <pc:sldMk cId="989780010" sldId="698"/>
            <ac:graphicFrameMk id="10" creationId="{F3DC98D3-C1B6-4987-9C2D-E1C60E07FE82}"/>
          </ac:graphicFrameMkLst>
        </pc:graphicFrameChg>
        <pc:picChg chg="del">
          <ac:chgData name="Lei Wu" userId="f083b2a8aea23a2f" providerId="LiveId" clId="{B01C844B-1BE7-44FB-AD2F-31D73309F938}" dt="2021-03-15T22:57:54.503" v="6046" actId="478"/>
          <ac:picMkLst>
            <pc:docMk/>
            <pc:sldMk cId="989780010" sldId="698"/>
            <ac:picMk id="23557" creationId="{A7CAEE60-9547-43E9-B5D2-89F3CA5E50C2}"/>
          </ac:picMkLst>
        </pc:picChg>
        <pc:picChg chg="del">
          <ac:chgData name="Lei Wu" userId="f083b2a8aea23a2f" providerId="LiveId" clId="{B01C844B-1BE7-44FB-AD2F-31D73309F938}" dt="2021-03-15T22:57:53.598" v="6045" actId="478"/>
          <ac:picMkLst>
            <pc:docMk/>
            <pc:sldMk cId="989780010" sldId="698"/>
            <ac:picMk id="23558" creationId="{C480AA92-12E9-4E3C-A828-4FDD3ECA449A}"/>
          </ac:picMkLst>
        </pc:picChg>
        <pc:picChg chg="del">
          <ac:chgData name="Lei Wu" userId="f083b2a8aea23a2f" providerId="LiveId" clId="{B01C844B-1BE7-44FB-AD2F-31D73309F938}" dt="2021-03-15T22:57:55.058" v="6047" actId="478"/>
          <ac:picMkLst>
            <pc:docMk/>
            <pc:sldMk cId="989780010" sldId="698"/>
            <ac:picMk id="23561" creationId="{51EB8334-F01F-4F56-BC73-580A6B9FB055}"/>
          </ac:picMkLst>
        </pc:picChg>
      </pc:sldChg>
      <pc:sldChg chg="addSp delSp modSp add mod modNotesTx">
        <pc:chgData name="Lei Wu" userId="f083b2a8aea23a2f" providerId="LiveId" clId="{B01C844B-1BE7-44FB-AD2F-31D73309F938}" dt="2021-03-16T00:20:19.654" v="7679" actId="20577"/>
        <pc:sldMkLst>
          <pc:docMk/>
          <pc:sldMk cId="1070135592" sldId="699"/>
        </pc:sldMkLst>
        <pc:spChg chg="mod">
          <ac:chgData name="Lei Wu" userId="f083b2a8aea23a2f" providerId="LiveId" clId="{B01C844B-1BE7-44FB-AD2F-31D73309F938}" dt="2021-03-15T22:58:34.612" v="6057"/>
          <ac:spMkLst>
            <pc:docMk/>
            <pc:sldMk cId="1070135592" sldId="699"/>
            <ac:spMk id="23555" creationId="{BA1A4CCF-3A83-4F29-AF4D-F76DB7170C22}"/>
          </ac:spMkLst>
        </pc:spChg>
        <pc:spChg chg="mod">
          <ac:chgData name="Lei Wu" userId="f083b2a8aea23a2f" providerId="LiveId" clId="{B01C844B-1BE7-44FB-AD2F-31D73309F938}" dt="2021-03-15T22:58:51.869" v="6061" actId="14100"/>
          <ac:spMkLst>
            <pc:docMk/>
            <pc:sldMk cId="1070135592" sldId="699"/>
            <ac:spMk id="23556" creationId="{21C5BCA0-08D3-4F5A-B823-31F18E391E61}"/>
          </ac:spMkLst>
        </pc:spChg>
        <pc:graphicFrameChg chg="del">
          <ac:chgData name="Lei Wu" userId="f083b2a8aea23a2f" providerId="LiveId" clId="{B01C844B-1BE7-44FB-AD2F-31D73309F938}" dt="2021-03-15T22:58:42.943" v="6059" actId="478"/>
          <ac:graphicFrameMkLst>
            <pc:docMk/>
            <pc:sldMk cId="1070135592" sldId="699"/>
            <ac:graphicFrameMk id="10" creationId="{F3DC98D3-C1B6-4987-9C2D-E1C60E07FE82}"/>
          </ac:graphicFrameMkLst>
        </pc:graphicFrameChg>
        <pc:picChg chg="add mod">
          <ac:chgData name="Lei Wu" userId="f083b2a8aea23a2f" providerId="LiveId" clId="{B01C844B-1BE7-44FB-AD2F-31D73309F938}" dt="2021-03-15T22:58:46.698" v="6060"/>
          <ac:picMkLst>
            <pc:docMk/>
            <pc:sldMk cId="1070135592" sldId="699"/>
            <ac:picMk id="8" creationId="{660790DF-2AA9-4A7E-B0B8-52E87FE0215E}"/>
          </ac:picMkLst>
        </pc:picChg>
      </pc:sldChg>
      <pc:sldChg chg="addSp delSp modSp add mod modNotesTx">
        <pc:chgData name="Lei Wu" userId="f083b2a8aea23a2f" providerId="LiveId" clId="{B01C844B-1BE7-44FB-AD2F-31D73309F938}" dt="2021-03-16T00:46:25.548" v="7758" actId="20577"/>
        <pc:sldMkLst>
          <pc:docMk/>
          <pc:sldMk cId="2342654875" sldId="700"/>
        </pc:sldMkLst>
        <pc:spChg chg="mod">
          <ac:chgData name="Lei Wu" userId="f083b2a8aea23a2f" providerId="LiveId" clId="{B01C844B-1BE7-44FB-AD2F-31D73309F938}" dt="2021-03-15T23:01:36.281" v="6087"/>
          <ac:spMkLst>
            <pc:docMk/>
            <pc:sldMk cId="2342654875" sldId="700"/>
            <ac:spMk id="23555" creationId="{BA1A4CCF-3A83-4F29-AF4D-F76DB7170C22}"/>
          </ac:spMkLst>
        </pc:spChg>
        <pc:spChg chg="mod">
          <ac:chgData name="Lei Wu" userId="f083b2a8aea23a2f" providerId="LiveId" clId="{B01C844B-1BE7-44FB-AD2F-31D73309F938}" dt="2021-03-15T23:01:56.771" v="6094" actId="15"/>
          <ac:spMkLst>
            <pc:docMk/>
            <pc:sldMk cId="2342654875" sldId="700"/>
            <ac:spMk id="23556" creationId="{21C5BCA0-08D3-4F5A-B823-31F18E391E61}"/>
          </ac:spMkLst>
        </pc:spChg>
        <pc:graphicFrameChg chg="add mod">
          <ac:chgData name="Lei Wu" userId="f083b2a8aea23a2f" providerId="LiveId" clId="{B01C844B-1BE7-44FB-AD2F-31D73309F938}" dt="2021-03-15T23:01:59.473" v="6095" actId="1076"/>
          <ac:graphicFrameMkLst>
            <pc:docMk/>
            <pc:sldMk cId="2342654875" sldId="700"/>
            <ac:graphicFrameMk id="10" creationId="{1B8394CA-CF7B-4422-B0F7-49E50A532040}"/>
          </ac:graphicFrameMkLst>
        </pc:graphicFrameChg>
        <pc:picChg chg="del">
          <ac:chgData name="Lei Wu" userId="f083b2a8aea23a2f" providerId="LiveId" clId="{B01C844B-1BE7-44FB-AD2F-31D73309F938}" dt="2021-03-15T23:01:50.767" v="6090" actId="478"/>
          <ac:picMkLst>
            <pc:docMk/>
            <pc:sldMk cId="2342654875" sldId="700"/>
            <ac:picMk id="8" creationId="{660790DF-2AA9-4A7E-B0B8-52E87FE0215E}"/>
          </ac:picMkLst>
        </pc:picChg>
      </pc:sldChg>
      <pc:sldChg chg="addSp delSp modSp add mod modNotesTx">
        <pc:chgData name="Lei Wu" userId="f083b2a8aea23a2f" providerId="LiveId" clId="{B01C844B-1BE7-44FB-AD2F-31D73309F938}" dt="2021-03-16T00:46:42.556" v="7760"/>
        <pc:sldMkLst>
          <pc:docMk/>
          <pc:sldMk cId="2090207982" sldId="701"/>
        </pc:sldMkLst>
        <pc:spChg chg="mod">
          <ac:chgData name="Lei Wu" userId="f083b2a8aea23a2f" providerId="LiveId" clId="{B01C844B-1BE7-44FB-AD2F-31D73309F938}" dt="2021-03-15T23:04:07.219" v="6098"/>
          <ac:spMkLst>
            <pc:docMk/>
            <pc:sldMk cId="2090207982" sldId="701"/>
            <ac:spMk id="23555" creationId="{BA1A4CCF-3A83-4F29-AF4D-F76DB7170C22}"/>
          </ac:spMkLst>
        </pc:spChg>
        <pc:spChg chg="mod">
          <ac:chgData name="Lei Wu" userId="f083b2a8aea23a2f" providerId="LiveId" clId="{B01C844B-1BE7-44FB-AD2F-31D73309F938}" dt="2021-03-15T23:04:17.574" v="6102" actId="15"/>
          <ac:spMkLst>
            <pc:docMk/>
            <pc:sldMk cId="2090207982" sldId="701"/>
            <ac:spMk id="23556" creationId="{21C5BCA0-08D3-4F5A-B823-31F18E391E61}"/>
          </ac:spMkLst>
        </pc:spChg>
        <pc:graphicFrameChg chg="add mod">
          <ac:chgData name="Lei Wu" userId="f083b2a8aea23a2f" providerId="LiveId" clId="{B01C844B-1BE7-44FB-AD2F-31D73309F938}" dt="2021-03-15T23:04:32.399" v="6107" actId="14100"/>
          <ac:graphicFrameMkLst>
            <pc:docMk/>
            <pc:sldMk cId="2090207982" sldId="701"/>
            <ac:graphicFrameMk id="8" creationId="{B7E68037-D688-49D2-9897-AD62CD415E07}"/>
          </ac:graphicFrameMkLst>
        </pc:graphicFrameChg>
        <pc:graphicFrameChg chg="del">
          <ac:chgData name="Lei Wu" userId="f083b2a8aea23a2f" providerId="LiveId" clId="{B01C844B-1BE7-44FB-AD2F-31D73309F938}" dt="2021-03-15T23:04:24.984" v="6103" actId="478"/>
          <ac:graphicFrameMkLst>
            <pc:docMk/>
            <pc:sldMk cId="2090207982" sldId="701"/>
            <ac:graphicFrameMk id="10" creationId="{1B8394CA-CF7B-4422-B0F7-49E50A532040}"/>
          </ac:graphicFrameMkLst>
        </pc:graphicFrameChg>
      </pc:sldChg>
      <pc:sldChg chg="addSp delSp modSp add mod modNotesTx">
        <pc:chgData name="Lei Wu" userId="f083b2a8aea23a2f" providerId="LiveId" clId="{B01C844B-1BE7-44FB-AD2F-31D73309F938}" dt="2021-03-16T00:49:09.482" v="7767" actId="20577"/>
        <pc:sldMkLst>
          <pc:docMk/>
          <pc:sldMk cId="1062462934" sldId="702"/>
        </pc:sldMkLst>
        <pc:spChg chg="mod">
          <ac:chgData name="Lei Wu" userId="f083b2a8aea23a2f" providerId="LiveId" clId="{B01C844B-1BE7-44FB-AD2F-31D73309F938}" dt="2021-03-15T23:05:16.318" v="6109"/>
          <ac:spMkLst>
            <pc:docMk/>
            <pc:sldMk cId="1062462934" sldId="702"/>
            <ac:spMk id="2" creationId="{00000000-0000-0000-0000-000000000000}"/>
          </ac:spMkLst>
        </pc:spChg>
        <pc:spChg chg="del">
          <ac:chgData name="Lei Wu" userId="f083b2a8aea23a2f" providerId="LiveId" clId="{B01C844B-1BE7-44FB-AD2F-31D73309F938}" dt="2021-03-15T23:05:36.679" v="6110" actId="478"/>
          <ac:spMkLst>
            <pc:docMk/>
            <pc:sldMk cId="1062462934" sldId="702"/>
            <ac:spMk id="3" creationId="{00000000-0000-0000-0000-000000000000}"/>
          </ac:spMkLst>
        </pc:spChg>
        <pc:spChg chg="add del mod">
          <ac:chgData name="Lei Wu" userId="f083b2a8aea23a2f" providerId="LiveId" clId="{B01C844B-1BE7-44FB-AD2F-31D73309F938}" dt="2021-03-15T23:05:39.004" v="6111" actId="478"/>
          <ac:spMkLst>
            <pc:docMk/>
            <pc:sldMk cId="1062462934" sldId="702"/>
            <ac:spMk id="4" creationId="{90881799-7564-46BD-8CDC-2F33891A7C05}"/>
          </ac:spMkLst>
        </pc:spChg>
        <pc:spChg chg="add mod">
          <ac:chgData name="Lei Wu" userId="f083b2a8aea23a2f" providerId="LiveId" clId="{B01C844B-1BE7-44FB-AD2F-31D73309F938}" dt="2021-03-15T23:06:06.123" v="6119" actId="403"/>
          <ac:spMkLst>
            <pc:docMk/>
            <pc:sldMk cId="1062462934" sldId="702"/>
            <ac:spMk id="8" creationId="{DAF8551F-561C-43E5-A4A3-1C0F0BBFED4D}"/>
          </ac:spMkLst>
        </pc:spChg>
        <pc:spChg chg="add mod">
          <ac:chgData name="Lei Wu" userId="f083b2a8aea23a2f" providerId="LiveId" clId="{B01C844B-1BE7-44FB-AD2F-31D73309F938}" dt="2021-03-15T23:06:20.318" v="6122" actId="403"/>
          <ac:spMkLst>
            <pc:docMk/>
            <pc:sldMk cId="1062462934" sldId="702"/>
            <ac:spMk id="9" creationId="{0F0A26B0-1381-4B1F-9391-2CD6EF6DA7D1}"/>
          </ac:spMkLst>
        </pc:spChg>
        <pc:graphicFrameChg chg="add mod">
          <ac:chgData name="Lei Wu" userId="f083b2a8aea23a2f" providerId="LiveId" clId="{B01C844B-1BE7-44FB-AD2F-31D73309F938}" dt="2021-03-15T23:06:25.692" v="6123" actId="1076"/>
          <ac:graphicFrameMkLst>
            <pc:docMk/>
            <pc:sldMk cId="1062462934" sldId="702"/>
            <ac:graphicFrameMk id="7" creationId="{1EFCA11D-BE43-4151-B859-44F09BC087D9}"/>
          </ac:graphicFrameMkLst>
        </pc:graphicFrameChg>
        <pc:picChg chg="del">
          <ac:chgData name="Lei Wu" userId="f083b2a8aea23a2f" providerId="LiveId" clId="{B01C844B-1BE7-44FB-AD2F-31D73309F938}" dt="2021-03-15T23:05:42.787" v="6113" actId="478"/>
          <ac:picMkLst>
            <pc:docMk/>
            <pc:sldMk cId="1062462934" sldId="702"/>
            <ac:picMk id="5" creationId="{00000000-0000-0000-0000-000000000000}"/>
          </ac:picMkLst>
        </pc:picChg>
      </pc:sldChg>
      <pc:sldChg chg="addSp delSp modSp add mod modNotesTx">
        <pc:chgData name="Lei Wu" userId="f083b2a8aea23a2f" providerId="LiveId" clId="{B01C844B-1BE7-44FB-AD2F-31D73309F938}" dt="2021-03-16T00:48:58.309" v="7764" actId="20577"/>
        <pc:sldMkLst>
          <pc:docMk/>
          <pc:sldMk cId="3087688894" sldId="703"/>
        </pc:sldMkLst>
        <pc:spChg chg="del mod">
          <ac:chgData name="Lei Wu" userId="f083b2a8aea23a2f" providerId="LiveId" clId="{B01C844B-1BE7-44FB-AD2F-31D73309F938}" dt="2021-03-15T23:07:14.612" v="6134" actId="478"/>
          <ac:spMkLst>
            <pc:docMk/>
            <pc:sldMk cId="3087688894" sldId="703"/>
            <ac:spMk id="8" creationId="{DAF8551F-561C-43E5-A4A3-1C0F0BBFED4D}"/>
          </ac:spMkLst>
        </pc:spChg>
        <pc:spChg chg="del">
          <ac:chgData name="Lei Wu" userId="f083b2a8aea23a2f" providerId="LiveId" clId="{B01C844B-1BE7-44FB-AD2F-31D73309F938}" dt="2021-03-15T23:06:47.218" v="6126" actId="478"/>
          <ac:spMkLst>
            <pc:docMk/>
            <pc:sldMk cId="3087688894" sldId="703"/>
            <ac:spMk id="9" creationId="{0F0A26B0-1381-4B1F-9391-2CD6EF6DA7D1}"/>
          </ac:spMkLst>
        </pc:spChg>
        <pc:spChg chg="add mod">
          <ac:chgData name="Lei Wu" userId="f083b2a8aea23a2f" providerId="LiveId" clId="{B01C844B-1BE7-44FB-AD2F-31D73309F938}" dt="2021-03-15T23:07:12.080" v="6133" actId="15"/>
          <ac:spMkLst>
            <pc:docMk/>
            <pc:sldMk cId="3087688894" sldId="703"/>
            <ac:spMk id="10" creationId="{C8C52721-6F05-4CF1-A7E8-F85923AE962F}"/>
          </ac:spMkLst>
        </pc:spChg>
        <pc:graphicFrameChg chg="del">
          <ac:chgData name="Lei Wu" userId="f083b2a8aea23a2f" providerId="LiveId" clId="{B01C844B-1BE7-44FB-AD2F-31D73309F938}" dt="2021-03-15T23:07:21.758" v="6135" actId="478"/>
          <ac:graphicFrameMkLst>
            <pc:docMk/>
            <pc:sldMk cId="3087688894" sldId="703"/>
            <ac:graphicFrameMk id="7" creationId="{1EFCA11D-BE43-4151-B859-44F09BC087D9}"/>
          </ac:graphicFrameMkLst>
        </pc:graphicFrameChg>
        <pc:graphicFrameChg chg="add mod">
          <ac:chgData name="Lei Wu" userId="f083b2a8aea23a2f" providerId="LiveId" clId="{B01C844B-1BE7-44FB-AD2F-31D73309F938}" dt="2021-03-15T23:07:27.569" v="6137" actId="1076"/>
          <ac:graphicFrameMkLst>
            <pc:docMk/>
            <pc:sldMk cId="3087688894" sldId="703"/>
            <ac:graphicFrameMk id="11" creationId="{96FB1287-2DF2-42BC-A4B5-76D8F6F8A564}"/>
          </ac:graphicFrameMkLst>
        </pc:graphicFrameChg>
      </pc:sldChg>
      <pc:sldChg chg="addSp delSp modSp add mod">
        <pc:chgData name="Lei Wu" userId="f083b2a8aea23a2f" providerId="LiveId" clId="{B01C844B-1BE7-44FB-AD2F-31D73309F938}" dt="2021-03-15T23:08:04.769" v="6144" actId="1076"/>
        <pc:sldMkLst>
          <pc:docMk/>
          <pc:sldMk cId="3301382738" sldId="704"/>
        </pc:sldMkLst>
        <pc:spChg chg="mod">
          <ac:chgData name="Lei Wu" userId="f083b2a8aea23a2f" providerId="LiveId" clId="{B01C844B-1BE7-44FB-AD2F-31D73309F938}" dt="2021-03-15T23:07:49.728" v="6139"/>
          <ac:spMkLst>
            <pc:docMk/>
            <pc:sldMk cId="3301382738" sldId="704"/>
            <ac:spMk id="2" creationId="{00000000-0000-0000-0000-000000000000}"/>
          </ac:spMkLst>
        </pc:spChg>
        <pc:spChg chg="add del mod">
          <ac:chgData name="Lei Wu" userId="f083b2a8aea23a2f" providerId="LiveId" clId="{B01C844B-1BE7-44FB-AD2F-31D73309F938}" dt="2021-03-15T23:08:00.496" v="6141" actId="478"/>
          <ac:spMkLst>
            <pc:docMk/>
            <pc:sldMk cId="3301382738" sldId="704"/>
            <ac:spMk id="3" creationId="{61CD1DFF-DC7F-4976-8471-FC4F4E3F86C8}"/>
          </ac:spMkLst>
        </pc:spChg>
        <pc:spChg chg="del">
          <ac:chgData name="Lei Wu" userId="f083b2a8aea23a2f" providerId="LiveId" clId="{B01C844B-1BE7-44FB-AD2F-31D73309F938}" dt="2021-03-15T23:07:58.059" v="6140" actId="478"/>
          <ac:spMkLst>
            <pc:docMk/>
            <pc:sldMk cId="3301382738" sldId="704"/>
            <ac:spMk id="10" creationId="{C8C52721-6F05-4CF1-A7E8-F85923AE962F}"/>
          </ac:spMkLst>
        </pc:spChg>
        <pc:graphicFrameChg chg="add mod">
          <ac:chgData name="Lei Wu" userId="f083b2a8aea23a2f" providerId="LiveId" clId="{B01C844B-1BE7-44FB-AD2F-31D73309F938}" dt="2021-03-15T23:08:04.769" v="6144" actId="1076"/>
          <ac:graphicFrameMkLst>
            <pc:docMk/>
            <pc:sldMk cId="3301382738" sldId="704"/>
            <ac:graphicFrameMk id="7" creationId="{5FD7CAD6-6299-47C4-9071-4708BA1BE5A2}"/>
          </ac:graphicFrameMkLst>
        </pc:graphicFrameChg>
        <pc:graphicFrameChg chg="del">
          <ac:chgData name="Lei Wu" userId="f083b2a8aea23a2f" providerId="LiveId" clId="{B01C844B-1BE7-44FB-AD2F-31D73309F938}" dt="2021-03-15T23:08:01.127" v="6142" actId="478"/>
          <ac:graphicFrameMkLst>
            <pc:docMk/>
            <pc:sldMk cId="3301382738" sldId="704"/>
            <ac:graphicFrameMk id="11" creationId="{96FB1287-2DF2-42BC-A4B5-76D8F6F8A564}"/>
          </ac:graphicFrameMkLst>
        </pc:graphicFrameChg>
      </pc:sldChg>
      <pc:sldChg chg="addSp delSp modSp add mod modNotesTx">
        <pc:chgData name="Lei Wu" userId="f083b2a8aea23a2f" providerId="LiveId" clId="{B01C844B-1BE7-44FB-AD2F-31D73309F938}" dt="2021-03-16T02:35:56.731" v="8930" actId="20577"/>
        <pc:sldMkLst>
          <pc:docMk/>
          <pc:sldMk cId="1506113065" sldId="705"/>
        </pc:sldMkLst>
        <pc:spChg chg="mod">
          <ac:chgData name="Lei Wu" userId="f083b2a8aea23a2f" providerId="LiveId" clId="{B01C844B-1BE7-44FB-AD2F-31D73309F938}" dt="2021-03-15T23:08:19.836" v="6146"/>
          <ac:spMkLst>
            <pc:docMk/>
            <pc:sldMk cId="1506113065" sldId="705"/>
            <ac:spMk id="2" creationId="{00000000-0000-0000-0000-000000000000}"/>
          </ac:spMkLst>
        </pc:spChg>
        <pc:spChg chg="mod">
          <ac:chgData name="Lei Wu" userId="f083b2a8aea23a2f" providerId="LiveId" clId="{B01C844B-1BE7-44FB-AD2F-31D73309F938}" dt="2021-03-15T23:08:42.410" v="6151" actId="58"/>
          <ac:spMkLst>
            <pc:docMk/>
            <pc:sldMk cId="1506113065" sldId="705"/>
            <ac:spMk id="10" creationId="{C8C52721-6F05-4CF1-A7E8-F85923AE962F}"/>
          </ac:spMkLst>
        </pc:spChg>
        <pc:graphicFrameChg chg="add mod">
          <ac:chgData name="Lei Wu" userId="f083b2a8aea23a2f" providerId="LiveId" clId="{B01C844B-1BE7-44FB-AD2F-31D73309F938}" dt="2021-03-15T23:08:35.167" v="6150" actId="1076"/>
          <ac:graphicFrameMkLst>
            <pc:docMk/>
            <pc:sldMk cId="1506113065" sldId="705"/>
            <ac:graphicFrameMk id="7" creationId="{D616138C-21DB-44EB-BE5F-2B1CCFF8FDD1}"/>
          </ac:graphicFrameMkLst>
        </pc:graphicFrameChg>
        <pc:graphicFrameChg chg="add del mod">
          <ac:chgData name="Lei Wu" userId="f083b2a8aea23a2f" providerId="LiveId" clId="{B01C844B-1BE7-44FB-AD2F-31D73309F938}" dt="2021-03-15T23:08:56.921" v="6153"/>
          <ac:graphicFrameMkLst>
            <pc:docMk/>
            <pc:sldMk cId="1506113065" sldId="705"/>
            <ac:graphicFrameMk id="8" creationId="{5215A0C0-8D26-4A29-A0E3-53AC24A6FCE5}"/>
          </ac:graphicFrameMkLst>
        </pc:graphicFrameChg>
        <pc:graphicFrameChg chg="del">
          <ac:chgData name="Lei Wu" userId="f083b2a8aea23a2f" providerId="LiveId" clId="{B01C844B-1BE7-44FB-AD2F-31D73309F938}" dt="2021-03-15T23:08:32.877" v="6148" actId="478"/>
          <ac:graphicFrameMkLst>
            <pc:docMk/>
            <pc:sldMk cId="1506113065" sldId="705"/>
            <ac:graphicFrameMk id="11" creationId="{96FB1287-2DF2-42BC-A4B5-76D8F6F8A564}"/>
          </ac:graphicFrameMkLst>
        </pc:graphicFrameChg>
      </pc:sldChg>
      <pc:sldChg chg="addSp delSp modSp add mod">
        <pc:chgData name="Lei Wu" userId="f083b2a8aea23a2f" providerId="LiveId" clId="{B01C844B-1BE7-44FB-AD2F-31D73309F938}" dt="2021-03-15T23:10:37.955" v="6163" actId="207"/>
        <pc:sldMkLst>
          <pc:docMk/>
          <pc:sldMk cId="102991477" sldId="706"/>
        </pc:sldMkLst>
        <pc:spChg chg="mod">
          <ac:chgData name="Lei Wu" userId="f083b2a8aea23a2f" providerId="LiveId" clId="{B01C844B-1BE7-44FB-AD2F-31D73309F938}" dt="2021-03-15T23:09:07.046" v="6155"/>
          <ac:spMkLst>
            <pc:docMk/>
            <pc:sldMk cId="102991477" sldId="706"/>
            <ac:spMk id="2" creationId="{00000000-0000-0000-0000-000000000000}"/>
          </ac:spMkLst>
        </pc:spChg>
        <pc:spChg chg="add del mod">
          <ac:chgData name="Lei Wu" userId="f083b2a8aea23a2f" providerId="LiveId" clId="{B01C844B-1BE7-44FB-AD2F-31D73309F938}" dt="2021-03-15T23:09:22.691" v="6157" actId="478"/>
          <ac:spMkLst>
            <pc:docMk/>
            <pc:sldMk cId="102991477" sldId="706"/>
            <ac:spMk id="3" creationId="{8B097B7A-6446-4C64-BF85-2B8229159AD9}"/>
          </ac:spMkLst>
        </pc:spChg>
        <pc:spChg chg="del">
          <ac:chgData name="Lei Wu" userId="f083b2a8aea23a2f" providerId="LiveId" clId="{B01C844B-1BE7-44FB-AD2F-31D73309F938}" dt="2021-03-15T23:09:19.445" v="6156" actId="478"/>
          <ac:spMkLst>
            <pc:docMk/>
            <pc:sldMk cId="102991477" sldId="706"/>
            <ac:spMk id="10" creationId="{C8C52721-6F05-4CF1-A7E8-F85923AE962F}"/>
          </ac:spMkLst>
        </pc:spChg>
        <pc:graphicFrameChg chg="del">
          <ac:chgData name="Lei Wu" userId="f083b2a8aea23a2f" providerId="LiveId" clId="{B01C844B-1BE7-44FB-AD2F-31D73309F938}" dt="2021-03-15T23:09:24.113" v="6158" actId="478"/>
          <ac:graphicFrameMkLst>
            <pc:docMk/>
            <pc:sldMk cId="102991477" sldId="706"/>
            <ac:graphicFrameMk id="7" creationId="{D616138C-21DB-44EB-BE5F-2B1CCFF8FDD1}"/>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8" creationId="{7D4FAF56-1366-4BA8-8E35-D0F71627C622}"/>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9" creationId="{C22FE0A8-25B9-4865-B5E0-B1C2615E915F}"/>
          </ac:graphicFrameMkLst>
        </pc:graphicFrameChg>
        <pc:graphicFrameChg chg="add mod modGraphic">
          <ac:chgData name="Lei Wu" userId="f083b2a8aea23a2f" providerId="LiveId" clId="{B01C844B-1BE7-44FB-AD2F-31D73309F938}" dt="2021-03-15T23:10:37.955" v="6163" actId="207"/>
          <ac:graphicFrameMkLst>
            <pc:docMk/>
            <pc:sldMk cId="102991477" sldId="706"/>
            <ac:graphicFrameMk id="11" creationId="{8EF0C3A4-92BC-4456-87CF-936C4467B521}"/>
          </ac:graphicFrameMkLst>
        </pc:graphicFrameChg>
      </pc:sldChg>
      <pc:sldChg chg="modSp add">
        <pc:chgData name="Lei Wu" userId="f083b2a8aea23a2f" providerId="LiveId" clId="{B01C844B-1BE7-44FB-AD2F-31D73309F938}" dt="2021-03-15T23:10:56.307" v="6165"/>
        <pc:sldMkLst>
          <pc:docMk/>
          <pc:sldMk cId="2587365639" sldId="707"/>
        </pc:sldMkLst>
        <pc:graphicFrameChg chg="mod">
          <ac:chgData name="Lei Wu" userId="f083b2a8aea23a2f" providerId="LiveId" clId="{B01C844B-1BE7-44FB-AD2F-31D73309F938}" dt="2021-03-15T23:10:56.307" v="6165"/>
          <ac:graphicFrameMkLst>
            <pc:docMk/>
            <pc:sldMk cId="2587365639" sldId="707"/>
            <ac:graphicFrameMk id="11" creationId="{8EF0C3A4-92BC-4456-87CF-936C4467B521}"/>
          </ac:graphicFrameMkLst>
        </pc:graphicFrameChg>
      </pc:sldChg>
      <pc:sldChg chg="addSp delSp modSp add mod">
        <pc:chgData name="Lei Wu" userId="f083b2a8aea23a2f" providerId="LiveId" clId="{B01C844B-1BE7-44FB-AD2F-31D73309F938}" dt="2021-03-15T23:12:00.937" v="6173" actId="207"/>
        <pc:sldMkLst>
          <pc:docMk/>
          <pc:sldMk cId="1071180486" sldId="708"/>
        </pc:sldMkLst>
        <pc:spChg chg="mod">
          <ac:chgData name="Lei Wu" userId="f083b2a8aea23a2f" providerId="LiveId" clId="{B01C844B-1BE7-44FB-AD2F-31D73309F938}" dt="2021-03-15T23:11:19.841" v="6167"/>
          <ac:spMkLst>
            <pc:docMk/>
            <pc:sldMk cId="1071180486" sldId="708"/>
            <ac:spMk id="2" creationId="{00000000-0000-0000-0000-000000000000}"/>
          </ac:spMkLst>
        </pc:spChg>
        <pc:graphicFrameChg chg="add mod">
          <ac:chgData name="Lei Wu" userId="f083b2a8aea23a2f" providerId="LiveId" clId="{B01C844B-1BE7-44FB-AD2F-31D73309F938}" dt="2021-03-15T23:11:36.030" v="6170" actId="1076"/>
          <ac:graphicFrameMkLst>
            <pc:docMk/>
            <pc:sldMk cId="1071180486" sldId="708"/>
            <ac:graphicFrameMk id="7" creationId="{2516ABFB-222D-45BD-B804-629708ABE54E}"/>
          </ac:graphicFrameMkLst>
        </pc:graphicFrameChg>
        <pc:graphicFrameChg chg="del">
          <ac:chgData name="Lei Wu" userId="f083b2a8aea23a2f" providerId="LiveId" clId="{B01C844B-1BE7-44FB-AD2F-31D73309F938}" dt="2021-03-15T23:11:29.490" v="6168" actId="478"/>
          <ac:graphicFrameMkLst>
            <pc:docMk/>
            <pc:sldMk cId="1071180486" sldId="708"/>
            <ac:graphicFrameMk id="8" creationId="{7D4FAF56-1366-4BA8-8E35-D0F71627C622}"/>
          </ac:graphicFrameMkLst>
        </pc:graphicFrameChg>
        <pc:graphicFrameChg chg="del">
          <ac:chgData name="Lei Wu" userId="f083b2a8aea23a2f" providerId="LiveId" clId="{B01C844B-1BE7-44FB-AD2F-31D73309F938}" dt="2021-03-15T23:11:29.490" v="6168" actId="478"/>
          <ac:graphicFrameMkLst>
            <pc:docMk/>
            <pc:sldMk cId="1071180486" sldId="708"/>
            <ac:graphicFrameMk id="9" creationId="{C22FE0A8-25B9-4865-B5E0-B1C2615E915F}"/>
          </ac:graphicFrameMkLst>
        </pc:graphicFrameChg>
        <pc:graphicFrameChg chg="add mod">
          <ac:chgData name="Lei Wu" userId="f083b2a8aea23a2f" providerId="LiveId" clId="{B01C844B-1BE7-44FB-AD2F-31D73309F938}" dt="2021-03-15T23:11:47.348" v="6172" actId="1076"/>
          <ac:graphicFrameMkLst>
            <pc:docMk/>
            <pc:sldMk cId="1071180486" sldId="708"/>
            <ac:graphicFrameMk id="10" creationId="{94B4B32C-2318-41B7-8C2E-1E5D8A608D8E}"/>
          </ac:graphicFrameMkLst>
        </pc:graphicFrameChg>
        <pc:graphicFrameChg chg="del">
          <ac:chgData name="Lei Wu" userId="f083b2a8aea23a2f" providerId="LiveId" clId="{B01C844B-1BE7-44FB-AD2F-31D73309F938}" dt="2021-03-15T23:11:29.490" v="6168" actId="478"/>
          <ac:graphicFrameMkLst>
            <pc:docMk/>
            <pc:sldMk cId="1071180486" sldId="708"/>
            <ac:graphicFrameMk id="11" creationId="{8EF0C3A4-92BC-4456-87CF-936C4467B521}"/>
          </ac:graphicFrameMkLst>
        </pc:graphicFrameChg>
        <pc:graphicFrameChg chg="add mod modGraphic">
          <ac:chgData name="Lei Wu" userId="f083b2a8aea23a2f" providerId="LiveId" clId="{B01C844B-1BE7-44FB-AD2F-31D73309F938}" dt="2021-03-15T23:12:00.937" v="6173" actId="207"/>
          <ac:graphicFrameMkLst>
            <pc:docMk/>
            <pc:sldMk cId="1071180486" sldId="708"/>
            <ac:graphicFrameMk id="12" creationId="{71F0023E-D3F6-40F3-8383-4C5859693D8E}"/>
          </ac:graphicFrameMkLst>
        </pc:graphicFrameChg>
      </pc:sldChg>
      <pc:sldChg chg="modSp add">
        <pc:chgData name="Lei Wu" userId="f083b2a8aea23a2f" providerId="LiveId" clId="{B01C844B-1BE7-44FB-AD2F-31D73309F938}" dt="2021-03-15T23:12:14.083" v="6175"/>
        <pc:sldMkLst>
          <pc:docMk/>
          <pc:sldMk cId="3447657388" sldId="709"/>
        </pc:sldMkLst>
        <pc:graphicFrameChg chg="mod">
          <ac:chgData name="Lei Wu" userId="f083b2a8aea23a2f" providerId="LiveId" clId="{B01C844B-1BE7-44FB-AD2F-31D73309F938}" dt="2021-03-15T23:12:14.083" v="6175"/>
          <ac:graphicFrameMkLst>
            <pc:docMk/>
            <pc:sldMk cId="3447657388" sldId="709"/>
            <ac:graphicFrameMk id="12" creationId="{71F0023E-D3F6-40F3-8383-4C5859693D8E}"/>
          </ac:graphicFrameMkLst>
        </pc:graphicFrameChg>
      </pc:sldChg>
      <pc:sldChg chg="addSp delSp modSp add del mod">
        <pc:chgData name="Lei Wu" userId="f083b2a8aea23a2f" providerId="LiveId" clId="{B01C844B-1BE7-44FB-AD2F-31D73309F938}" dt="2021-03-16T01:10:00.300" v="7889" actId="47"/>
        <pc:sldMkLst>
          <pc:docMk/>
          <pc:sldMk cId="4276247378" sldId="710"/>
        </pc:sldMkLst>
        <pc:spChg chg="mod">
          <ac:chgData name="Lei Wu" userId="f083b2a8aea23a2f" providerId="LiveId" clId="{B01C844B-1BE7-44FB-AD2F-31D73309F938}" dt="2021-03-15T23:12:34.537" v="6177"/>
          <ac:spMkLst>
            <pc:docMk/>
            <pc:sldMk cId="4276247378" sldId="710"/>
            <ac:spMk id="2" creationId="{00000000-0000-0000-0000-000000000000}"/>
          </ac:spMkLst>
        </pc:spChg>
        <pc:graphicFrameChg chg="del">
          <ac:chgData name="Lei Wu" userId="f083b2a8aea23a2f" providerId="LiveId" clId="{B01C844B-1BE7-44FB-AD2F-31D73309F938}" dt="2021-03-15T23:12:40.199" v="6178" actId="478"/>
          <ac:graphicFrameMkLst>
            <pc:docMk/>
            <pc:sldMk cId="4276247378" sldId="710"/>
            <ac:graphicFrameMk id="7" creationId="{2516ABFB-222D-45BD-B804-629708ABE54E}"/>
          </ac:graphicFrameMkLst>
        </pc:graphicFrameChg>
        <pc:graphicFrameChg chg="add mod">
          <ac:chgData name="Lei Wu" userId="f083b2a8aea23a2f" providerId="LiveId" clId="{B01C844B-1BE7-44FB-AD2F-31D73309F938}" dt="2021-03-15T23:12:44.627" v="6181" actId="1076"/>
          <ac:graphicFrameMkLst>
            <pc:docMk/>
            <pc:sldMk cId="4276247378" sldId="710"/>
            <ac:graphicFrameMk id="8" creationId="{8AECCA4A-A4DD-4807-95AE-D4EFF8A02459}"/>
          </ac:graphicFrameMkLst>
        </pc:graphicFrameChg>
        <pc:graphicFrameChg chg="del">
          <ac:chgData name="Lei Wu" userId="f083b2a8aea23a2f" providerId="LiveId" clId="{B01C844B-1BE7-44FB-AD2F-31D73309F938}" dt="2021-03-15T23:12:41.771" v="6179" actId="478"/>
          <ac:graphicFrameMkLst>
            <pc:docMk/>
            <pc:sldMk cId="4276247378" sldId="710"/>
            <ac:graphicFrameMk id="10" creationId="{94B4B32C-2318-41B7-8C2E-1E5D8A608D8E}"/>
          </ac:graphicFrameMkLst>
        </pc:graphicFrameChg>
        <pc:graphicFrameChg chg="del">
          <ac:chgData name="Lei Wu" userId="f083b2a8aea23a2f" providerId="LiveId" clId="{B01C844B-1BE7-44FB-AD2F-31D73309F938}" dt="2021-03-15T23:12:40.199" v="6178" actId="478"/>
          <ac:graphicFrameMkLst>
            <pc:docMk/>
            <pc:sldMk cId="4276247378" sldId="710"/>
            <ac:graphicFrameMk id="12" creationId="{71F0023E-D3F6-40F3-8383-4C5859693D8E}"/>
          </ac:graphicFrameMkLst>
        </pc:graphicFrameChg>
      </pc:sldChg>
      <pc:sldChg chg="addSp delSp modSp add mod modNotesTx">
        <pc:chgData name="Lei Wu" userId="f083b2a8aea23a2f" providerId="LiveId" clId="{B01C844B-1BE7-44FB-AD2F-31D73309F938}" dt="2021-03-16T01:35:46.845" v="8476" actId="20577"/>
        <pc:sldMkLst>
          <pc:docMk/>
          <pc:sldMk cId="1254844533" sldId="711"/>
        </pc:sldMkLst>
        <pc:spChg chg="mod">
          <ac:chgData name="Lei Wu" userId="f083b2a8aea23a2f" providerId="LiveId" clId="{B01C844B-1BE7-44FB-AD2F-31D73309F938}" dt="2021-03-15T23:15:02.249" v="6183"/>
          <ac:spMkLst>
            <pc:docMk/>
            <pc:sldMk cId="1254844533" sldId="711"/>
            <ac:spMk id="2" creationId="{00000000-0000-0000-0000-000000000000}"/>
          </ac:spMkLst>
        </pc:spChg>
        <pc:spChg chg="mod">
          <ac:chgData name="Lei Wu" userId="f083b2a8aea23a2f" providerId="LiveId" clId="{B01C844B-1BE7-44FB-AD2F-31D73309F938}" dt="2021-03-15T23:16:24.730" v="6212" actId="20577"/>
          <ac:spMkLst>
            <pc:docMk/>
            <pc:sldMk cId="1254844533" sldId="711"/>
            <ac:spMk id="10" creationId="{C8C52721-6F05-4CF1-A7E8-F85923AE962F}"/>
          </ac:spMkLst>
        </pc:spChg>
        <pc:graphicFrameChg chg="del">
          <ac:chgData name="Lei Wu" userId="f083b2a8aea23a2f" providerId="LiveId" clId="{B01C844B-1BE7-44FB-AD2F-31D73309F938}" dt="2021-03-15T23:15:18.184" v="6185" actId="478"/>
          <ac:graphicFrameMkLst>
            <pc:docMk/>
            <pc:sldMk cId="1254844533" sldId="711"/>
            <ac:graphicFrameMk id="7" creationId="{D616138C-21DB-44EB-BE5F-2B1CCFF8FDD1}"/>
          </ac:graphicFrameMkLst>
        </pc:graphicFrameChg>
        <pc:graphicFrameChg chg="add mod">
          <ac:chgData name="Lei Wu" userId="f083b2a8aea23a2f" providerId="LiveId" clId="{B01C844B-1BE7-44FB-AD2F-31D73309F938}" dt="2021-03-15T23:15:35.057" v="6193" actId="1076"/>
          <ac:graphicFrameMkLst>
            <pc:docMk/>
            <pc:sldMk cId="1254844533" sldId="711"/>
            <ac:graphicFrameMk id="8" creationId="{583BF56B-B367-4F2B-97FF-50E77755F7DD}"/>
          </ac:graphicFrameMkLst>
        </pc:graphicFrameChg>
      </pc:sldChg>
      <pc:sldChg chg="addSp delSp modSp add mod">
        <pc:chgData name="Lei Wu" userId="f083b2a8aea23a2f" providerId="LiveId" clId="{B01C844B-1BE7-44FB-AD2F-31D73309F938}" dt="2021-03-15T23:16:21.308" v="6210" actId="20577"/>
        <pc:sldMkLst>
          <pc:docMk/>
          <pc:sldMk cId="152354988" sldId="712"/>
        </pc:sldMkLst>
        <pc:spChg chg="mod">
          <ac:chgData name="Lei Wu" userId="f083b2a8aea23a2f" providerId="LiveId" clId="{B01C844B-1BE7-44FB-AD2F-31D73309F938}" dt="2021-03-15T23:16:01.197" v="6195"/>
          <ac:spMkLst>
            <pc:docMk/>
            <pc:sldMk cId="152354988" sldId="712"/>
            <ac:spMk id="2" creationId="{00000000-0000-0000-0000-000000000000}"/>
          </ac:spMkLst>
        </pc:spChg>
        <pc:spChg chg="mod">
          <ac:chgData name="Lei Wu" userId="f083b2a8aea23a2f" providerId="LiveId" clId="{B01C844B-1BE7-44FB-AD2F-31D73309F938}" dt="2021-03-15T23:16:21.308" v="6210" actId="20577"/>
          <ac:spMkLst>
            <pc:docMk/>
            <pc:sldMk cId="152354988" sldId="712"/>
            <ac:spMk id="10" creationId="{C8C52721-6F05-4CF1-A7E8-F85923AE962F}"/>
          </ac:spMkLst>
        </pc:spChg>
        <pc:graphicFrameChg chg="add mod">
          <ac:chgData name="Lei Wu" userId="f083b2a8aea23a2f" providerId="LiveId" clId="{B01C844B-1BE7-44FB-AD2F-31D73309F938}" dt="2021-03-15T23:16:13.907" v="6199" actId="1076"/>
          <ac:graphicFrameMkLst>
            <pc:docMk/>
            <pc:sldMk cId="152354988" sldId="712"/>
            <ac:graphicFrameMk id="7" creationId="{50EEB024-32B7-4365-96DA-5F13F9AC0E80}"/>
          </ac:graphicFrameMkLst>
        </pc:graphicFrameChg>
        <pc:graphicFrameChg chg="del">
          <ac:chgData name="Lei Wu" userId="f083b2a8aea23a2f" providerId="LiveId" clId="{B01C844B-1BE7-44FB-AD2F-31D73309F938}" dt="2021-03-15T23:16:11.759" v="6197" actId="478"/>
          <ac:graphicFrameMkLst>
            <pc:docMk/>
            <pc:sldMk cId="152354988" sldId="712"/>
            <ac:graphicFrameMk id="8" creationId="{583BF56B-B367-4F2B-97FF-50E77755F7DD}"/>
          </ac:graphicFrameMkLst>
        </pc:graphicFrameChg>
      </pc:sldChg>
      <pc:sldChg chg="addSp delSp modSp add mod modNotesTx">
        <pc:chgData name="Lei Wu" userId="f083b2a8aea23a2f" providerId="LiveId" clId="{B01C844B-1BE7-44FB-AD2F-31D73309F938}" dt="2021-03-16T02:23:46.306" v="8921" actId="1076"/>
        <pc:sldMkLst>
          <pc:docMk/>
          <pc:sldMk cId="3967254014" sldId="713"/>
        </pc:sldMkLst>
        <pc:spChg chg="mod">
          <ac:chgData name="Lei Wu" userId="f083b2a8aea23a2f" providerId="LiveId" clId="{B01C844B-1BE7-44FB-AD2F-31D73309F938}" dt="2021-03-15T23:16:41.522" v="6214"/>
          <ac:spMkLst>
            <pc:docMk/>
            <pc:sldMk cId="3967254014" sldId="713"/>
            <ac:spMk id="2" creationId="{00000000-0000-0000-0000-000000000000}"/>
          </ac:spMkLst>
        </pc:spChg>
        <pc:spChg chg="mod">
          <ac:chgData name="Lei Wu" userId="f083b2a8aea23a2f" providerId="LiveId" clId="{B01C844B-1BE7-44FB-AD2F-31D73309F938}" dt="2021-03-16T02:14:10.286" v="8894" actId="404"/>
          <ac:spMkLst>
            <pc:docMk/>
            <pc:sldMk cId="3967254014" sldId="713"/>
            <ac:spMk id="10" creationId="{C8C52721-6F05-4CF1-A7E8-F85923AE962F}"/>
          </ac:spMkLst>
        </pc:spChg>
        <pc:graphicFrameChg chg="del">
          <ac:chgData name="Lei Wu" userId="f083b2a8aea23a2f" providerId="LiveId" clId="{B01C844B-1BE7-44FB-AD2F-31D73309F938}" dt="2021-03-15T23:16:48.759" v="6216" actId="478"/>
          <ac:graphicFrameMkLst>
            <pc:docMk/>
            <pc:sldMk cId="3967254014" sldId="713"/>
            <ac:graphicFrameMk id="7" creationId="{50EEB024-32B7-4365-96DA-5F13F9AC0E80}"/>
          </ac:graphicFrameMkLst>
        </pc:graphicFrameChg>
        <pc:graphicFrameChg chg="add mod">
          <ac:chgData name="Lei Wu" userId="f083b2a8aea23a2f" providerId="LiveId" clId="{B01C844B-1BE7-44FB-AD2F-31D73309F938}" dt="2021-03-16T02:23:46.306" v="8921" actId="1076"/>
          <ac:graphicFrameMkLst>
            <pc:docMk/>
            <pc:sldMk cId="3967254014" sldId="713"/>
            <ac:graphicFrameMk id="8" creationId="{74343550-3005-4D76-AAD4-63326EAE8E55}"/>
          </ac:graphicFrameMkLst>
        </pc:graphicFrameChg>
        <pc:picChg chg="add mod">
          <ac:chgData name="Lei Wu" userId="f083b2a8aea23a2f" providerId="LiveId" clId="{B01C844B-1BE7-44FB-AD2F-31D73309F938}" dt="2021-03-16T02:23:41.197" v="8919" actId="1076"/>
          <ac:picMkLst>
            <pc:docMk/>
            <pc:sldMk cId="3967254014" sldId="713"/>
            <ac:picMk id="4" creationId="{1C63A2DF-31D5-4C99-BC80-C9E92D4B9915}"/>
          </ac:picMkLst>
        </pc:picChg>
        <pc:picChg chg="add del mod">
          <ac:chgData name="Lei Wu" userId="f083b2a8aea23a2f" providerId="LiveId" clId="{B01C844B-1BE7-44FB-AD2F-31D73309F938}" dt="2021-03-16T02:21:23.390" v="8900" actId="478"/>
          <ac:picMkLst>
            <pc:docMk/>
            <pc:sldMk cId="3967254014" sldId="713"/>
            <ac:picMk id="3074" creationId="{1CAC5FC1-A591-4FBF-B446-8CA1CE11CCE9}"/>
          </ac:picMkLst>
        </pc:picChg>
        <pc:picChg chg="add mod">
          <ac:chgData name="Lei Wu" userId="f083b2a8aea23a2f" providerId="LiveId" clId="{B01C844B-1BE7-44FB-AD2F-31D73309F938}" dt="2021-03-16T02:22:12.562" v="8911" actId="1076"/>
          <ac:picMkLst>
            <pc:docMk/>
            <pc:sldMk cId="3967254014" sldId="713"/>
            <ac:picMk id="3076" creationId="{F07DD814-9BE9-49E4-9BDA-EEE33B8ACDA6}"/>
          </ac:picMkLst>
        </pc:picChg>
        <pc:picChg chg="add mod">
          <ac:chgData name="Lei Wu" userId="f083b2a8aea23a2f" providerId="LiveId" clId="{B01C844B-1BE7-44FB-AD2F-31D73309F938}" dt="2021-03-16T02:23:39.037" v="8918" actId="14100"/>
          <ac:picMkLst>
            <pc:docMk/>
            <pc:sldMk cId="3967254014" sldId="713"/>
            <ac:picMk id="3078" creationId="{A0D83CDF-74C3-4907-9807-EF67BD2E15D9}"/>
          </ac:picMkLst>
        </pc:picChg>
      </pc:sldChg>
    </pc:docChg>
  </pc:docChgLst>
  <pc:docChgLst>
    <pc:chgData name="Lei Wu" userId="f083b2a8aea23a2f" providerId="LiveId" clId="{C4FDEAE0-FC23-40F6-AFC0-260C81D81F31}"/>
    <pc:docChg chg="undo custSel addSld delSld modSld">
      <pc:chgData name="Lei Wu" userId="f083b2a8aea23a2f" providerId="LiveId" clId="{C4FDEAE0-FC23-40F6-AFC0-260C81D81F31}" dt="2020-12-24T10:36:47.888" v="693" actId="20577"/>
      <pc:docMkLst>
        <pc:docMk/>
      </pc:docMkLst>
      <pc:sldChg chg="del">
        <pc:chgData name="Lei Wu" userId="f083b2a8aea23a2f" providerId="LiveId" clId="{C4FDEAE0-FC23-40F6-AFC0-260C81D81F31}" dt="2020-12-24T10:02:46.119" v="0" actId="47"/>
        <pc:sldMkLst>
          <pc:docMk/>
          <pc:sldMk cId="2370401612" sldId="603"/>
        </pc:sldMkLst>
      </pc:sldChg>
      <pc:sldChg chg="addSp delSp modSp mod">
        <pc:chgData name="Lei Wu" userId="f083b2a8aea23a2f" providerId="LiveId" clId="{C4FDEAE0-FC23-40F6-AFC0-260C81D81F31}" dt="2020-12-24T10:27:39.565" v="648" actId="20577"/>
        <pc:sldMkLst>
          <pc:docMk/>
          <pc:sldMk cId="4088437234" sldId="604"/>
        </pc:sldMkLst>
        <pc:spChg chg="add del mod">
          <ac:chgData name="Lei Wu" userId="f083b2a8aea23a2f" providerId="LiveId" clId="{C4FDEAE0-FC23-40F6-AFC0-260C81D81F31}" dt="2020-12-24T10:18:48.130" v="248" actId="478"/>
          <ac:spMkLst>
            <pc:docMk/>
            <pc:sldMk cId="4088437234" sldId="604"/>
            <ac:spMk id="2" creationId="{64BB1ACF-AC02-4300-BED0-EDDC4A6D0790}"/>
          </ac:spMkLst>
        </pc:spChg>
        <pc:spChg chg="add mod">
          <ac:chgData name="Lei Wu" userId="f083b2a8aea23a2f" providerId="LiveId" clId="{C4FDEAE0-FC23-40F6-AFC0-260C81D81F31}" dt="2020-12-24T10:18:07.377" v="244" actId="14100"/>
          <ac:spMkLst>
            <pc:docMk/>
            <pc:sldMk cId="4088437234" sldId="604"/>
            <ac:spMk id="4" creationId="{ED6CA8F3-B689-492C-870E-4A141C71ECEC}"/>
          </ac:spMkLst>
        </pc:spChg>
        <pc:spChg chg="mod">
          <ac:chgData name="Lei Wu" userId="f083b2a8aea23a2f" providerId="LiveId" clId="{C4FDEAE0-FC23-40F6-AFC0-260C81D81F31}" dt="2020-12-24T10:27:39.565" v="648" actId="20577"/>
          <ac:spMkLst>
            <pc:docMk/>
            <pc:sldMk cId="4088437234" sldId="604"/>
            <ac:spMk id="7" creationId="{0B32A123-57BA-6446-B448-A015CFB2FB3D}"/>
          </ac:spMkLst>
        </pc:spChg>
        <pc:spChg chg="add del mod">
          <ac:chgData name="Lei Wu" userId="f083b2a8aea23a2f" providerId="LiveId" clId="{C4FDEAE0-FC23-40F6-AFC0-260C81D81F31}" dt="2020-12-24T10:18:01.858" v="241" actId="478"/>
          <ac:spMkLst>
            <pc:docMk/>
            <pc:sldMk cId="4088437234" sldId="604"/>
            <ac:spMk id="8" creationId="{0DF4C53B-A9BD-4A66-A15A-FBFFA2A1851A}"/>
          </ac:spMkLst>
        </pc:spChg>
        <pc:picChg chg="del mod modCrop">
          <ac:chgData name="Lei Wu" userId="f083b2a8aea23a2f" providerId="LiveId" clId="{C4FDEAE0-FC23-40F6-AFC0-260C81D81F31}" dt="2020-12-24T10:12:30.262" v="87" actId="478"/>
          <ac:picMkLst>
            <pc:docMk/>
            <pc:sldMk cId="4088437234" sldId="604"/>
            <ac:picMk id="3" creationId="{AC419390-5C88-4B57-8D2F-C8458B8CAE3C}"/>
          </ac:picMkLst>
        </pc:picChg>
        <pc:picChg chg="add del mod">
          <ac:chgData name="Lei Wu" userId="f083b2a8aea23a2f" providerId="LiveId" clId="{C4FDEAE0-FC23-40F6-AFC0-260C81D81F31}" dt="2020-12-24T10:08:32.968" v="6"/>
          <ac:picMkLst>
            <pc:docMk/>
            <pc:sldMk cId="4088437234" sldId="604"/>
            <ac:picMk id="6" creationId="{2BE86E32-3790-44DC-BE0C-54DEE0193FEB}"/>
          </ac:picMkLst>
        </pc:picChg>
        <pc:picChg chg="add mod">
          <ac:chgData name="Lei Wu" userId="f083b2a8aea23a2f" providerId="LiveId" clId="{C4FDEAE0-FC23-40F6-AFC0-260C81D81F31}" dt="2020-12-24T10:18:04.800" v="242" actId="1076"/>
          <ac:picMkLst>
            <pc:docMk/>
            <pc:sldMk cId="4088437234" sldId="604"/>
            <ac:picMk id="9" creationId="{C91B5776-9161-40E5-8EBB-F4A4ECC79311}"/>
          </ac:picMkLst>
        </pc:picChg>
        <pc:picChg chg="add mod">
          <ac:chgData name="Lei Wu" userId="f083b2a8aea23a2f" providerId="LiveId" clId="{C4FDEAE0-FC23-40F6-AFC0-260C81D81F31}" dt="2020-12-24T10:19:05.001" v="268" actId="1038"/>
          <ac:picMkLst>
            <pc:docMk/>
            <pc:sldMk cId="4088437234" sldId="604"/>
            <ac:picMk id="11" creationId="{B463BD2C-5AAA-4BC7-A51D-8646077E0FAC}"/>
          </ac:picMkLst>
        </pc:picChg>
      </pc:sldChg>
      <pc:sldChg chg="addSp delSp modSp add mod">
        <pc:chgData name="Lei Wu" userId="f083b2a8aea23a2f" providerId="LiveId" clId="{C4FDEAE0-FC23-40F6-AFC0-260C81D81F31}" dt="2020-12-24T10:36:47.888" v="693" actId="20577"/>
        <pc:sldMkLst>
          <pc:docMk/>
          <pc:sldMk cId="1622710171" sldId="605"/>
        </pc:sldMkLst>
        <pc:spChg chg="del">
          <ac:chgData name="Lei Wu" userId="f083b2a8aea23a2f" providerId="LiveId" clId="{C4FDEAE0-FC23-40F6-AFC0-260C81D81F31}" dt="2020-12-24T10:33:16.732" v="650" actId="478"/>
          <ac:spMkLst>
            <pc:docMk/>
            <pc:sldMk cId="1622710171" sldId="605"/>
            <ac:spMk id="6" creationId="{9DA74013-E518-4560-A30E-31EF11EDC80A}"/>
          </ac:spMkLst>
        </pc:spChg>
        <pc:spChg chg="mod">
          <ac:chgData name="Lei Wu" userId="f083b2a8aea23a2f" providerId="LiveId" clId="{C4FDEAE0-FC23-40F6-AFC0-260C81D81F31}" dt="2020-12-24T10:36:47.888" v="693" actId="20577"/>
          <ac:spMkLst>
            <pc:docMk/>
            <pc:sldMk cId="1622710171" sldId="605"/>
            <ac:spMk id="19459" creationId="{40E80B2B-7406-4707-A240-074812562E73}"/>
          </ac:spMkLst>
        </pc:spChg>
        <pc:picChg chg="add mod">
          <ac:chgData name="Lei Wu" userId="f083b2a8aea23a2f" providerId="LiveId" clId="{C4FDEAE0-FC23-40F6-AFC0-260C81D81F31}" dt="2020-12-24T10:33:45.498" v="653" actId="732"/>
          <ac:picMkLst>
            <pc:docMk/>
            <pc:sldMk cId="1622710171" sldId="605"/>
            <ac:picMk id="1026" creationId="{8DD1420F-AF0B-4D9B-B2A4-6A4A09CD33D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144352-592E-4D1A-A8EC-E188938FC1B8}"/>
              </a:ext>
            </a:extLst>
          </p:cNvPr>
          <p:cNvSpPr>
            <a:spLocks noGrp="1" noChangeArrowheads="1"/>
          </p:cNvSpPr>
          <p:nvPr>
            <p:ph type="hdr" sz="quarter"/>
          </p:nvPr>
        </p:nvSpPr>
        <p:spPr bwMode="auto">
          <a:xfrm>
            <a:off x="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3" name="Rectangle 3">
            <a:extLst>
              <a:ext uri="{FF2B5EF4-FFF2-40B4-BE49-F238E27FC236}">
                <a16:creationId xmlns:a16="http://schemas.microsoft.com/office/drawing/2014/main" id="{BADB5A07-04CD-46D6-876A-C809E0856980}"/>
              </a:ext>
            </a:extLst>
          </p:cNvPr>
          <p:cNvSpPr>
            <a:spLocks noGrp="1" noChangeArrowheads="1"/>
          </p:cNvSpPr>
          <p:nvPr>
            <p:ph type="dt" idx="1"/>
          </p:nvPr>
        </p:nvSpPr>
        <p:spPr bwMode="auto">
          <a:xfrm>
            <a:off x="387985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algn="r" defTabSz="965200">
              <a:spcBef>
                <a:spcPct val="0"/>
              </a:spcBef>
              <a:buFontTx/>
              <a:buNone/>
              <a:defRPr sz="1400" baseline="0">
                <a:solidFill>
                  <a:schemeClr val="tx1"/>
                </a:solidFill>
              </a:defRPr>
            </a:lvl1pPr>
          </a:lstStyle>
          <a:p>
            <a:pPr>
              <a:defRPr/>
            </a:pPr>
            <a:endParaRPr lang="en-US" altLang="zh-CN"/>
          </a:p>
        </p:txBody>
      </p:sp>
      <p:sp>
        <p:nvSpPr>
          <p:cNvPr id="14340" name="Rectangle 4">
            <a:extLst>
              <a:ext uri="{FF2B5EF4-FFF2-40B4-BE49-F238E27FC236}">
                <a16:creationId xmlns:a16="http://schemas.microsoft.com/office/drawing/2014/main" id="{DF1D35A4-B92B-4664-9BF3-6DA88EB6B036}"/>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0D65DC7E-FBEF-481D-8C78-0D4F0FC2EB4B}"/>
              </a:ext>
            </a:extLst>
          </p:cNvPr>
          <p:cNvSpPr>
            <a:spLocks noGrp="1" noChangeArrowheads="1"/>
          </p:cNvSpPr>
          <p:nvPr>
            <p:ph type="body" sz="quarter" idx="3"/>
          </p:nvPr>
        </p:nvSpPr>
        <p:spPr bwMode="auto">
          <a:xfrm>
            <a:off x="911225" y="4462463"/>
            <a:ext cx="5022850" cy="4229100"/>
          </a:xfrm>
          <a:prstGeom prst="rect">
            <a:avLst/>
          </a:prstGeom>
          <a:noFill/>
          <a:ln>
            <a:noFill/>
          </a:ln>
          <a:effectLst/>
        </p:spPr>
        <p:txBody>
          <a:bodyPr vert="horz" wrap="square" lIns="96502" tIns="48253" rIns="96502" bIns="4825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a:extLst>
              <a:ext uri="{FF2B5EF4-FFF2-40B4-BE49-F238E27FC236}">
                <a16:creationId xmlns:a16="http://schemas.microsoft.com/office/drawing/2014/main" id="{457E6073-C3AD-43CE-A0B5-BAAD1A5B58B0}"/>
              </a:ext>
            </a:extLst>
          </p:cNvPr>
          <p:cNvSpPr>
            <a:spLocks noGrp="1" noChangeArrowheads="1"/>
          </p:cNvSpPr>
          <p:nvPr>
            <p:ph type="ftr" sz="quarter" idx="4"/>
          </p:nvPr>
        </p:nvSpPr>
        <p:spPr bwMode="auto">
          <a:xfrm>
            <a:off x="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7" name="Rectangle 7">
            <a:extLst>
              <a:ext uri="{FF2B5EF4-FFF2-40B4-BE49-F238E27FC236}">
                <a16:creationId xmlns:a16="http://schemas.microsoft.com/office/drawing/2014/main" id="{AA660193-D52E-4AB8-929E-D9B27D4ECDCE}"/>
              </a:ext>
            </a:extLst>
          </p:cNvPr>
          <p:cNvSpPr>
            <a:spLocks noGrp="1" noChangeArrowheads="1"/>
          </p:cNvSpPr>
          <p:nvPr>
            <p:ph type="sldNum" sz="quarter" idx="5"/>
          </p:nvPr>
        </p:nvSpPr>
        <p:spPr bwMode="auto">
          <a:xfrm>
            <a:off x="387985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algn="r" defTabSz="965200">
              <a:defRPr sz="1400" baseline="0">
                <a:solidFill>
                  <a:schemeClr val="tx1"/>
                </a:solidFill>
              </a:defRPr>
            </a:lvl1pPr>
          </a:lstStyle>
          <a:p>
            <a:pPr>
              <a:defRPr/>
            </a:pPr>
            <a:fld id="{42CF4E5C-6B3E-4063-BD34-CE0F483690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B735612-743B-44B9-96FF-54A2A02CA7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5B4D18B9-9075-4D08-9FD0-3527ABEAB1CE}" type="slidenum">
              <a:rPr lang="en-US" altLang="zh-CN" sz="1400" baseline="0" smtClean="0">
                <a:solidFill>
                  <a:schemeClr val="tx1"/>
                </a:solidFill>
              </a:rPr>
              <a:pPr/>
              <a:t>1</a:t>
            </a:fld>
            <a:endParaRPr lang="en-US" altLang="zh-CN" sz="1400" baseline="0">
              <a:solidFill>
                <a:schemeClr val="tx1"/>
              </a:solidFill>
            </a:endParaRPr>
          </a:p>
        </p:txBody>
      </p:sp>
      <p:sp>
        <p:nvSpPr>
          <p:cNvPr id="16387" name="Rectangle 2">
            <a:extLst>
              <a:ext uri="{FF2B5EF4-FFF2-40B4-BE49-F238E27FC236}">
                <a16:creationId xmlns:a16="http://schemas.microsoft.com/office/drawing/2014/main" id="{29E82690-5A4B-4421-A486-AB48C907E57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87D1331-6074-4EF3-81A4-0510AE826A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14</a:t>
            </a:fld>
            <a:endParaRPr lang="en-US" altLang="zh-CN"/>
          </a:p>
        </p:txBody>
      </p:sp>
    </p:spTree>
    <p:extLst>
      <p:ext uri="{BB962C8B-B14F-4D97-AF65-F5344CB8AC3E}">
        <p14:creationId xmlns:p14="http://schemas.microsoft.com/office/powerpoint/2010/main" val="3639476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a:t>状态图刻画了时序逻辑的功能特性，如果能正确设计出状态图，则可方便实现数字电路：</a:t>
            </a:r>
          </a:p>
          <a:p>
            <a:r>
              <a:rPr lang="en-US" altLang="zh-CN" sz="2400"/>
              <a:t>1. </a:t>
            </a:r>
            <a:r>
              <a:rPr lang="zh-CN" altLang="en-US" sz="2400"/>
              <a:t>首先要把状态机的输入、输出以及内部状态转换为二进制表示，编码是关键，会影响形成的电路实现和总体性能。</a:t>
            </a:r>
          </a:p>
          <a:p>
            <a:r>
              <a:rPr lang="en-US" altLang="zh-CN" sz="2400"/>
              <a:t>2. </a:t>
            </a:r>
            <a:r>
              <a:rPr lang="zh-CN" altLang="en-US" sz="2400"/>
              <a:t>其次要解决状态记忆问题：或者设计专门的记忆器件</a:t>
            </a:r>
            <a:r>
              <a:rPr lang="en-US" altLang="zh-CN" sz="2400"/>
              <a:t>-</a:t>
            </a:r>
            <a:r>
              <a:rPr lang="zh-CN" altLang="en-US" sz="2400"/>
              <a:t>双稳态器件（锁存器、触发器），或者采用反馈电路，利用电路的稳态来表征状态机中的状态。</a:t>
            </a:r>
          </a:p>
          <a:p>
            <a:r>
              <a:rPr lang="en-US" altLang="zh-CN" sz="2400"/>
              <a:t>3. </a:t>
            </a:r>
            <a:r>
              <a:rPr lang="zh-CN" altLang="en-US" sz="2400"/>
              <a:t>最后是如何设计出符合状态转换逻辑要求的状态记忆器件的激励函数和输出函数，并完成时序分析。</a:t>
            </a:r>
          </a:p>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15</a:t>
            </a:fld>
            <a:endParaRPr lang="en-US" altLang="zh-CN"/>
          </a:p>
        </p:txBody>
      </p:sp>
    </p:spTree>
    <p:extLst>
      <p:ext uri="{BB962C8B-B14F-4D97-AF65-F5344CB8AC3E}">
        <p14:creationId xmlns:p14="http://schemas.microsoft.com/office/powerpoint/2010/main" val="266131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16</a:t>
            </a:fld>
            <a:endParaRPr lang="en-US" altLang="zh-CN"/>
          </a:p>
        </p:txBody>
      </p:sp>
    </p:spTree>
    <p:extLst>
      <p:ext uri="{BB962C8B-B14F-4D97-AF65-F5344CB8AC3E}">
        <p14:creationId xmlns:p14="http://schemas.microsoft.com/office/powerpoint/2010/main" val="63015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17</a:t>
            </a:fld>
            <a:endParaRPr lang="en-US" altLang="zh-CN"/>
          </a:p>
        </p:txBody>
      </p:sp>
    </p:spTree>
    <p:extLst>
      <p:ext uri="{BB962C8B-B14F-4D97-AF65-F5344CB8AC3E}">
        <p14:creationId xmlns:p14="http://schemas.microsoft.com/office/powerpoint/2010/main" val="2086821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18</a:t>
            </a:fld>
            <a:endParaRPr lang="en-US" altLang="zh-CN"/>
          </a:p>
        </p:txBody>
      </p:sp>
    </p:spTree>
    <p:extLst>
      <p:ext uri="{BB962C8B-B14F-4D97-AF65-F5344CB8AC3E}">
        <p14:creationId xmlns:p14="http://schemas.microsoft.com/office/powerpoint/2010/main" val="3115431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19</a:t>
            </a:fld>
            <a:endParaRPr lang="en-US" altLang="zh-CN"/>
          </a:p>
        </p:txBody>
      </p:sp>
    </p:spTree>
    <p:extLst>
      <p:ext uri="{BB962C8B-B14F-4D97-AF65-F5344CB8AC3E}">
        <p14:creationId xmlns:p14="http://schemas.microsoft.com/office/powerpoint/2010/main" val="4149364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在这两种信号组合的条件下，该电路信号的逻辑电平都是稳定且相互支撑的，是有两种不同的稳定状态输出的电路，即双稳态电路。</a:t>
            </a:r>
            <a:endParaRPr lang="en-US" altLang="zh-CN" dirty="0"/>
          </a:p>
          <a:p>
            <a:r>
              <a:rPr lang="zh-CN" altLang="en-US" dirty="0"/>
              <a:t>双稳态元件可作为基本的存储单元，在 时序电路中实现状态记忆功能。</a:t>
            </a:r>
            <a:endParaRPr lang="en-US" altLang="zh-CN" dirty="0"/>
          </a:p>
          <a:p>
            <a:r>
              <a:rPr lang="en-US" altLang="zh-CN" dirty="0"/>
              <a:t>Q</a:t>
            </a:r>
            <a:r>
              <a:rPr lang="zh-CN" altLang="en-US" dirty="0"/>
              <a:t>：置位</a:t>
            </a:r>
            <a:r>
              <a:rPr lang="en-US" altLang="zh-CN" dirty="0"/>
              <a:t>/</a:t>
            </a:r>
            <a:r>
              <a:rPr lang="zh-CN" altLang="en-US" dirty="0"/>
              <a:t>高电平稳态；</a:t>
            </a:r>
            <a:r>
              <a:rPr lang="en-US" altLang="zh-CN" dirty="0"/>
              <a:t>~Q</a:t>
            </a:r>
            <a:r>
              <a:rPr lang="zh-CN" altLang="en-US" dirty="0"/>
              <a:t>：复位</a:t>
            </a:r>
            <a:r>
              <a:rPr lang="en-US" altLang="zh-CN" dirty="0"/>
              <a:t>/</a:t>
            </a:r>
            <a:r>
              <a:rPr lang="zh-CN" altLang="en-US" dirty="0"/>
              <a:t>低电平稳态</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22</a:t>
            </a:fld>
            <a:endParaRPr lang="en-US" altLang="zh-CN"/>
          </a:p>
        </p:txBody>
      </p:sp>
    </p:spTree>
    <p:extLst>
      <p:ext uri="{BB962C8B-B14F-4D97-AF65-F5344CB8AC3E}">
        <p14:creationId xmlns:p14="http://schemas.microsoft.com/office/powerpoint/2010/main" val="836325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模拟电路角度看，双稳态原件除了高低电平两个稳态之外，理论上还存在一个亚稳态。非门在对输入电平做转换时，存在输入输出电位相等的情况，处于逻辑高电位和低电位区间的中间，如果双稳态元件的输入和输出恰好处于这个电位，则也处于稳态，但极不稳定，稍有波动即变为高</a:t>
            </a:r>
            <a:r>
              <a:rPr lang="en-US" altLang="zh-CN" dirty="0"/>
              <a:t>/</a:t>
            </a:r>
            <a:r>
              <a:rPr lang="zh-CN" altLang="en-US" dirty="0"/>
              <a:t>低电平稳态。 </a:t>
            </a:r>
            <a:endParaRPr lang="en-US" altLang="zh-CN" dirty="0"/>
          </a:p>
          <a:p>
            <a:r>
              <a:rPr lang="zh-CN" altLang="en-US" dirty="0"/>
              <a:t>数字逻辑电路分析时常忽略亚稳态，实际中可能会进入亚稳态，应尽量避免。</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23</a:t>
            </a:fld>
            <a:endParaRPr lang="en-US" altLang="zh-CN"/>
          </a:p>
        </p:txBody>
      </p:sp>
    </p:spTree>
    <p:extLst>
      <p:ext uri="{BB962C8B-B14F-4D97-AF65-F5344CB8AC3E}">
        <p14:creationId xmlns:p14="http://schemas.microsoft.com/office/powerpoint/2010/main" val="3360517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24</a:t>
            </a:fld>
            <a:endParaRPr lang="en-US" altLang="zh-CN"/>
          </a:p>
        </p:txBody>
      </p:sp>
    </p:spTree>
    <p:extLst>
      <p:ext uri="{BB962C8B-B14F-4D97-AF65-F5344CB8AC3E}">
        <p14:creationId xmlns:p14="http://schemas.microsoft.com/office/powerpoint/2010/main" val="2959280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25</a:t>
            </a:fld>
            <a:endParaRPr lang="en-US" altLang="zh-CN"/>
          </a:p>
        </p:txBody>
      </p:sp>
    </p:spTree>
    <p:extLst>
      <p:ext uri="{BB962C8B-B14F-4D97-AF65-F5344CB8AC3E}">
        <p14:creationId xmlns:p14="http://schemas.microsoft.com/office/powerpoint/2010/main" val="389691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CD62E45-4264-4AC6-9B24-1A273FAA74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BC4859AF-50BB-4ED4-A045-E02C7C9E8C7D}" type="slidenum">
              <a:rPr lang="en-US" altLang="zh-CN" sz="1400" baseline="0" smtClean="0">
                <a:solidFill>
                  <a:schemeClr val="tx1"/>
                </a:solidFill>
              </a:rPr>
              <a:pPr/>
              <a:t>2</a:t>
            </a:fld>
            <a:endParaRPr lang="en-US" altLang="zh-CN" sz="1400" baseline="0">
              <a:solidFill>
                <a:schemeClr val="tx1"/>
              </a:solidFill>
            </a:endParaRPr>
          </a:p>
        </p:txBody>
      </p:sp>
      <p:sp>
        <p:nvSpPr>
          <p:cNvPr id="20483" name="Rectangle 2">
            <a:extLst>
              <a:ext uri="{FF2B5EF4-FFF2-40B4-BE49-F238E27FC236}">
                <a16:creationId xmlns:a16="http://schemas.microsoft.com/office/drawing/2014/main" id="{6C891720-51EC-4AE8-B115-DBCEAEFBDE1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511B8A-4BEF-4FFF-95BF-10CB1E49EF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1852111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26</a:t>
            </a:fld>
            <a:endParaRPr lang="en-US" altLang="zh-CN"/>
          </a:p>
        </p:txBody>
      </p:sp>
    </p:spTree>
    <p:extLst>
      <p:ext uri="{BB962C8B-B14F-4D97-AF65-F5344CB8AC3E}">
        <p14:creationId xmlns:p14="http://schemas.microsoft.com/office/powerpoint/2010/main" val="3765881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27</a:t>
            </a:fld>
            <a:endParaRPr lang="en-US" altLang="zh-CN"/>
          </a:p>
        </p:txBody>
      </p:sp>
    </p:spTree>
    <p:extLst>
      <p:ext uri="{BB962C8B-B14F-4D97-AF65-F5344CB8AC3E}">
        <p14:creationId xmlns:p14="http://schemas.microsoft.com/office/powerpoint/2010/main" val="953215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28</a:t>
            </a:fld>
            <a:endParaRPr lang="en-US" altLang="zh-CN"/>
          </a:p>
        </p:txBody>
      </p:sp>
    </p:spTree>
    <p:extLst>
      <p:ext uri="{BB962C8B-B14F-4D97-AF65-F5344CB8AC3E}">
        <p14:creationId xmlns:p14="http://schemas.microsoft.com/office/powerpoint/2010/main" val="2507627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29</a:t>
            </a:fld>
            <a:endParaRPr lang="en-US" altLang="zh-CN"/>
          </a:p>
        </p:txBody>
      </p:sp>
    </p:spTree>
    <p:extLst>
      <p:ext uri="{BB962C8B-B14F-4D97-AF65-F5344CB8AC3E}">
        <p14:creationId xmlns:p14="http://schemas.microsoft.com/office/powerpoint/2010/main" val="621503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a:t>C means “control” or “clock</a:t>
            </a:r>
            <a:r>
              <a:rPr lang="en-US" altLang="zh-CN" sz="1200" dirty="0"/>
              <a:t>”</a:t>
            </a:r>
            <a:r>
              <a:rPr lang="zh-CN" altLang="en-US" sz="1200" dirty="0"/>
              <a:t>，控制何时对输入敏感。</a:t>
            </a:r>
            <a:endParaRPr lang="en-US" altLang="zh-CN"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a:t>The table describes what happens after the clock [at time (t+1)] based 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a:t>1. current inputs (S,R,C) and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a:t>2. current state Q(t).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30</a:t>
            </a:fld>
            <a:endParaRPr lang="en-US" altLang="zh-CN"/>
          </a:p>
        </p:txBody>
      </p:sp>
    </p:spTree>
    <p:extLst>
      <p:ext uri="{BB962C8B-B14F-4D97-AF65-F5344CB8AC3E}">
        <p14:creationId xmlns:p14="http://schemas.microsoft.com/office/powerpoint/2010/main" val="3929279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Note that there are no “undefined” states! </a:t>
            </a:r>
          </a:p>
          <a:p>
            <a:endParaRPr lang="en-US" altLang="zh-CN"/>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31</a:t>
            </a:fld>
            <a:endParaRPr lang="en-US" altLang="zh-CN"/>
          </a:p>
        </p:txBody>
      </p:sp>
    </p:spTree>
    <p:extLst>
      <p:ext uri="{BB962C8B-B14F-4D97-AF65-F5344CB8AC3E}">
        <p14:creationId xmlns:p14="http://schemas.microsoft.com/office/powerpoint/2010/main" val="3257265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a:t>D</a:t>
            </a:r>
            <a:r>
              <a:rPr lang="zh-CN" altLang="en-US"/>
              <a:t>锁存器在</a:t>
            </a:r>
            <a:r>
              <a:rPr lang="en-US" altLang="zh-CN"/>
              <a:t>C</a:t>
            </a:r>
            <a:r>
              <a:rPr lang="zh-CN" altLang="en-US"/>
              <a:t>有效期间，存在由于输入端信号的改变而直接改变锁存器状态的情况，存在输出波动风险。因此，所有由单一时钟信号触发的锁存器，其输出端均不能直接或经由组合逻辑连接到自身或其它锁存器的输入端！</a:t>
            </a:r>
            <a:endParaRPr lang="en-US" altLang="zh-CN"/>
          </a:p>
          <a:p>
            <a:r>
              <a:rPr lang="en-US" altLang="zh-CN" sz="2800"/>
              <a:t>In a sequential circuit, paths may exist through combinational logic:</a:t>
            </a:r>
          </a:p>
          <a:p>
            <a:pPr lvl="1"/>
            <a:r>
              <a:rPr lang="en-US" altLang="zh-CN" sz="2400"/>
              <a:t>From one storage element to another</a:t>
            </a:r>
          </a:p>
          <a:p>
            <a:pPr lvl="1"/>
            <a:r>
              <a:rPr lang="en-US" altLang="zh-CN" sz="2400"/>
              <a:t>From a storage element back to the same storage element</a:t>
            </a:r>
            <a:endParaRPr lang="en-US" altLang="zh-CN" sz="2800"/>
          </a:p>
          <a:p>
            <a:r>
              <a:rPr lang="en-US" altLang="zh-CN" sz="2800"/>
              <a:t>The combinational logic between a latch output and a latch input may be as simple as an interconnect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2800"/>
              <a:t>For a clocked D latch, the output Q depends on the input D whenever the clock input C has value 1, the latch is transparent.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a:p>
          <a:p>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32</a:t>
            </a:fld>
            <a:endParaRPr lang="en-US" altLang="zh-CN"/>
          </a:p>
        </p:txBody>
      </p:sp>
    </p:spTree>
    <p:extLst>
      <p:ext uri="{BB962C8B-B14F-4D97-AF65-F5344CB8AC3E}">
        <p14:creationId xmlns:p14="http://schemas.microsoft.com/office/powerpoint/2010/main" val="713575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触发器能够保证才做正确性的关键在于消除了锁存器的透明性：</a:t>
            </a:r>
            <a:endParaRPr lang="en-US" altLang="zh-CN"/>
          </a:p>
          <a:p>
            <a:pPr marL="228600" indent="-228600">
              <a:buAutoNum type="arabicPeriod"/>
            </a:pPr>
            <a:r>
              <a:rPr lang="zh-CN" altLang="en-US"/>
              <a:t>在输出信号改变之前，输入信号与输出信号之间的通路被断开，因此在一个时钟周期内，一个触发器不能“看到”自身输出信号的改变和连接到其输入端的其它触发器输出信号的改变；</a:t>
            </a:r>
            <a:endParaRPr lang="en-US" altLang="zh-CN"/>
          </a:p>
          <a:p>
            <a:pPr marL="228600" indent="-228600">
              <a:buAutoNum type="arabicPeriod"/>
            </a:pPr>
            <a:r>
              <a:rPr lang="zh-CN" altLang="en-US"/>
              <a:t>这样，触发器的新状态只取决于前面一个瞬间的状态，不会发生多次状态改变的情况。</a:t>
            </a:r>
            <a:endParaRPr lang="en-US" altLang="zh-CN"/>
          </a:p>
          <a:p>
            <a:pPr marL="0" indent="0">
              <a:buNone/>
            </a:pPr>
            <a:r>
              <a:rPr lang="zh-CN" altLang="en-US"/>
              <a:t>主从式触发有两种：</a:t>
            </a:r>
            <a:endParaRPr lang="en-US" altLang="zh-CN"/>
          </a:p>
          <a:p>
            <a:pPr marL="228600" indent="-228600">
              <a:buAutoNum type="arabicPeriod"/>
            </a:pPr>
            <a:r>
              <a:rPr lang="zh-CN" altLang="en-US"/>
              <a:t>脉冲触发式：</a:t>
            </a:r>
            <a:r>
              <a:rPr lang="en-US" altLang="zh-CN"/>
              <a:t>pulse-triggered</a:t>
            </a:r>
            <a:r>
              <a:rPr lang="zh-CN" altLang="en-US"/>
              <a:t>，</a:t>
            </a:r>
            <a:r>
              <a:rPr lang="en-US" altLang="zh-CN"/>
              <a:t>1</a:t>
            </a:r>
            <a:r>
              <a:rPr lang="zh-CN" altLang="en-US"/>
              <a:t>）当出现时钟脉冲时，输入信号控制触发器状态；</a:t>
            </a:r>
            <a:r>
              <a:rPr lang="en-US" altLang="zh-CN"/>
              <a:t>2</a:t>
            </a:r>
            <a:r>
              <a:rPr lang="zh-CN" altLang="en-US"/>
              <a:t>）当时钟脉冲消失时，触发器状态才会发生改变。</a:t>
            </a:r>
            <a:endParaRPr lang="en-US" altLang="zh-CN"/>
          </a:p>
          <a:p>
            <a:pPr marL="228600" indent="-228600">
              <a:buAutoNum type="arabicPeriod"/>
            </a:pPr>
            <a:r>
              <a:rPr lang="zh-CN" altLang="en-US"/>
              <a:t>边沿触发式：</a:t>
            </a:r>
            <a:r>
              <a:rPr lang="en-US" altLang="zh-CN"/>
              <a:t>edge-triggered</a:t>
            </a:r>
            <a:r>
              <a:rPr lang="zh-CN" altLang="en-US"/>
              <a:t>，只有在</a:t>
            </a:r>
            <a:r>
              <a:rPr lang="zh-CN" altLang="en-US" dirty="0"/>
              <a:t>时钟</a:t>
            </a:r>
            <a:r>
              <a:rPr lang="zh-CN" altLang="en-US"/>
              <a:t>在由</a:t>
            </a:r>
            <a:r>
              <a:rPr lang="en-US" altLang="zh-CN"/>
              <a:t>0</a:t>
            </a:r>
            <a:r>
              <a:rPr lang="zh-CN" altLang="en-US"/>
              <a:t>变</a:t>
            </a:r>
            <a:r>
              <a:rPr lang="en-US" altLang="zh-CN"/>
              <a:t>1</a:t>
            </a:r>
            <a:r>
              <a:rPr lang="zh-CN" altLang="en-US"/>
              <a:t>或者由</a:t>
            </a:r>
            <a:r>
              <a:rPr lang="en-US" altLang="zh-CN"/>
              <a:t>1</a:t>
            </a:r>
            <a:r>
              <a:rPr lang="zh-CN" altLang="en-US"/>
              <a:t>变</a:t>
            </a:r>
            <a:r>
              <a:rPr lang="en-US" altLang="zh-CN"/>
              <a:t>0</a:t>
            </a:r>
            <a:r>
              <a:rPr lang="zh-CN" altLang="en-US"/>
              <a:t>时（即时钟信号跳变），触发器才被触发；其它所有时间（包括时钟脉冲维持为</a:t>
            </a:r>
            <a:r>
              <a:rPr lang="en-US" altLang="zh-CN"/>
              <a:t>1</a:t>
            </a:r>
            <a:r>
              <a:rPr lang="zh-CN" altLang="en-US"/>
              <a:t>）触发器都处于无效状态。</a:t>
            </a:r>
            <a:endParaRPr lang="en-US" altLang="zh-CN"/>
          </a:p>
          <a:p>
            <a:pPr marL="0" indent="0">
              <a:buNone/>
            </a:pPr>
            <a:r>
              <a:rPr lang="zh-CN" altLang="en-US"/>
              <a:t>边沿触发器工作速度更快，设计限制少，因此使用比较普遍。</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33</a:t>
            </a:fld>
            <a:endParaRPr lang="en-US" altLang="zh-CN"/>
          </a:p>
        </p:txBody>
      </p:sp>
    </p:spTree>
    <p:extLst>
      <p:ext uri="{BB962C8B-B14F-4D97-AF65-F5344CB8AC3E}">
        <p14:creationId xmlns:p14="http://schemas.microsoft.com/office/powerpoint/2010/main" val="3148457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SR</a:t>
            </a:r>
            <a:r>
              <a:rPr lang="zh-CN" altLang="en-US"/>
              <a:t>锁存器构成的主从式触发器是脉冲</a:t>
            </a:r>
            <a:r>
              <a:rPr lang="zh-CN" altLang="en-US" dirty="0"/>
              <a:t>触发式</a:t>
            </a:r>
            <a:r>
              <a:rPr lang="zh-CN" altLang="en-US"/>
              <a:t>（</a:t>
            </a:r>
            <a:r>
              <a:rPr lang="en-US" altLang="zh-CN"/>
              <a:t>pulse-triggered</a:t>
            </a:r>
            <a:r>
              <a:rPr lang="zh-CN" altLang="en-US"/>
              <a:t>）触发器</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34</a:t>
            </a:fld>
            <a:endParaRPr lang="en-US" altLang="zh-CN"/>
          </a:p>
        </p:txBody>
      </p:sp>
    </p:spTree>
    <p:extLst>
      <p:ext uri="{BB962C8B-B14F-4D97-AF65-F5344CB8AC3E}">
        <p14:creationId xmlns:p14="http://schemas.microsoft.com/office/powerpoint/2010/main" val="2682212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a:solidFill>
                  <a:srgbClr val="000000"/>
                </a:solidFill>
                <a:effectLst/>
                <a:latin typeface="Microsoft YaHei" panose="020B0503020204020204" pitchFamily="34" charset="-122"/>
                <a:ea typeface="Microsoft YaHei" panose="020B0503020204020204" pitchFamily="34" charset="-122"/>
              </a:rPr>
              <a:t>时钟周期导致脉冲式触发器电路延迟。</a:t>
            </a:r>
            <a:endParaRPr lang="en-US" altLang="zh-CN" b="0" i="0">
              <a:solidFill>
                <a:srgbClr val="000000"/>
              </a:solidFill>
              <a:effectLst/>
              <a:latin typeface="Microsoft YaHei" panose="020B0503020204020204" pitchFamily="34" charset="-122"/>
              <a:ea typeface="Microsoft YaHei" panose="020B0503020204020204" pitchFamily="34" charset="-122"/>
            </a:endParaRPr>
          </a:p>
          <a:p>
            <a:pPr algn="l">
              <a:buFont typeface="Arial" panose="020B0604020202020204" pitchFamily="34" charset="0"/>
              <a:buNone/>
            </a:pPr>
            <a:r>
              <a:rPr lang="en-US" altLang="zh-CN" b="0" i="0">
                <a:solidFill>
                  <a:srgbClr val="000000"/>
                </a:solidFill>
                <a:effectLst/>
                <a:latin typeface="Microsoft YaHei" panose="020B0503020204020204" pitchFamily="34" charset="-122"/>
                <a:ea typeface="Microsoft YaHei" panose="020B0503020204020204" pitchFamily="34" charset="-122"/>
              </a:rPr>
              <a:t>1’s catching: 0-1-0 glitch on R or S while clock is high is "caught" by master stage</a:t>
            </a:r>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35</a:t>
            </a:fld>
            <a:endParaRPr lang="en-US" altLang="zh-CN"/>
          </a:p>
        </p:txBody>
      </p:sp>
    </p:spTree>
    <p:extLst>
      <p:ext uri="{BB962C8B-B14F-4D97-AF65-F5344CB8AC3E}">
        <p14:creationId xmlns:p14="http://schemas.microsoft.com/office/powerpoint/2010/main" val="12665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5400" dirty="0"/>
              <a:t>A sequential circuit will:</a:t>
            </a:r>
          </a:p>
          <a:p>
            <a:r>
              <a:rPr lang="en-US" altLang="zh-CN" sz="5400" dirty="0"/>
              <a:t>1. Give sequence to events</a:t>
            </a:r>
          </a:p>
          <a:p>
            <a:r>
              <a:rPr lang="en-US" altLang="zh-CN" sz="5400" dirty="0"/>
              <a:t>2. Have memory (short-term)</a:t>
            </a:r>
          </a:p>
          <a:p>
            <a:r>
              <a:rPr lang="en-US" altLang="zh-CN" sz="5400" dirty="0"/>
              <a:t>3. Use feedback from output to input to store information</a:t>
            </a:r>
            <a:endParaRPr lang="en-US" altLang="zh-CN" sz="2400" dirty="0"/>
          </a:p>
          <a:p>
            <a:r>
              <a:rPr lang="en-US" altLang="zh-CN" sz="2400" dirty="0"/>
              <a:t>A sequential circuit contains:</a:t>
            </a:r>
          </a:p>
          <a:p>
            <a:r>
              <a:rPr lang="en-US" altLang="zh-CN" sz="2000" dirty="0"/>
              <a:t>	Storage/state elements</a:t>
            </a:r>
          </a:p>
          <a:p>
            <a:r>
              <a:rPr lang="en-US" altLang="zh-CN" sz="2000" dirty="0"/>
              <a:t>	Combinational logic</a:t>
            </a:r>
          </a:p>
          <a:p>
            <a:r>
              <a:rPr lang="zh-CN" altLang="en-US" sz="2000" dirty="0"/>
              <a:t>数字系统中存储信息有多种方式，使用逻辑电路是其中一种，如带回路的缓冲器。</a:t>
            </a:r>
            <a:endParaRPr lang="en-US" altLang="zh-CN" sz="2000" dirty="0"/>
          </a:p>
          <a:p>
            <a:pPr lvl="1"/>
            <a:endParaRPr lang="en-US" altLang="zh-CN" sz="2000" dirty="0"/>
          </a:p>
          <a:p>
            <a:endParaRPr lang="en-US" altLang="zh-CN" sz="2000" dirty="0"/>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a:t>
            </a:fld>
            <a:endParaRPr lang="en-US" altLang="zh-CN"/>
          </a:p>
        </p:txBody>
      </p:sp>
    </p:spTree>
    <p:extLst>
      <p:ext uri="{BB962C8B-B14F-4D97-AF65-F5344CB8AC3E}">
        <p14:creationId xmlns:p14="http://schemas.microsoft.com/office/powerpoint/2010/main" val="3082045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a:solidFill>
                  <a:srgbClr val="000000"/>
                </a:solidFill>
                <a:effectLst/>
                <a:latin typeface="Microsoft YaHei" panose="020B0503020204020204" pitchFamily="34" charset="-122"/>
                <a:ea typeface="Microsoft YaHei" panose="020B0503020204020204" pitchFamily="34" charset="-122"/>
              </a:rPr>
              <a:t>1’s catching: 0-1-0 glitch on R or S while clock is high is "caught" by master stage</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36</a:t>
            </a:fld>
            <a:endParaRPr lang="en-US" altLang="zh-CN"/>
          </a:p>
        </p:txBody>
      </p:sp>
    </p:spTree>
    <p:extLst>
      <p:ext uri="{BB962C8B-B14F-4D97-AF65-F5344CB8AC3E}">
        <p14:creationId xmlns:p14="http://schemas.microsoft.com/office/powerpoint/2010/main" val="3917291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边沿</a:t>
            </a:r>
            <a:r>
              <a:rPr lang="zh-CN" altLang="en-US" dirty="0"/>
              <a:t>触发器忽略了处于保持阶段</a:t>
            </a:r>
            <a:r>
              <a:rPr lang="zh-CN" altLang="en-US"/>
              <a:t>的</a:t>
            </a:r>
            <a:r>
              <a:rPr lang="zh-CN" altLang="en-US" dirty="0"/>
              <a:t>时钟脉冲</a:t>
            </a:r>
            <a:r>
              <a:rPr lang="zh-CN" altLang="en-US"/>
              <a:t>，</a:t>
            </a:r>
            <a:r>
              <a:rPr lang="zh-CN" altLang="en-US" dirty="0"/>
              <a:t>只在时钟信号跳变时触发。</a:t>
            </a: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37</a:t>
            </a:fld>
            <a:endParaRPr lang="en-US" altLang="zh-CN"/>
          </a:p>
        </p:txBody>
      </p:sp>
    </p:spTree>
    <p:extLst>
      <p:ext uri="{BB962C8B-B14F-4D97-AF65-F5344CB8AC3E}">
        <p14:creationId xmlns:p14="http://schemas.microsoft.com/office/powerpoint/2010/main" val="3548201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下降沿触发的</a:t>
            </a:r>
            <a:r>
              <a:rPr lang="en-US" altLang="zh-CN"/>
              <a:t>D</a:t>
            </a:r>
            <a:r>
              <a:rPr lang="zh-CN" altLang="en-US"/>
              <a:t>触发器</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38</a:t>
            </a:fld>
            <a:endParaRPr lang="en-US" altLang="zh-CN"/>
          </a:p>
        </p:txBody>
      </p:sp>
    </p:spTree>
    <p:extLst>
      <p:ext uri="{BB962C8B-B14F-4D97-AF65-F5344CB8AC3E}">
        <p14:creationId xmlns:p14="http://schemas.microsoft.com/office/powerpoint/2010/main" val="1230893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上升沿触发的</a:t>
            </a:r>
            <a:r>
              <a:rPr lang="en-US" altLang="zh-CN"/>
              <a:t>D</a:t>
            </a:r>
            <a:r>
              <a:rPr lang="zh-CN" altLang="en-US"/>
              <a:t>触发器</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39</a:t>
            </a:fld>
            <a:endParaRPr lang="en-US" altLang="zh-CN"/>
          </a:p>
        </p:txBody>
      </p:sp>
    </p:spTree>
    <p:extLst>
      <p:ext uri="{BB962C8B-B14F-4D97-AF65-F5344CB8AC3E}">
        <p14:creationId xmlns:p14="http://schemas.microsoft.com/office/powerpoint/2010/main" val="2947287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40</a:t>
            </a:fld>
            <a:endParaRPr lang="en-US" altLang="zh-CN"/>
          </a:p>
        </p:txBody>
      </p:sp>
    </p:spTree>
    <p:extLst>
      <p:ext uri="{BB962C8B-B14F-4D97-AF65-F5344CB8AC3E}">
        <p14:creationId xmlns:p14="http://schemas.microsoft.com/office/powerpoint/2010/main" val="3226644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a:latin typeface="Arial" panose="020B0604020202020204" pitchFamily="34" charset="0"/>
              </a:rPr>
              <a:t>Timing diagram example for a D flip-flop.</a:t>
            </a:r>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41</a:t>
            </a:fld>
            <a:endParaRPr lang="en-US" altLang="zh-CN"/>
          </a:p>
        </p:txBody>
      </p:sp>
    </p:spTree>
    <p:extLst>
      <p:ext uri="{BB962C8B-B14F-4D97-AF65-F5344CB8AC3E}">
        <p14:creationId xmlns:p14="http://schemas.microsoft.com/office/powerpoint/2010/main" val="1437841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42</a:t>
            </a:fld>
            <a:endParaRPr lang="en-US" altLang="zh-CN"/>
          </a:p>
        </p:txBody>
      </p:sp>
    </p:spTree>
    <p:extLst>
      <p:ext uri="{BB962C8B-B14F-4D97-AF65-F5344CB8AC3E}">
        <p14:creationId xmlns:p14="http://schemas.microsoft.com/office/powerpoint/2010/main" val="3786368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43</a:t>
            </a:fld>
            <a:endParaRPr lang="en-US" altLang="zh-CN"/>
          </a:p>
        </p:txBody>
      </p:sp>
    </p:spTree>
    <p:extLst>
      <p:ext uri="{BB962C8B-B14F-4D97-AF65-F5344CB8AC3E}">
        <p14:creationId xmlns:p14="http://schemas.microsoft.com/office/powerpoint/2010/main" val="19723569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44</a:t>
            </a:fld>
            <a:endParaRPr lang="en-US" altLang="zh-CN"/>
          </a:p>
        </p:txBody>
      </p:sp>
    </p:spTree>
    <p:extLst>
      <p:ext uri="{BB962C8B-B14F-4D97-AF65-F5344CB8AC3E}">
        <p14:creationId xmlns:p14="http://schemas.microsoft.com/office/powerpoint/2010/main" val="16472775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45</a:t>
            </a:fld>
            <a:endParaRPr lang="en-US" altLang="zh-CN"/>
          </a:p>
        </p:txBody>
      </p:sp>
    </p:spTree>
    <p:extLst>
      <p:ext uri="{BB962C8B-B14F-4D97-AF65-F5344CB8AC3E}">
        <p14:creationId xmlns:p14="http://schemas.microsoft.com/office/powerpoint/2010/main" val="3718219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600" b="0" i="0">
                <a:solidFill>
                  <a:srgbClr val="333333"/>
                </a:solidFill>
                <a:effectLst/>
                <a:latin typeface="Arial" panose="020B0604020202020204" pitchFamily="34" charset="0"/>
              </a:rPr>
              <a:t>双稳态电路</a:t>
            </a:r>
            <a:endParaRPr lang="en-US" altLang="zh-CN" sz="2400"/>
          </a:p>
          <a:p>
            <a:r>
              <a:rPr lang="en-US" altLang="zh-CN" sz="2400"/>
              <a:t>Latches and flip-flops: </a:t>
            </a:r>
            <a:r>
              <a:rPr lang="en-US" altLang="zh-CN" sz="2000"/>
              <a:t>State elements that store one bit of state</a:t>
            </a:r>
            <a:endParaRPr lang="en-US" altLang="zh-CN"/>
          </a:p>
          <a:p>
            <a:r>
              <a:rPr lang="en-US" altLang="zh-CN"/>
              <a:t>Latch</a:t>
            </a:r>
            <a:r>
              <a:rPr lang="zh-CN" altLang="en-US"/>
              <a:t>：锁存器</a:t>
            </a:r>
            <a:endParaRPr lang="en-US" altLang="zh-CN"/>
          </a:p>
          <a:p>
            <a:r>
              <a:rPr lang="en-US" altLang="zh-CN"/>
              <a:t>Flip-flop</a:t>
            </a:r>
            <a:r>
              <a:rPr lang="zh-CN" altLang="en-US"/>
              <a:t>：触发器</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a:t>
            </a:fld>
            <a:endParaRPr lang="en-US" altLang="zh-CN"/>
          </a:p>
        </p:txBody>
      </p:sp>
    </p:spTree>
    <p:extLst>
      <p:ext uri="{BB962C8B-B14F-4D97-AF65-F5344CB8AC3E}">
        <p14:creationId xmlns:p14="http://schemas.microsoft.com/office/powerpoint/2010/main" val="29480197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46</a:t>
            </a:fld>
            <a:endParaRPr lang="en-US" altLang="zh-CN"/>
          </a:p>
        </p:txBody>
      </p:sp>
    </p:spTree>
    <p:extLst>
      <p:ext uri="{BB962C8B-B14F-4D97-AF65-F5344CB8AC3E}">
        <p14:creationId xmlns:p14="http://schemas.microsoft.com/office/powerpoint/2010/main" val="3021353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a:solidFill>
                  <a:srgbClr val="202124"/>
                </a:solidFill>
                <a:effectLst/>
                <a:latin typeface="arial" panose="020B0604020202020204" pitchFamily="34" charset="0"/>
              </a:rPr>
              <a:t>The JK flip flop was named </a:t>
            </a:r>
            <a:r>
              <a:rPr lang="en-US" b="1" i="0">
                <a:solidFill>
                  <a:srgbClr val="202124"/>
                </a:solidFill>
                <a:effectLst/>
                <a:latin typeface="arial" panose="020B0604020202020204" pitchFamily="34" charset="0"/>
              </a:rPr>
              <a:t>after Jack Kilby</a:t>
            </a:r>
            <a:endParaRPr lang="en-US" altLang="zh-CN" sz="1200"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47</a:t>
            </a:fld>
            <a:endParaRPr lang="en-US" altLang="zh-CN"/>
          </a:p>
        </p:txBody>
      </p:sp>
    </p:spTree>
    <p:extLst>
      <p:ext uri="{BB962C8B-B14F-4D97-AF65-F5344CB8AC3E}">
        <p14:creationId xmlns:p14="http://schemas.microsoft.com/office/powerpoint/2010/main" val="349105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48</a:t>
            </a:fld>
            <a:endParaRPr lang="en-US" altLang="zh-CN"/>
          </a:p>
        </p:txBody>
      </p:sp>
    </p:spTree>
    <p:extLst>
      <p:ext uri="{BB962C8B-B14F-4D97-AF65-F5344CB8AC3E}">
        <p14:creationId xmlns:p14="http://schemas.microsoft.com/office/powerpoint/2010/main" val="170661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49</a:t>
            </a:fld>
            <a:endParaRPr lang="en-US" altLang="zh-CN"/>
          </a:p>
        </p:txBody>
      </p:sp>
    </p:spTree>
    <p:extLst>
      <p:ext uri="{BB962C8B-B14F-4D97-AF65-F5344CB8AC3E}">
        <p14:creationId xmlns:p14="http://schemas.microsoft.com/office/powerpoint/2010/main" val="6796279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50</a:t>
            </a:fld>
            <a:endParaRPr lang="en-US" altLang="zh-CN"/>
          </a:p>
        </p:txBody>
      </p:sp>
    </p:spTree>
    <p:extLst>
      <p:ext uri="{BB962C8B-B14F-4D97-AF65-F5344CB8AC3E}">
        <p14:creationId xmlns:p14="http://schemas.microsoft.com/office/powerpoint/2010/main" val="2982360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9</a:t>
            </a:fld>
            <a:endParaRPr lang="en-US" altLang="zh-CN"/>
          </a:p>
        </p:txBody>
      </p:sp>
    </p:spTree>
    <p:extLst>
      <p:ext uri="{BB962C8B-B14F-4D97-AF65-F5344CB8AC3E}">
        <p14:creationId xmlns:p14="http://schemas.microsoft.com/office/powerpoint/2010/main" val="1242413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根据输出逻辑对于输入信号的依赖情况，可以分为两类：</a:t>
            </a:r>
            <a:endParaRPr lang="en-US" altLang="zh-CN" dirty="0"/>
          </a:p>
          <a:p>
            <a:r>
              <a:rPr lang="en-US" altLang="zh-CN" dirty="0"/>
              <a:t>1. Mealy</a:t>
            </a:r>
            <a:r>
              <a:rPr lang="zh-CN" altLang="en-US" dirty="0"/>
              <a:t>型时序逻辑电路：输出逻辑不仅依赖当前状态，同时还依赖当前输入</a:t>
            </a:r>
            <a:endParaRPr lang="en-US" altLang="zh-CN" dirty="0"/>
          </a:p>
          <a:p>
            <a:r>
              <a:rPr lang="en-US" altLang="zh-CN" dirty="0"/>
              <a:t>2. Moore</a:t>
            </a:r>
            <a:r>
              <a:rPr lang="zh-CN" altLang="en-US" dirty="0"/>
              <a:t>型时序逻辑电路：输出逻辑仅依赖当前状态，和当前输入无关</a:t>
            </a:r>
            <a:endParaRPr lang="en-US" altLang="zh-CN" dirty="0"/>
          </a:p>
          <a:p>
            <a:r>
              <a:rPr lang="zh-CN" altLang="en-US"/>
              <a:t>输出函数和激励函数</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10</a:t>
            </a:fld>
            <a:endParaRPr lang="en-US" altLang="zh-CN"/>
          </a:p>
        </p:txBody>
      </p:sp>
    </p:spTree>
    <p:extLst>
      <p:ext uri="{BB962C8B-B14F-4D97-AF65-F5344CB8AC3E}">
        <p14:creationId xmlns:p14="http://schemas.microsoft.com/office/powerpoint/2010/main" val="2900174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dirty="0"/>
              <a:t>时序电路分为两类，取决于观察输入信号的时间和内部状态改变的时间：</a:t>
            </a:r>
            <a:endParaRPr lang="en-US" altLang="zh-CN" sz="2400" dirty="0"/>
          </a:p>
          <a:p>
            <a:r>
              <a:rPr lang="en-US" altLang="zh-CN" sz="2400" dirty="0"/>
              <a:t>1. </a:t>
            </a:r>
            <a:r>
              <a:rPr lang="zh-CN" altLang="en-US" sz="2400" dirty="0"/>
              <a:t>同步时序电路：行为可以根据在离散的时间点其信号线上的相关信息来进行定义；只在离散的时刻采集影响存储元件的信号，同步过程是通过时钟发生器（</a:t>
            </a:r>
            <a:r>
              <a:rPr lang="en-US" altLang="zh-CN" sz="2400" dirty="0"/>
              <a:t>clock generator</a:t>
            </a:r>
            <a:r>
              <a:rPr lang="zh-CN" altLang="en-US" sz="2400" dirty="0"/>
              <a:t>）这种时序器件产生的周期性的时钟脉冲（</a:t>
            </a:r>
            <a:r>
              <a:rPr lang="en-US" altLang="zh-CN" sz="2400" dirty="0"/>
              <a:t>clock pulse</a:t>
            </a:r>
            <a:r>
              <a:rPr lang="zh-CN" altLang="en-US" sz="2400" dirty="0"/>
              <a:t>）序列来实现的。脉冲分布在整个系统中，同步存储元件只在每一个脉冲特定的时刻上受到影响。实际上，时钟脉冲被用来与其它信号一起改变存储元件的数据。存储元件的输出仅在出现时钟脉冲时发生变化。把时钟脉冲作为存储元件输入信号的同步时序电路称为钟控时序电路（</a:t>
            </a:r>
            <a:r>
              <a:rPr lang="en-US" altLang="zh-CN" sz="2400" dirty="0"/>
              <a:t>clocked sequential circuit</a:t>
            </a:r>
            <a:r>
              <a:rPr lang="zh-CN" altLang="en-US" sz="2400" dirty="0"/>
              <a:t>），该类型电路在实际中广泛应用，同步设计比较容易。</a:t>
            </a:r>
            <a:endParaRPr lang="en-US" altLang="zh-CN" sz="2400" dirty="0"/>
          </a:p>
          <a:p>
            <a:r>
              <a:rPr lang="en-US" altLang="zh-CN" sz="2400" dirty="0"/>
              <a:t>2. </a:t>
            </a:r>
            <a:r>
              <a:rPr lang="zh-CN" altLang="en-US" sz="2400" dirty="0"/>
              <a:t>异步时序电路：行为依赖于某一时刻的输入信号以及输入信号在连续时间内变化的顺序；异步电路设计较为困难，因为行为与门的传播延迟以及输入信号变化的时间序列密切相关，大部分设计者选用同步电路；但异步有时候也是必要的，比如同步电路中用来存储信息的元件触发器，就是以异步锁存器为模块来构造的。</a:t>
            </a:r>
            <a:endParaRPr lang="en-US" altLang="zh-CN" sz="2400" dirty="0"/>
          </a:p>
          <a:p>
            <a:r>
              <a:rPr lang="zh-CN" altLang="en-US" sz="2400" dirty="0"/>
              <a:t>同步优点是控制机制简单，每个电路的运算都必须在时钟的两个脉冲之间固定的间隔内完成，称为一个时钟周期，只有满足这个条件才能保证电路时可靠的，但也有如下缺点：</a:t>
            </a:r>
            <a:endParaRPr lang="en-US" altLang="zh-CN" sz="2400" dirty="0"/>
          </a:p>
          <a:p>
            <a:pPr marL="0" indent="0">
              <a:buNone/>
            </a:pPr>
            <a:r>
              <a:rPr lang="en-US" altLang="zh-CN" sz="2400" dirty="0"/>
              <a:t>1. </a:t>
            </a:r>
            <a:r>
              <a:rPr lang="zh-CN" altLang="en-US" sz="2400" dirty="0"/>
              <a:t>时钟信号必须要分配到电路的每一个元件（触发器），而时钟通常频率较高，会产生功耗（热量），即便元件没做任何事也会有功耗存在。</a:t>
            </a:r>
            <a:endParaRPr lang="en-US" altLang="zh-CN" sz="2400" dirty="0"/>
          </a:p>
          <a:p>
            <a:pPr marL="0" indent="0">
              <a:buNone/>
            </a:pPr>
            <a:r>
              <a:rPr lang="en-US" altLang="zh-CN" sz="2400" dirty="0"/>
              <a:t>2. </a:t>
            </a:r>
            <a:r>
              <a:rPr lang="zh-CN" altLang="en-US" sz="2400" dirty="0"/>
              <a:t>最大可能的时钟频率由电路中最慢的逻辑路径（关键路径）决定，从最简单到最复杂的逻辑运算都必须在一个时钟周期内完成；可用流水线分解复杂运算，提高时钟频率。</a:t>
            </a:r>
            <a:endParaRPr lang="en-US" altLang="zh-CN" sz="2400"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11</a:t>
            </a:fld>
            <a:endParaRPr lang="en-US" altLang="zh-CN"/>
          </a:p>
        </p:txBody>
      </p:sp>
    </p:spTree>
    <p:extLst>
      <p:ext uri="{BB962C8B-B14F-4D97-AF65-F5344CB8AC3E}">
        <p14:creationId xmlns:p14="http://schemas.microsoft.com/office/powerpoint/2010/main" val="1655407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12</a:t>
            </a:fld>
            <a:endParaRPr lang="en-US" altLang="zh-CN"/>
          </a:p>
        </p:txBody>
      </p:sp>
    </p:spTree>
    <p:extLst>
      <p:ext uri="{BB962C8B-B14F-4D97-AF65-F5344CB8AC3E}">
        <p14:creationId xmlns:p14="http://schemas.microsoft.com/office/powerpoint/2010/main" val="3565937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a:t>e.g., </a:t>
            </a:r>
            <a:r>
              <a:rPr lang="zh-CN" altLang="en-US" sz="2400"/>
              <a:t>系统是否出现了连续</a:t>
            </a:r>
            <a:r>
              <a:rPr lang="en-US" altLang="zh-CN" sz="2400"/>
              <a:t>4</a:t>
            </a:r>
            <a:r>
              <a:rPr lang="zh-CN" altLang="en-US" sz="2400"/>
              <a:t>个</a:t>
            </a:r>
            <a:r>
              <a:rPr lang="en-US" altLang="zh-CN" sz="2400"/>
              <a:t>1</a:t>
            </a:r>
            <a:r>
              <a:rPr lang="zh-CN" altLang="en-US" sz="2400"/>
              <a:t>（</a:t>
            </a:r>
            <a:r>
              <a:rPr lang="en-US" altLang="zh-CN" sz="2400"/>
              <a:t>1111</a:t>
            </a:r>
            <a:r>
              <a:rPr lang="zh-CN" altLang="en-US" sz="2400"/>
              <a:t>），必须记忆输入情况，涉及记忆状态的切换。</a:t>
            </a:r>
            <a:endParaRPr lang="en-US" altLang="zh-CN" sz="2400"/>
          </a:p>
          <a:p>
            <a:r>
              <a:rPr lang="zh-CN" altLang="en-US" sz="2400"/>
              <a:t>有限状态机是一种刻画状态以及状态转换的理论工具。</a:t>
            </a:r>
            <a:endParaRPr lang="en-US" altLang="zh-CN" sz="2400"/>
          </a:p>
          <a:p>
            <a:r>
              <a:rPr lang="zh-CN" altLang="en-US" sz="2400"/>
              <a:t>通常用状态图描述有限状态机，圆圈代表状态，状态之间有向边代表特定输入信息的激励下状态的转换方向。</a:t>
            </a:r>
            <a:endParaRPr lang="en-US" altLang="zh-CN" sz="2400"/>
          </a:p>
          <a:p>
            <a:r>
              <a:rPr lang="zh-CN" altLang="en-US" sz="2400"/>
              <a:t>边上需表明输入的条件和系统的输出响应，一般为</a:t>
            </a:r>
            <a:r>
              <a:rPr lang="en-US" altLang="zh-CN" sz="2400"/>
              <a:t>”</a:t>
            </a:r>
            <a:r>
              <a:rPr lang="zh-CN" altLang="en-US" sz="2400"/>
              <a:t>输入信号</a:t>
            </a:r>
            <a:r>
              <a:rPr lang="en-US" altLang="zh-CN" sz="2400"/>
              <a:t>/</a:t>
            </a:r>
            <a:r>
              <a:rPr lang="zh-CN" altLang="en-US" sz="2400"/>
              <a:t>输出响应</a:t>
            </a:r>
            <a:r>
              <a:rPr lang="en-US" altLang="zh-CN" sz="2400"/>
              <a:t>”</a:t>
            </a:r>
            <a:r>
              <a:rPr lang="zh-CN" altLang="en-US" sz="2400"/>
              <a:t>。如果输出响应与输入信号之间没有直接的逻辑关系，且只与当前状态有关，则可以把输出响应标注在状态圆圈中状态名旁边。</a:t>
            </a:r>
            <a:endParaRPr lang="en-US" altLang="zh-CN" sz="2400"/>
          </a:p>
          <a:p>
            <a:r>
              <a:rPr lang="en-US" altLang="zh-CN" sz="2400"/>
              <a:t>e.g., A</a:t>
            </a:r>
            <a:r>
              <a:rPr lang="zh-CN" altLang="en-US" sz="2400"/>
              <a:t>初始节点，输入</a:t>
            </a:r>
            <a:r>
              <a:rPr lang="en-US" altLang="zh-CN" sz="2400"/>
              <a:t>1111</a:t>
            </a:r>
            <a:r>
              <a:rPr lang="zh-CN" altLang="en-US" sz="2400"/>
              <a:t>序列，输出响应是</a:t>
            </a:r>
            <a:r>
              <a:rPr lang="en-US" altLang="zh-CN" sz="2400"/>
              <a:t>1</a:t>
            </a:r>
            <a:r>
              <a:rPr lang="zh-CN" altLang="en-US" sz="2400"/>
              <a:t>，系统处于状态</a:t>
            </a:r>
            <a:r>
              <a:rPr lang="en-US" altLang="zh-CN" sz="2400"/>
              <a:t>D</a:t>
            </a:r>
            <a:r>
              <a:rPr lang="zh-CN" altLang="en-US" sz="2400"/>
              <a:t>。</a:t>
            </a:r>
            <a:endParaRPr lang="en-US" altLang="zh-CN" sz="2400"/>
          </a:p>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13</a:t>
            </a:fld>
            <a:endParaRPr lang="en-US" altLang="zh-CN"/>
          </a:p>
        </p:txBody>
      </p:sp>
    </p:spTree>
    <p:extLst>
      <p:ext uri="{BB962C8B-B14F-4D97-AF65-F5344CB8AC3E}">
        <p14:creationId xmlns:p14="http://schemas.microsoft.com/office/powerpoint/2010/main" val="3387677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Text Box 17">
            <a:extLst>
              <a:ext uri="{FF2B5EF4-FFF2-40B4-BE49-F238E27FC236}">
                <a16:creationId xmlns:a16="http://schemas.microsoft.com/office/drawing/2014/main" id="{B4AC0CC2-FA9A-4D3B-84C2-3DC3DA8EB6C1}"/>
              </a:ext>
            </a:extLst>
          </p:cNvPr>
          <p:cNvSpPr txBox="1">
            <a:spLocks noChangeArrowheads="1"/>
          </p:cNvSpPr>
          <p:nvPr userDrawn="1"/>
        </p:nvSpPr>
        <p:spPr bwMode="auto">
          <a:xfrm>
            <a:off x="904875" y="2179638"/>
            <a:ext cx="7772400" cy="579437"/>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200" b="1" baseline="0">
                <a:solidFill>
                  <a:schemeClr val="tx1"/>
                </a:solidFill>
                <a:latin typeface="Arial" panose="020B0604020202020204" pitchFamily="34" charset="0"/>
                <a:ea typeface="宋体" pitchFamily="2" charset="-122"/>
                <a:cs typeface="Arial" panose="020B0604020202020204" pitchFamily="34" charset="0"/>
              </a:rPr>
              <a:t>System I</a:t>
            </a:r>
          </a:p>
        </p:txBody>
      </p:sp>
    </p:spTree>
    <p:extLst>
      <p:ext uri="{BB962C8B-B14F-4D97-AF65-F5344CB8AC3E}">
        <p14:creationId xmlns:p14="http://schemas.microsoft.com/office/powerpoint/2010/main" val="12328979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3058079-81D8-49D2-A9B7-2A8831F5DF93}"/>
              </a:ext>
            </a:extLst>
          </p:cNvPr>
          <p:cNvSpPr>
            <a:spLocks noGrp="1"/>
          </p:cNvSpPr>
          <p:nvPr>
            <p:ph type="sldNum" sz="quarter" idx="10"/>
          </p:nvPr>
        </p:nvSpPr>
        <p:spPr/>
        <p:txBody>
          <a:bodyPr/>
          <a:lstStyle>
            <a:lvl1pPr>
              <a:defRPr/>
            </a:lvl1pPr>
          </a:lstStyle>
          <a:p>
            <a:pPr algn="r">
              <a:defRPr/>
            </a:pPr>
            <a:fld id="{5A902294-280B-4BB2-BE42-C36442AC5065}" type="slidenum">
              <a:rPr lang="en-US" altLang="zh-CN" smtClean="0"/>
              <a:pPr algn="r">
                <a:defRPr/>
              </a:pPr>
              <a:t>‹#›</a:t>
            </a:fld>
            <a:endParaRPr lang="en-US" altLang="zh-CN"/>
          </a:p>
        </p:txBody>
      </p:sp>
    </p:spTree>
    <p:extLst>
      <p:ext uri="{BB962C8B-B14F-4D97-AF65-F5344CB8AC3E}">
        <p14:creationId xmlns:p14="http://schemas.microsoft.com/office/powerpoint/2010/main" val="7301269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8438" y="0"/>
            <a:ext cx="1943100" cy="6342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5963" y="0"/>
            <a:ext cx="5680075" cy="6342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CA40709-24A8-4029-973E-019994191B00}"/>
              </a:ext>
            </a:extLst>
          </p:cNvPr>
          <p:cNvSpPr>
            <a:spLocks noGrp="1"/>
          </p:cNvSpPr>
          <p:nvPr>
            <p:ph type="sldNum" sz="quarter" idx="10"/>
          </p:nvPr>
        </p:nvSpPr>
        <p:spPr/>
        <p:txBody>
          <a:bodyPr/>
          <a:lstStyle>
            <a:lvl1pPr>
              <a:defRPr/>
            </a:lvl1pPr>
          </a:lstStyle>
          <a:p>
            <a:pPr algn="r">
              <a:defRPr/>
            </a:pPr>
            <a:fld id="{935A2145-984E-411F-8B86-950510F6A25D}" type="slidenum">
              <a:rPr lang="en-US" altLang="zh-CN" smtClean="0"/>
              <a:pPr algn="r">
                <a:defRPr/>
              </a:pPr>
              <a:t>‹#›</a:t>
            </a:fld>
            <a:endParaRPr lang="en-US" altLang="zh-CN"/>
          </a:p>
        </p:txBody>
      </p:sp>
    </p:spTree>
    <p:extLst>
      <p:ext uri="{BB962C8B-B14F-4D97-AF65-F5344CB8AC3E}">
        <p14:creationId xmlns:p14="http://schemas.microsoft.com/office/powerpoint/2010/main" val="9609204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E675-38FD-4C38-8923-78F78D73E33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98DADC-BD0B-4F9B-8202-CCF01EFC72A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B060FE-FBC1-47C1-A90C-EB3ECE07F17E}"/>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a:t>
            </a:fld>
            <a:endParaRPr lang="zh-CN" altLang="en-US"/>
          </a:p>
        </p:txBody>
      </p:sp>
      <p:sp>
        <p:nvSpPr>
          <p:cNvPr id="5" name="页脚占位符 4">
            <a:extLst>
              <a:ext uri="{FF2B5EF4-FFF2-40B4-BE49-F238E27FC236}">
                <a16:creationId xmlns:a16="http://schemas.microsoft.com/office/drawing/2014/main" id="{386A27B1-1AE8-4586-A18A-F907BF255D5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1F0C7CC-7F64-486D-8F47-D878E65826AB}"/>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352226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FAE3-6FB6-4F58-8536-398537E0A0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0A5B2-DDE6-41E6-8B17-D6E64113B7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951D3C-69C6-404F-BE80-808671EAD29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a:t>
            </a:fld>
            <a:endParaRPr lang="zh-CN" altLang="en-US"/>
          </a:p>
        </p:txBody>
      </p:sp>
      <p:sp>
        <p:nvSpPr>
          <p:cNvPr id="5" name="页脚占位符 4">
            <a:extLst>
              <a:ext uri="{FF2B5EF4-FFF2-40B4-BE49-F238E27FC236}">
                <a16:creationId xmlns:a16="http://schemas.microsoft.com/office/drawing/2014/main" id="{8218F3B8-95B0-4CFB-B573-405DF8E06D97}"/>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4B87D4-7C87-455E-BDAC-567E7CB8BE98}"/>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11806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AE263-502E-4E54-989D-08194D6E88A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8B33FA-2B2E-423D-B832-FB42AC6E148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90394C-5827-4AC9-AA4C-DCC5FEC49F73}"/>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a:t>
            </a:fld>
            <a:endParaRPr lang="zh-CN" altLang="en-US"/>
          </a:p>
        </p:txBody>
      </p:sp>
      <p:sp>
        <p:nvSpPr>
          <p:cNvPr id="5" name="页脚占位符 4">
            <a:extLst>
              <a:ext uri="{FF2B5EF4-FFF2-40B4-BE49-F238E27FC236}">
                <a16:creationId xmlns:a16="http://schemas.microsoft.com/office/drawing/2014/main" id="{2CAFDF3F-264A-4853-BAA2-F0AD523DFA1A}"/>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71B31CB-51D4-42E8-A87C-1BC61B72694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91566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0270-AC73-4081-A887-61195879FB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A7858-F7B3-493A-B46C-C669ACE206B0}"/>
              </a:ext>
            </a:extLst>
          </p:cNvPr>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4F9F14-49CE-4035-A5BC-15C2E79BDA68}"/>
              </a:ext>
            </a:extLst>
          </p:cNvPr>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968D70-74B7-4FA7-89E6-7F839D0EAF59}"/>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a:t>
            </a:fld>
            <a:endParaRPr lang="zh-CN" altLang="en-US"/>
          </a:p>
        </p:txBody>
      </p:sp>
      <p:sp>
        <p:nvSpPr>
          <p:cNvPr id="6" name="页脚占位符 5">
            <a:extLst>
              <a:ext uri="{FF2B5EF4-FFF2-40B4-BE49-F238E27FC236}">
                <a16:creationId xmlns:a16="http://schemas.microsoft.com/office/drawing/2014/main" id="{489AF541-618B-4046-A238-70D416963282}"/>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B3B5D6C5-6BF7-42E3-8A71-8F0084BD435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426310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2E032-186F-4A23-9D3F-49301458779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7A66C0-3B7D-46A5-A11F-3B6C711337A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A8C1A9-FD3F-4BF8-8BA0-A59F59C7BAD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843BBC-491E-4ED1-9017-CDCF049339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5C63F1-62D9-458F-A5D1-9A201DC7FF1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EAED41-6E78-456A-A54A-B620F60D36B8}"/>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a:t>
            </a:fld>
            <a:endParaRPr lang="zh-CN" altLang="en-US"/>
          </a:p>
        </p:txBody>
      </p:sp>
      <p:sp>
        <p:nvSpPr>
          <p:cNvPr id="8" name="页脚占位符 7">
            <a:extLst>
              <a:ext uri="{FF2B5EF4-FFF2-40B4-BE49-F238E27FC236}">
                <a16:creationId xmlns:a16="http://schemas.microsoft.com/office/drawing/2014/main" id="{9D62FC7C-237A-4234-933C-63522ACBE84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568B5FEE-4005-495E-9808-061011C76502}"/>
              </a:ext>
            </a:extLst>
          </p:cNvPr>
          <p:cNvSpPr>
            <a:spLocks noGrp="1"/>
          </p:cNvSpPr>
          <p:nvPr>
            <p:ph type="sldNum" sz="quarter" idx="12"/>
          </p:nvPr>
        </p:nvSpPr>
        <p:spPr>
          <a:xfrm>
            <a:off x="6457950" y="6356350"/>
            <a:ext cx="2057400" cy="365125"/>
          </a:xfrm>
          <a:prstGeom prst="rect">
            <a:avLst/>
          </a:prstGeom>
        </p:spPr>
        <p:txBody>
          <a:bodyPr/>
          <a:lstStyle/>
          <a:p>
            <a:fld id="{54E93C33-DED9-4C96-BA29-EF213504BB73}" type="slidenum">
              <a:rPr lang="zh-CN" altLang="en-US" smtClean="0"/>
              <a:t>‹#›</a:t>
            </a:fld>
            <a:endParaRPr lang="zh-CN" altLang="en-US"/>
          </a:p>
        </p:txBody>
      </p:sp>
    </p:spTree>
    <p:extLst>
      <p:ext uri="{BB962C8B-B14F-4D97-AF65-F5344CB8AC3E}">
        <p14:creationId xmlns:p14="http://schemas.microsoft.com/office/powerpoint/2010/main" val="3776032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C583E-58A1-4BDF-9371-B80ED7769C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937C11-677C-4653-92B5-3FB2B39C97AB}"/>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a:t>
            </a:fld>
            <a:endParaRPr lang="zh-CN" altLang="en-US"/>
          </a:p>
        </p:txBody>
      </p:sp>
      <p:sp>
        <p:nvSpPr>
          <p:cNvPr id="4" name="页脚占位符 3">
            <a:extLst>
              <a:ext uri="{FF2B5EF4-FFF2-40B4-BE49-F238E27FC236}">
                <a16:creationId xmlns:a16="http://schemas.microsoft.com/office/drawing/2014/main" id="{E2C53CC3-A8C8-4C13-8A55-4F003A579560}"/>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800F1E3-9333-47DD-8100-C03AA7E5F1C6}"/>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1182999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B73B7C-C2A6-4979-8C3F-B5A497D24AC5}"/>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a:t>
            </a:fld>
            <a:endParaRPr lang="zh-CN" altLang="en-US"/>
          </a:p>
        </p:txBody>
      </p:sp>
      <p:sp>
        <p:nvSpPr>
          <p:cNvPr id="3" name="页脚占位符 2">
            <a:extLst>
              <a:ext uri="{FF2B5EF4-FFF2-40B4-BE49-F238E27FC236}">
                <a16:creationId xmlns:a16="http://schemas.microsoft.com/office/drawing/2014/main" id="{C3B806B8-F4C4-47B5-B960-09BA650A5FE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2D5412-C6C0-487E-9940-02C51C3CFA1E}"/>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869864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B3D5-558F-42A3-8E5F-62AE296C035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46740D-6489-44C4-95B8-80456DE4AC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FEFBC4-4073-436F-AD26-6B0035D0C9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CF353-87A9-4425-95F8-024BBFE66207}"/>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a:t>
            </a:fld>
            <a:endParaRPr lang="zh-CN" altLang="en-US"/>
          </a:p>
        </p:txBody>
      </p:sp>
      <p:sp>
        <p:nvSpPr>
          <p:cNvPr id="6" name="页脚占位符 5">
            <a:extLst>
              <a:ext uri="{FF2B5EF4-FFF2-40B4-BE49-F238E27FC236}">
                <a16:creationId xmlns:a16="http://schemas.microsoft.com/office/drawing/2014/main" id="{052901C1-4CB5-498D-B4A6-C2CB0E6CD034}"/>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02EF70E-CB80-4A6C-B58E-64349BB1EA10}"/>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40337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2190"/>
            <a:ext cx="7772400" cy="1020763"/>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5597E73-86E2-405E-98D4-12098AD5E0B3}"/>
              </a:ext>
            </a:extLst>
          </p:cNvPr>
          <p:cNvSpPr>
            <a:spLocks noGrp="1"/>
          </p:cNvSpPr>
          <p:nvPr>
            <p:ph type="sldNum" sz="quarter" idx="10"/>
          </p:nvPr>
        </p:nvSpPr>
        <p:spPr/>
        <p:txBody>
          <a:bodyPr/>
          <a:lstStyle>
            <a:lvl1pPr>
              <a:defRPr/>
            </a:lvl1pPr>
          </a:lstStyle>
          <a:p>
            <a:pPr algn="r">
              <a:defRPr/>
            </a:pPr>
            <a:fld id="{3B6FB2BE-B824-4B57-AD79-F2D5C092DDE0}" type="slidenum">
              <a:rPr lang="en-US" altLang="zh-CN" smtClean="0"/>
              <a:pPr algn="r">
                <a:defRPr/>
              </a:pPr>
              <a:t>‹#›</a:t>
            </a:fld>
            <a:endParaRPr lang="en-US" altLang="zh-CN"/>
          </a:p>
        </p:txBody>
      </p:sp>
    </p:spTree>
    <p:extLst>
      <p:ext uri="{BB962C8B-B14F-4D97-AF65-F5344CB8AC3E}">
        <p14:creationId xmlns:p14="http://schemas.microsoft.com/office/powerpoint/2010/main" val="9052946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BFE06-57B5-40BA-AD4A-970209D5ABA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A16286-958D-4B15-95F4-DED99713011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D99DB7-B390-46B9-84E2-D2F81F73AB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9B92A2-22D8-4BA7-A5C5-E701BCFFE4E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a:t>
            </a:fld>
            <a:endParaRPr lang="zh-CN" altLang="en-US"/>
          </a:p>
        </p:txBody>
      </p:sp>
      <p:sp>
        <p:nvSpPr>
          <p:cNvPr id="6" name="页脚占位符 5">
            <a:extLst>
              <a:ext uri="{FF2B5EF4-FFF2-40B4-BE49-F238E27FC236}">
                <a16:creationId xmlns:a16="http://schemas.microsoft.com/office/drawing/2014/main" id="{D59D3CCC-6FC4-4317-8570-7B200EEBFAF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19B97E-696B-4472-8DB8-9AAA5588262C}"/>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870577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4049B-D3B5-4D25-BCAB-ABD3B96097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730B06-6B14-4FD8-A69D-C7D1701F20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9B395B-FA93-462E-99CE-AE0ADDA870F6}"/>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a:t>
            </a:fld>
            <a:endParaRPr lang="zh-CN" altLang="en-US"/>
          </a:p>
        </p:txBody>
      </p:sp>
      <p:sp>
        <p:nvSpPr>
          <p:cNvPr id="5" name="页脚占位符 4">
            <a:extLst>
              <a:ext uri="{FF2B5EF4-FFF2-40B4-BE49-F238E27FC236}">
                <a16:creationId xmlns:a16="http://schemas.microsoft.com/office/drawing/2014/main" id="{9753D565-E6E0-458C-A8CA-257B3BA8BDA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4A7DCAB-57A9-4023-9991-EE168F993AF7}"/>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3142870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3423E8-075D-48A1-8C2B-327174677454}"/>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B10EE2-639A-46A7-A677-29E04DD5E89F}"/>
              </a:ext>
            </a:extLst>
          </p:cNvPr>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20E12-E61B-4FFA-A034-3921EBC0C2DF}"/>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a:t>
            </a:fld>
            <a:endParaRPr lang="zh-CN" altLang="en-US"/>
          </a:p>
        </p:txBody>
      </p:sp>
      <p:sp>
        <p:nvSpPr>
          <p:cNvPr id="5" name="页脚占位符 4">
            <a:extLst>
              <a:ext uri="{FF2B5EF4-FFF2-40B4-BE49-F238E27FC236}">
                <a16:creationId xmlns:a16="http://schemas.microsoft.com/office/drawing/2014/main" id="{16488967-D96B-4787-ADF4-41F28BBBF6E8}"/>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E33C6B3-19A0-4C12-9B46-CE51922A2DA0}"/>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5636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8C05FBB-AF79-4D1B-9981-39A5133F44D6}"/>
              </a:ext>
            </a:extLst>
          </p:cNvPr>
          <p:cNvSpPr>
            <a:spLocks noGrp="1"/>
          </p:cNvSpPr>
          <p:nvPr>
            <p:ph type="sldNum" sz="quarter" idx="10"/>
          </p:nvPr>
        </p:nvSpPr>
        <p:spPr/>
        <p:txBody>
          <a:bodyPr/>
          <a:lstStyle>
            <a:lvl1pPr>
              <a:defRPr/>
            </a:lvl1pPr>
          </a:lstStyle>
          <a:p>
            <a:pPr algn="r">
              <a:defRPr/>
            </a:pPr>
            <a:fld id="{411119A3-720F-4CB9-A39D-65F1D895B49E}" type="slidenum">
              <a:rPr lang="en-US" altLang="zh-CN" smtClean="0"/>
              <a:pPr algn="r">
                <a:defRPr/>
              </a:pPr>
              <a:t>‹#›</a:t>
            </a:fld>
            <a:endParaRPr lang="en-US" altLang="zh-CN"/>
          </a:p>
        </p:txBody>
      </p:sp>
    </p:spTree>
    <p:extLst>
      <p:ext uri="{BB962C8B-B14F-4D97-AF65-F5344CB8AC3E}">
        <p14:creationId xmlns:p14="http://schemas.microsoft.com/office/powerpoint/2010/main" val="39304431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15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0A95554-8566-4342-A361-E4C9F087B472}"/>
              </a:ext>
            </a:extLst>
          </p:cNvPr>
          <p:cNvSpPr>
            <a:spLocks noGrp="1"/>
          </p:cNvSpPr>
          <p:nvPr>
            <p:ph type="sldNum" sz="quarter" idx="10"/>
          </p:nvPr>
        </p:nvSpPr>
        <p:spPr/>
        <p:txBody>
          <a:bodyPr/>
          <a:lstStyle>
            <a:lvl1pPr>
              <a:defRPr/>
            </a:lvl1pPr>
          </a:lstStyle>
          <a:p>
            <a:pPr algn="r">
              <a:defRPr/>
            </a:pPr>
            <a:fld id="{D85F0BED-3EAD-4C80-BBD7-7AFBBE2B013D}" type="slidenum">
              <a:rPr lang="en-US" altLang="zh-CN" smtClean="0"/>
              <a:pPr algn="r">
                <a:defRPr/>
              </a:pPr>
              <a:t>‹#›</a:t>
            </a:fld>
            <a:endParaRPr lang="en-US" altLang="zh-CN"/>
          </a:p>
        </p:txBody>
      </p:sp>
    </p:spTree>
    <p:extLst>
      <p:ext uri="{BB962C8B-B14F-4D97-AF65-F5344CB8AC3E}">
        <p14:creationId xmlns:p14="http://schemas.microsoft.com/office/powerpoint/2010/main" val="39237308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6C64BF4-A216-400E-B6BB-9984D595F58B}"/>
              </a:ext>
            </a:extLst>
          </p:cNvPr>
          <p:cNvSpPr>
            <a:spLocks noGrp="1"/>
          </p:cNvSpPr>
          <p:nvPr>
            <p:ph type="sldNum" sz="quarter" idx="10"/>
          </p:nvPr>
        </p:nvSpPr>
        <p:spPr/>
        <p:txBody>
          <a:bodyPr/>
          <a:lstStyle>
            <a:lvl1pPr>
              <a:defRPr/>
            </a:lvl1pPr>
          </a:lstStyle>
          <a:p>
            <a:pPr algn="r">
              <a:defRPr/>
            </a:pPr>
            <a:fld id="{FCED3663-FCFE-4759-9683-806161F81B69}" type="slidenum">
              <a:rPr lang="en-US" altLang="zh-CN" smtClean="0"/>
              <a:pPr algn="r">
                <a:defRPr/>
              </a:pPr>
              <a:t>‹#›</a:t>
            </a:fld>
            <a:endParaRPr lang="en-US" altLang="zh-CN"/>
          </a:p>
        </p:txBody>
      </p:sp>
    </p:spTree>
    <p:extLst>
      <p:ext uri="{BB962C8B-B14F-4D97-AF65-F5344CB8AC3E}">
        <p14:creationId xmlns:p14="http://schemas.microsoft.com/office/powerpoint/2010/main" val="24888753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3F6D84B3-11BD-46AC-9EC3-FDF11ACDC32D}"/>
              </a:ext>
            </a:extLst>
          </p:cNvPr>
          <p:cNvSpPr>
            <a:spLocks noGrp="1"/>
          </p:cNvSpPr>
          <p:nvPr>
            <p:ph type="sldNum" sz="quarter" idx="10"/>
          </p:nvPr>
        </p:nvSpPr>
        <p:spPr/>
        <p:txBody>
          <a:bodyPr/>
          <a:lstStyle>
            <a:lvl1pPr>
              <a:defRPr/>
            </a:lvl1pPr>
          </a:lstStyle>
          <a:p>
            <a:pPr algn="r">
              <a:defRPr/>
            </a:pPr>
            <a:fld id="{A967B977-AEE2-4C17-BB13-00438F5C9B37}" type="slidenum">
              <a:rPr lang="en-US" altLang="zh-CN" smtClean="0"/>
              <a:pPr algn="r">
                <a:defRPr/>
              </a:pPr>
              <a:t>‹#›</a:t>
            </a:fld>
            <a:endParaRPr lang="en-US" altLang="zh-CN"/>
          </a:p>
        </p:txBody>
      </p:sp>
    </p:spTree>
    <p:extLst>
      <p:ext uri="{BB962C8B-B14F-4D97-AF65-F5344CB8AC3E}">
        <p14:creationId xmlns:p14="http://schemas.microsoft.com/office/powerpoint/2010/main" val="34377787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9AB2B0-A3C6-4E48-BC16-D34CF75364B5}"/>
              </a:ext>
            </a:extLst>
          </p:cNvPr>
          <p:cNvSpPr>
            <a:spLocks noGrp="1"/>
          </p:cNvSpPr>
          <p:nvPr>
            <p:ph type="sldNum" sz="quarter" idx="10"/>
          </p:nvPr>
        </p:nvSpPr>
        <p:spPr/>
        <p:txBody>
          <a:bodyPr/>
          <a:lstStyle>
            <a:lvl1pPr>
              <a:defRPr/>
            </a:lvl1pPr>
          </a:lstStyle>
          <a:p>
            <a:pPr algn="r">
              <a:defRPr/>
            </a:pPr>
            <a:fld id="{EBA6F284-EC11-477E-81A0-A1A2197266D3}" type="slidenum">
              <a:rPr lang="en-US" altLang="zh-CN" smtClean="0"/>
              <a:pPr algn="r">
                <a:defRPr/>
              </a:pPr>
              <a:t>‹#›</a:t>
            </a:fld>
            <a:endParaRPr lang="en-US" altLang="zh-CN"/>
          </a:p>
        </p:txBody>
      </p:sp>
    </p:spTree>
    <p:extLst>
      <p:ext uri="{BB962C8B-B14F-4D97-AF65-F5344CB8AC3E}">
        <p14:creationId xmlns:p14="http://schemas.microsoft.com/office/powerpoint/2010/main" val="21109826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56C78FC-99CA-4732-A5DD-34F000959FAE}"/>
              </a:ext>
            </a:extLst>
          </p:cNvPr>
          <p:cNvSpPr>
            <a:spLocks noGrp="1"/>
          </p:cNvSpPr>
          <p:nvPr>
            <p:ph type="sldNum" sz="quarter" idx="10"/>
          </p:nvPr>
        </p:nvSpPr>
        <p:spPr/>
        <p:txBody>
          <a:bodyPr/>
          <a:lstStyle>
            <a:lvl1pPr>
              <a:defRPr/>
            </a:lvl1pPr>
          </a:lstStyle>
          <a:p>
            <a:pPr algn="r">
              <a:defRPr/>
            </a:pPr>
            <a:fld id="{6BBE7E4F-83BD-4772-8790-B72E6E751F09}" type="slidenum">
              <a:rPr lang="en-US" altLang="zh-CN" smtClean="0"/>
              <a:pPr algn="r">
                <a:defRPr/>
              </a:pPr>
              <a:t>‹#›</a:t>
            </a:fld>
            <a:endParaRPr lang="en-US" altLang="zh-CN"/>
          </a:p>
        </p:txBody>
      </p:sp>
    </p:spTree>
    <p:extLst>
      <p:ext uri="{BB962C8B-B14F-4D97-AF65-F5344CB8AC3E}">
        <p14:creationId xmlns:p14="http://schemas.microsoft.com/office/powerpoint/2010/main" val="4289766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56262058-16CF-44D7-858F-C1F8F37388FF}"/>
              </a:ext>
            </a:extLst>
          </p:cNvPr>
          <p:cNvSpPr>
            <a:spLocks noGrp="1"/>
          </p:cNvSpPr>
          <p:nvPr>
            <p:ph type="sldNum" sz="quarter" idx="10"/>
          </p:nvPr>
        </p:nvSpPr>
        <p:spPr/>
        <p:txBody>
          <a:bodyPr/>
          <a:lstStyle>
            <a:lvl1pPr>
              <a:defRPr/>
            </a:lvl1pPr>
          </a:lstStyle>
          <a:p>
            <a:pPr algn="r">
              <a:defRPr/>
            </a:pPr>
            <a:fld id="{059BDEB2-E00B-4522-923A-D8B7C654B220}" type="slidenum">
              <a:rPr lang="en-US" altLang="zh-CN" smtClean="0"/>
              <a:pPr algn="r">
                <a:defRPr/>
              </a:pPr>
              <a:t>‹#›</a:t>
            </a:fld>
            <a:endParaRPr lang="en-US" altLang="zh-CN"/>
          </a:p>
        </p:txBody>
      </p:sp>
    </p:spTree>
    <p:extLst>
      <p:ext uri="{BB962C8B-B14F-4D97-AF65-F5344CB8AC3E}">
        <p14:creationId xmlns:p14="http://schemas.microsoft.com/office/powerpoint/2010/main" val="4533199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8">
            <a:extLst>
              <a:ext uri="{FF2B5EF4-FFF2-40B4-BE49-F238E27FC236}">
                <a16:creationId xmlns:a16="http://schemas.microsoft.com/office/drawing/2014/main" id="{00D9FD42-30B9-4808-97F2-B6682D8DC1DC}"/>
              </a:ext>
            </a:extLst>
          </p:cNvPr>
          <p:cNvSpPr txBox="1">
            <a:spLocks noChangeArrowheads="1"/>
          </p:cNvSpPr>
          <p:nvPr userDrawn="1"/>
        </p:nvSpPr>
        <p:spPr bwMode="auto">
          <a:xfrm>
            <a:off x="696913" y="6338888"/>
            <a:ext cx="2728912" cy="519112"/>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spcBef>
                <a:spcPct val="50000"/>
              </a:spcBef>
              <a:buFont typeface="Wingdings" panose="05000000000000000000" pitchFamily="2" charset="2"/>
              <a:buNone/>
              <a:defRPr/>
            </a:pPr>
            <a:endParaRPr lang="zh-CN" altLang="zh-CN" b="1" baseline="0">
              <a:ea typeface="宋体" pitchFamily="2" charset="-122"/>
            </a:endParaRPr>
          </a:p>
        </p:txBody>
      </p:sp>
      <p:sp>
        <p:nvSpPr>
          <p:cNvPr id="1027" name="Rectangle 3">
            <a:extLst>
              <a:ext uri="{FF2B5EF4-FFF2-40B4-BE49-F238E27FC236}">
                <a16:creationId xmlns:a16="http://schemas.microsoft.com/office/drawing/2014/main" id="{D569924A-50DF-4083-9F03-DAE7F675D053}"/>
              </a:ext>
            </a:extLst>
          </p:cNvPr>
          <p:cNvSpPr>
            <a:spLocks noGrp="1" noChangeArrowheads="1"/>
          </p:cNvSpPr>
          <p:nvPr>
            <p:ph type="body" idx="1"/>
          </p:nvPr>
        </p:nvSpPr>
        <p:spPr bwMode="auto">
          <a:xfrm>
            <a:off x="719138" y="1314450"/>
            <a:ext cx="77724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5" name="Rectangle 11">
            <a:extLst>
              <a:ext uri="{FF2B5EF4-FFF2-40B4-BE49-F238E27FC236}">
                <a16:creationId xmlns:a16="http://schemas.microsoft.com/office/drawing/2014/main" id="{008AB2B6-731E-4C59-B8CD-F45D687C8C21}"/>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a:p>
        </p:txBody>
      </p:sp>
      <p:sp>
        <p:nvSpPr>
          <p:cNvPr id="1029" name="Line 14">
            <a:extLst>
              <a:ext uri="{FF2B5EF4-FFF2-40B4-BE49-F238E27FC236}">
                <a16:creationId xmlns:a16="http://schemas.microsoft.com/office/drawing/2014/main" id="{1ABE469E-BD22-45DF-BCF5-2A4711AC1410}"/>
              </a:ext>
            </a:extLst>
          </p:cNvPr>
          <p:cNvSpPr>
            <a:spLocks noChangeShapeType="1"/>
          </p:cNvSpPr>
          <p:nvPr userDrawn="1"/>
        </p:nvSpPr>
        <p:spPr bwMode="auto">
          <a:xfrm>
            <a:off x="581025" y="1173163"/>
            <a:ext cx="8015288" cy="0"/>
          </a:xfrm>
          <a:prstGeom prst="line">
            <a:avLst/>
          </a:prstGeom>
          <a:noFill/>
          <a:ln w="762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a:extLst>
              <a:ext uri="{FF2B5EF4-FFF2-40B4-BE49-F238E27FC236}">
                <a16:creationId xmlns:a16="http://schemas.microsoft.com/office/drawing/2014/main" id="{8360540E-7E03-45DB-96A5-05E9DC92F0DD}"/>
              </a:ext>
            </a:extLst>
          </p:cNvPr>
          <p:cNvSpPr>
            <a:spLocks noGrp="1" noChangeArrowheads="1"/>
          </p:cNvSpPr>
          <p:nvPr>
            <p:ph type="title"/>
          </p:nvPr>
        </p:nvSpPr>
        <p:spPr bwMode="auto">
          <a:xfrm>
            <a:off x="719138" y="65881"/>
            <a:ext cx="7772400"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p:titleStyle>
    <p:body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2C08C-1B47-422D-8A6A-BA417BC5662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1B3A44-C09A-42B1-B7FB-8416F9C8D9A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E4C8E6E-733C-4D38-8390-BBF657AA6A87}"/>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a:p>
        </p:txBody>
      </p:sp>
    </p:spTree>
    <p:extLst>
      <p:ext uri="{BB962C8B-B14F-4D97-AF65-F5344CB8AC3E}">
        <p14:creationId xmlns:p14="http://schemas.microsoft.com/office/powerpoint/2010/main" val="372253690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0.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10" Type="http://schemas.openxmlformats.org/officeDocument/2006/relationships/image" Target="../media/image6.wmf"/><Relationship Id="rId4" Type="http://schemas.openxmlformats.org/officeDocument/2006/relationships/notesSlide" Target="../notesSlides/notesSlide17.xml"/><Relationship Id="rId9"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8.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slideLayout" Target="../slideLayouts/slideLayout2.xml"/><Relationship Id="rId7" Type="http://schemas.openxmlformats.org/officeDocument/2006/relationships/oleObject" Target="../embeddings/oleObject4.bin"/><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7.png"/><Relationship Id="rId11" Type="http://schemas.openxmlformats.org/officeDocument/2006/relationships/image" Target="../media/image18.png"/><Relationship Id="rId10" Type="http://schemas.openxmlformats.org/officeDocument/2006/relationships/image" Target="../media/image9.wmf"/><Relationship Id="rId4" Type="http://schemas.openxmlformats.org/officeDocument/2006/relationships/notesSlide" Target="../notesSlides/notesSlide19.xml"/><Relationship Id="rId9"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slideLayout" Target="../slideLayouts/slideLayout2.xml"/><Relationship Id="rId7" Type="http://schemas.openxmlformats.org/officeDocument/2006/relationships/oleObject" Target="../embeddings/oleObject6.bin"/><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1.png"/><Relationship Id="rId11" Type="http://schemas.openxmlformats.org/officeDocument/2006/relationships/image" Target="../media/image22.png"/><Relationship Id="rId10" Type="http://schemas.openxmlformats.org/officeDocument/2006/relationships/image" Target="../media/image11.wmf"/><Relationship Id="rId4" Type="http://schemas.openxmlformats.org/officeDocument/2006/relationships/notesSlide" Target="../notesSlides/notesSlide20.xml"/><Relationship Id="rId9"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8.png"/><Relationship Id="rId3" Type="http://schemas.openxmlformats.org/officeDocument/2006/relationships/image" Target="../media/image190.png"/><Relationship Id="rId7" Type="http://schemas.openxmlformats.org/officeDocument/2006/relationships/image" Target="../media/image26.png"/><Relationship Id="rId12"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36.png"/><Relationship Id="rId5" Type="http://schemas.openxmlformats.org/officeDocument/2006/relationships/image" Target="../media/image23.png"/><Relationship Id="rId10" Type="http://schemas.openxmlformats.org/officeDocument/2006/relationships/image" Target="../media/image35.png"/><Relationship Id="rId4" Type="http://schemas.openxmlformats.org/officeDocument/2006/relationships/image" Target="../media/image200.png"/><Relationship Id="rId9"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2.wmf"/><Relationship Id="rId7" Type="http://schemas.openxmlformats.org/officeDocument/2006/relationships/oleObject" Target="../embeddings/oleObject9.bin"/><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1.wmf"/><Relationship Id="rId11" Type="http://schemas.openxmlformats.org/officeDocument/2006/relationships/image" Target="../media/image380.png"/><Relationship Id="rId5" Type="http://schemas.openxmlformats.org/officeDocument/2006/relationships/oleObject" Target="../embeddings/oleObject8.bin"/><Relationship Id="rId10" Type="http://schemas.openxmlformats.org/officeDocument/2006/relationships/oleObject" Target="../embeddings/oleObject11.bin"/><Relationship Id="rId4" Type="http://schemas.openxmlformats.org/officeDocument/2006/relationships/image" Target="../media/image370.png"/><Relationship Id="rId9" Type="http://schemas.openxmlformats.org/officeDocument/2006/relationships/oleObject" Target="../embeddings/oleObject10.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41.emf"/><Relationship Id="rId4"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slideLayout" Target="../slideLayouts/slideLayout2.xml"/><Relationship Id="rId7" Type="http://schemas.openxmlformats.org/officeDocument/2006/relationships/oleObject" Target="../embeddings/oleObject14.bin"/><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42.wmf"/><Relationship Id="rId5" Type="http://schemas.openxmlformats.org/officeDocument/2006/relationships/oleObject" Target="../embeddings/oleObject13.bin"/><Relationship Id="rId4"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a:extLst>
              <a:ext uri="{FF2B5EF4-FFF2-40B4-BE49-F238E27FC236}">
                <a16:creationId xmlns:a16="http://schemas.microsoft.com/office/drawing/2014/main" id="{42B9A988-6EF2-4BB9-87BB-A0C4668BFA55}"/>
              </a:ext>
            </a:extLst>
          </p:cNvPr>
          <p:cNvSpPr txBox="1">
            <a:spLocks noChangeArrowheads="1"/>
          </p:cNvSpPr>
          <p:nvPr/>
        </p:nvSpPr>
        <p:spPr bwMode="auto">
          <a:xfrm>
            <a:off x="1797746" y="4412032"/>
            <a:ext cx="5913438" cy="938719"/>
          </a:xfrm>
          <a:prstGeom prst="rect">
            <a:avLst/>
          </a:prstGeom>
          <a:noFill/>
          <a:ln>
            <a:noFill/>
          </a:ln>
          <a:effectLst/>
        </p:spPr>
        <p:txBody>
          <a:bodyPr>
            <a:spAutoFit/>
          </a:bodyPr>
          <a:lstStyle/>
          <a:p>
            <a:pPr algn="ctr" eaLnBrk="1" fontAlgn="auto" hangingPunct="1">
              <a:spcBef>
                <a:spcPct val="50000"/>
              </a:spcBef>
              <a:spcAft>
                <a:spcPts val="0"/>
              </a:spcAft>
              <a:buFont typeface="Wingdings" panose="05000000000000000000" pitchFamily="2" charset="2"/>
              <a:buNone/>
              <a:defRPr/>
            </a:pPr>
            <a:r>
              <a:rPr lang="en-US" altLang="zh-CN" sz="2200" kern="0" baseline="0">
                <a:solidFill>
                  <a:srgbClr val="000000"/>
                </a:solidFill>
                <a:ea typeface="宋体" pitchFamily="2" charset="-122"/>
              </a:rPr>
              <a:t>Lei Wu</a:t>
            </a:r>
          </a:p>
          <a:p>
            <a:pPr algn="ctr" eaLnBrk="1" fontAlgn="auto" hangingPunct="1">
              <a:spcBef>
                <a:spcPct val="50000"/>
              </a:spcBef>
              <a:spcAft>
                <a:spcPts val="0"/>
              </a:spcAft>
              <a:buFont typeface="Wingdings" panose="05000000000000000000" pitchFamily="2" charset="2"/>
              <a:buNone/>
              <a:defRPr/>
            </a:pPr>
            <a:r>
              <a:rPr lang="en-US" altLang="zh-CN" sz="2200" kern="0" baseline="0">
                <a:solidFill>
                  <a:srgbClr val="000000"/>
                </a:solidFill>
                <a:ea typeface="宋体" pitchFamily="2" charset="-122"/>
                <a:cs typeface="Times New Roman" pitchFamily="18" charset="0"/>
              </a:rPr>
              <a:t>Zhejiang University</a:t>
            </a:r>
          </a:p>
        </p:txBody>
      </p:sp>
      <p:sp>
        <p:nvSpPr>
          <p:cNvPr id="3" name="Text Box 14">
            <a:extLst>
              <a:ext uri="{FF2B5EF4-FFF2-40B4-BE49-F238E27FC236}">
                <a16:creationId xmlns:a16="http://schemas.microsoft.com/office/drawing/2014/main" id="{DAAE08E7-F397-4386-AD4A-9EA00DA8BA7C}"/>
              </a:ext>
            </a:extLst>
          </p:cNvPr>
          <p:cNvSpPr txBox="1">
            <a:spLocks noChangeArrowheads="1"/>
          </p:cNvSpPr>
          <p:nvPr/>
        </p:nvSpPr>
        <p:spPr bwMode="auto">
          <a:xfrm>
            <a:off x="730787" y="3252602"/>
            <a:ext cx="7983537" cy="707886"/>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4000" b="1" baseline="0">
                <a:solidFill>
                  <a:srgbClr val="3333FF"/>
                </a:solidFill>
                <a:latin typeface="Arial" panose="020B0604020202020204" pitchFamily="34" charset="0"/>
                <a:ea typeface="宋体" pitchFamily="2" charset="-122"/>
                <a:cs typeface="Arial" panose="020B0604020202020204" pitchFamily="34" charset="0"/>
              </a:rPr>
              <a:t>Sequential Logic Design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485095" cy="1020763"/>
          </a:xfrm>
        </p:spPr>
        <p:txBody>
          <a:bodyPr/>
          <a:lstStyle/>
          <a:p>
            <a:r>
              <a:rPr lang="en-US"/>
              <a:t>Sequential Circuits: Combinational Circuit</a:t>
            </a:r>
          </a:p>
        </p:txBody>
      </p:sp>
      <p:sp>
        <p:nvSpPr>
          <p:cNvPr id="3" name="Content Placeholder 2"/>
          <p:cNvSpPr>
            <a:spLocks noGrp="1"/>
          </p:cNvSpPr>
          <p:nvPr>
            <p:ph idx="1"/>
          </p:nvPr>
        </p:nvSpPr>
        <p:spPr>
          <a:xfrm>
            <a:off x="472741" y="1188814"/>
            <a:ext cx="8594211" cy="5648646"/>
          </a:xfrm>
        </p:spPr>
        <p:txBody>
          <a:bodyPr/>
          <a:lstStyle/>
          <a:p>
            <a:endParaRPr lang="en-US" altLang="zh-CN" sz="1800"/>
          </a:p>
          <a:p>
            <a:endParaRPr lang="en-US" altLang="zh-CN" sz="1800"/>
          </a:p>
          <a:p>
            <a:endParaRPr lang="en-US" altLang="zh-CN" sz="1800"/>
          </a:p>
          <a:p>
            <a:endParaRPr lang="en-US" altLang="zh-CN" sz="1800"/>
          </a:p>
          <a:p>
            <a:endParaRPr lang="en-US" altLang="zh-CN" sz="1800"/>
          </a:p>
          <a:p>
            <a:endParaRPr lang="en-US" altLang="zh-CN" sz="2000"/>
          </a:p>
          <a:p>
            <a:endParaRPr lang="en-US" altLang="zh-CN" sz="2000"/>
          </a:p>
          <a:p>
            <a:r>
              <a:rPr lang="en-US" altLang="zh-CN" sz="2000"/>
              <a:t>Inputs are signals from the outside, and outputs are signals to the outside </a:t>
            </a:r>
          </a:p>
          <a:p>
            <a:pPr lvl="1"/>
            <a:r>
              <a:rPr lang="en-US" altLang="zh-CN" sz="1600"/>
              <a:t>Implements a multiple-output switching function</a:t>
            </a:r>
          </a:p>
          <a:p>
            <a:pPr lvl="2"/>
            <a:r>
              <a:rPr lang="en-US" altLang="zh-CN" sz="1200" b="1"/>
              <a:t>Mealy</a:t>
            </a:r>
            <a:r>
              <a:rPr lang="en-US" altLang="zh-CN" sz="1200"/>
              <a:t>: outputs = g(inputs, state)</a:t>
            </a:r>
          </a:p>
          <a:p>
            <a:pPr lvl="2"/>
            <a:r>
              <a:rPr lang="en-US" altLang="zh-CN" sz="1200" b="1"/>
              <a:t>Moore</a:t>
            </a:r>
            <a:r>
              <a:rPr lang="en-US" altLang="zh-CN" sz="1200"/>
              <a:t>: outputs = h(state)</a:t>
            </a:r>
          </a:p>
          <a:p>
            <a:pPr lvl="1"/>
            <a:r>
              <a:rPr lang="en-US" altLang="zh-CN" sz="1600"/>
              <a:t>Output function type depends on specification and affects the design significantly</a:t>
            </a:r>
            <a:endParaRPr lang="en-US" altLang="zh-CN" sz="2000"/>
          </a:p>
          <a:p>
            <a:r>
              <a:rPr lang="en-US" altLang="zh-CN" sz="2000"/>
              <a:t>Other inputs, </a:t>
            </a:r>
            <a:r>
              <a:rPr lang="en-US" altLang="zh-CN" sz="2000" b="1"/>
              <a:t>state or present state</a:t>
            </a:r>
            <a:r>
              <a:rPr lang="en-US" altLang="zh-CN" sz="2000"/>
              <a:t>, are signals from storage elements</a:t>
            </a:r>
          </a:p>
          <a:p>
            <a:r>
              <a:rPr lang="en-US" altLang="zh-CN" sz="2000"/>
              <a:t>The remaining outputs, </a:t>
            </a:r>
            <a:r>
              <a:rPr lang="en-US" altLang="zh-CN" sz="2000" b="1"/>
              <a:t>next state</a:t>
            </a:r>
            <a:r>
              <a:rPr lang="en-US" altLang="zh-CN" sz="2000"/>
              <a:t> are inputs to storage elements</a:t>
            </a:r>
          </a:p>
          <a:p>
            <a:pPr lvl="1"/>
            <a:r>
              <a:rPr lang="en-US" altLang="zh-CN" sz="1600"/>
              <a:t>Next state function: next state = f(inputs, state)</a:t>
            </a:r>
          </a:p>
          <a:p>
            <a:endParaRPr lang="en-US" altLang="zh-CN" sz="22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10</a:t>
            </a:fld>
            <a:endParaRPr lang="en-US" altLang="zh-CN" sz="1600"/>
          </a:p>
        </p:txBody>
      </p:sp>
      <p:grpSp>
        <p:nvGrpSpPr>
          <p:cNvPr id="73" name="组合 72">
            <a:extLst>
              <a:ext uri="{FF2B5EF4-FFF2-40B4-BE49-F238E27FC236}">
                <a16:creationId xmlns:a16="http://schemas.microsoft.com/office/drawing/2014/main" id="{2FEFD909-ADD9-4856-BDAF-A2DC7D0AAABF}"/>
              </a:ext>
            </a:extLst>
          </p:cNvPr>
          <p:cNvGrpSpPr/>
          <p:nvPr/>
        </p:nvGrpSpPr>
        <p:grpSpPr>
          <a:xfrm>
            <a:off x="853625" y="1317586"/>
            <a:ext cx="7131092" cy="2208161"/>
            <a:chOff x="946734" y="3926246"/>
            <a:chExt cx="7131092" cy="2208161"/>
          </a:xfrm>
        </p:grpSpPr>
        <p:sp>
          <p:nvSpPr>
            <p:cNvPr id="55" name="Rectangle 11">
              <a:extLst>
                <a:ext uri="{FF2B5EF4-FFF2-40B4-BE49-F238E27FC236}">
                  <a16:creationId xmlns:a16="http://schemas.microsoft.com/office/drawing/2014/main" id="{B23FF294-64C3-41E1-A258-1F1179B87912}"/>
                </a:ext>
              </a:extLst>
            </p:cNvPr>
            <p:cNvSpPr>
              <a:spLocks noChangeArrowheads="1"/>
            </p:cNvSpPr>
            <p:nvPr/>
          </p:nvSpPr>
          <p:spPr bwMode="auto">
            <a:xfrm>
              <a:off x="2684192" y="4166157"/>
              <a:ext cx="1981200" cy="990600"/>
            </a:xfrm>
            <a:prstGeom prst="rect">
              <a:avLst/>
            </a:prstGeom>
            <a:solidFill>
              <a:srgbClr val="4F81BD"/>
            </a:solidFill>
            <a:ln w="9525">
              <a:solidFill>
                <a:sysClr val="windowText" lastClr="000000"/>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Combinational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Circuit</a:t>
              </a:r>
            </a:p>
          </p:txBody>
        </p:sp>
        <p:sp>
          <p:nvSpPr>
            <p:cNvPr id="56" name="Line 12">
              <a:extLst>
                <a:ext uri="{FF2B5EF4-FFF2-40B4-BE49-F238E27FC236}">
                  <a16:creationId xmlns:a16="http://schemas.microsoft.com/office/drawing/2014/main" id="{22FB0252-B4E1-4E5E-845C-64B1A76B7F64}"/>
                </a:ext>
              </a:extLst>
            </p:cNvPr>
            <p:cNvSpPr>
              <a:spLocks noChangeShapeType="1"/>
            </p:cNvSpPr>
            <p:nvPr/>
          </p:nvSpPr>
          <p:spPr bwMode="auto">
            <a:xfrm>
              <a:off x="1998392" y="4394757"/>
              <a:ext cx="685800"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7" name="Line 13">
              <a:extLst>
                <a:ext uri="{FF2B5EF4-FFF2-40B4-BE49-F238E27FC236}">
                  <a16:creationId xmlns:a16="http://schemas.microsoft.com/office/drawing/2014/main" id="{9BA00047-DBFA-4380-9FA8-1F019CB6E8AF}"/>
                </a:ext>
              </a:extLst>
            </p:cNvPr>
            <p:cNvSpPr>
              <a:spLocks noChangeShapeType="1"/>
            </p:cNvSpPr>
            <p:nvPr/>
          </p:nvSpPr>
          <p:spPr bwMode="auto">
            <a:xfrm flipV="1">
              <a:off x="4665392" y="4387911"/>
              <a:ext cx="3352800" cy="6846"/>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8" name="Text Box 16">
              <a:extLst>
                <a:ext uri="{FF2B5EF4-FFF2-40B4-BE49-F238E27FC236}">
                  <a16:creationId xmlns:a16="http://schemas.microsoft.com/office/drawing/2014/main" id="{1C133752-CAAB-4B6A-A443-0EFDCA4813BC}"/>
                </a:ext>
              </a:extLst>
            </p:cNvPr>
            <p:cNvSpPr txBox="1">
              <a:spLocks noChangeArrowheads="1"/>
            </p:cNvSpPr>
            <p:nvPr/>
          </p:nvSpPr>
          <p:spPr bwMode="auto">
            <a:xfrm>
              <a:off x="946734" y="3928331"/>
              <a:ext cx="13667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a:solidFill>
                    <a:prstClr val="black"/>
                  </a:solidFill>
                  <a:latin typeface="+mn-lt"/>
                  <a:ea typeface="宋体" panose="02010600030101010101" pitchFamily="2" charset="-122"/>
                </a:rPr>
                <a:t>n-inputs</a:t>
              </a:r>
            </a:p>
          </p:txBody>
        </p:sp>
        <p:sp>
          <p:nvSpPr>
            <p:cNvPr id="59" name="Text Box 17">
              <a:extLst>
                <a:ext uri="{FF2B5EF4-FFF2-40B4-BE49-F238E27FC236}">
                  <a16:creationId xmlns:a16="http://schemas.microsoft.com/office/drawing/2014/main" id="{445D9145-4CFA-407D-8070-0B82F1D26CE9}"/>
                </a:ext>
              </a:extLst>
            </p:cNvPr>
            <p:cNvSpPr txBox="1">
              <a:spLocks noChangeArrowheads="1"/>
            </p:cNvSpPr>
            <p:nvPr/>
          </p:nvSpPr>
          <p:spPr bwMode="auto">
            <a:xfrm>
              <a:off x="6586390" y="3926246"/>
              <a:ext cx="1431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a:solidFill>
                    <a:prstClr val="black"/>
                  </a:solidFill>
                  <a:latin typeface="+mn-lt"/>
                  <a:ea typeface="宋体" panose="02010600030101010101" pitchFamily="2" charset="-122"/>
                </a:rPr>
                <a:t>m-outputs</a:t>
              </a:r>
            </a:p>
          </p:txBody>
        </p:sp>
        <p:sp>
          <p:nvSpPr>
            <p:cNvPr id="60" name="Rectangle 18">
              <a:extLst>
                <a:ext uri="{FF2B5EF4-FFF2-40B4-BE49-F238E27FC236}">
                  <a16:creationId xmlns:a16="http://schemas.microsoft.com/office/drawing/2014/main" id="{54C07038-6070-478D-B122-A17CAC451A7D}"/>
                </a:ext>
              </a:extLst>
            </p:cNvPr>
            <p:cNvSpPr>
              <a:spLocks noChangeArrowheads="1"/>
            </p:cNvSpPr>
            <p:nvPr/>
          </p:nvSpPr>
          <p:spPr bwMode="auto">
            <a:xfrm>
              <a:off x="6117759" y="4623357"/>
              <a:ext cx="1524000" cy="609600"/>
            </a:xfrm>
            <a:prstGeom prst="rect">
              <a:avLst/>
            </a:prstGeom>
            <a:solidFill>
              <a:srgbClr val="4F81BD"/>
            </a:solidFill>
            <a:ln w="9525">
              <a:solidFill>
                <a:sysClr val="windowText" lastClr="000000"/>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marL="0" marR="0" lvl="0" indent="0" algn="ctr" defTabSz="914400" eaLnBrk="1" fontAlgn="auto" latinLnBrk="0" hangingPunct="1">
                <a:lnSpc>
                  <a:spcPct val="7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Storage</a:t>
              </a:r>
            </a:p>
            <a:p>
              <a:pPr marL="0" marR="0" lvl="0" indent="0" algn="ctr" defTabSz="914400" eaLnBrk="1" fontAlgn="auto" latinLnBrk="0" hangingPunct="1">
                <a:lnSpc>
                  <a:spcPct val="7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Elements</a:t>
              </a:r>
            </a:p>
          </p:txBody>
        </p:sp>
        <p:sp>
          <p:nvSpPr>
            <p:cNvPr id="61" name="Line 19">
              <a:extLst>
                <a:ext uri="{FF2B5EF4-FFF2-40B4-BE49-F238E27FC236}">
                  <a16:creationId xmlns:a16="http://schemas.microsoft.com/office/drawing/2014/main" id="{A04D29E2-BAB3-4043-B0FE-69A7DA9EDC6A}"/>
                </a:ext>
              </a:extLst>
            </p:cNvPr>
            <p:cNvSpPr>
              <a:spLocks noChangeShapeType="1"/>
            </p:cNvSpPr>
            <p:nvPr/>
          </p:nvSpPr>
          <p:spPr bwMode="auto">
            <a:xfrm>
              <a:off x="4665392" y="4928157"/>
              <a:ext cx="1452367"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2" name="Line 20">
              <a:extLst>
                <a:ext uri="{FF2B5EF4-FFF2-40B4-BE49-F238E27FC236}">
                  <a16:creationId xmlns:a16="http://schemas.microsoft.com/office/drawing/2014/main" id="{2FEBF787-018E-4F51-AD3D-AB315D83C65F}"/>
                </a:ext>
              </a:extLst>
            </p:cNvPr>
            <p:cNvSpPr>
              <a:spLocks noChangeShapeType="1"/>
            </p:cNvSpPr>
            <p:nvPr/>
          </p:nvSpPr>
          <p:spPr bwMode="auto">
            <a:xfrm flipV="1">
              <a:off x="7641760" y="4928157"/>
              <a:ext cx="436064" cy="6832"/>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3" name="Line 21">
              <a:extLst>
                <a:ext uri="{FF2B5EF4-FFF2-40B4-BE49-F238E27FC236}">
                  <a16:creationId xmlns:a16="http://schemas.microsoft.com/office/drawing/2014/main" id="{DA24D43A-9617-44E0-9314-FE805A0CC7B8}"/>
                </a:ext>
              </a:extLst>
            </p:cNvPr>
            <p:cNvSpPr>
              <a:spLocks noChangeShapeType="1"/>
            </p:cNvSpPr>
            <p:nvPr/>
          </p:nvSpPr>
          <p:spPr bwMode="auto">
            <a:xfrm>
              <a:off x="8077826" y="4921311"/>
              <a:ext cx="0" cy="76200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4" name="Line 22">
              <a:extLst>
                <a:ext uri="{FF2B5EF4-FFF2-40B4-BE49-F238E27FC236}">
                  <a16:creationId xmlns:a16="http://schemas.microsoft.com/office/drawing/2014/main" id="{9FB08B95-68D8-42BB-A6DD-5A1B626A4E3D}"/>
                </a:ext>
              </a:extLst>
            </p:cNvPr>
            <p:cNvSpPr>
              <a:spLocks noChangeShapeType="1"/>
            </p:cNvSpPr>
            <p:nvPr/>
          </p:nvSpPr>
          <p:spPr bwMode="auto">
            <a:xfrm flipH="1">
              <a:off x="1922192" y="5690157"/>
              <a:ext cx="6155634" cy="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5" name="Line 23">
              <a:extLst>
                <a:ext uri="{FF2B5EF4-FFF2-40B4-BE49-F238E27FC236}">
                  <a16:creationId xmlns:a16="http://schemas.microsoft.com/office/drawing/2014/main" id="{DAFD7025-DC5B-46B5-AEE9-234235F6EFD2}"/>
                </a:ext>
              </a:extLst>
            </p:cNvPr>
            <p:cNvSpPr>
              <a:spLocks noChangeShapeType="1"/>
            </p:cNvSpPr>
            <p:nvPr/>
          </p:nvSpPr>
          <p:spPr bwMode="auto">
            <a:xfrm flipV="1">
              <a:off x="1922192" y="4928157"/>
              <a:ext cx="0" cy="76200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6" name="Line 24">
              <a:extLst>
                <a:ext uri="{FF2B5EF4-FFF2-40B4-BE49-F238E27FC236}">
                  <a16:creationId xmlns:a16="http://schemas.microsoft.com/office/drawing/2014/main" id="{79659031-8C01-4A36-8AAE-294461B342C2}"/>
                </a:ext>
              </a:extLst>
            </p:cNvPr>
            <p:cNvSpPr>
              <a:spLocks noChangeShapeType="1"/>
            </p:cNvSpPr>
            <p:nvPr/>
          </p:nvSpPr>
          <p:spPr bwMode="auto">
            <a:xfrm>
              <a:off x="1922192" y="4928157"/>
              <a:ext cx="762000"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7" name="Text Box 25">
              <a:extLst>
                <a:ext uri="{FF2B5EF4-FFF2-40B4-BE49-F238E27FC236}">
                  <a16:creationId xmlns:a16="http://schemas.microsoft.com/office/drawing/2014/main" id="{CD35E196-94A6-4D22-806D-51407B0151F8}"/>
                </a:ext>
              </a:extLst>
            </p:cNvPr>
            <p:cNvSpPr txBox="1">
              <a:spLocks noChangeArrowheads="1"/>
            </p:cNvSpPr>
            <p:nvPr/>
          </p:nvSpPr>
          <p:spPr bwMode="auto">
            <a:xfrm>
              <a:off x="5030517" y="4937682"/>
              <a:ext cx="782587"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lnSpc>
                  <a:spcPct val="60000"/>
                </a:lnSpc>
              </a:pPr>
              <a:r>
                <a:rPr lang="en-US" altLang="zh-CN" sz="2400" baseline="0">
                  <a:solidFill>
                    <a:srgbClr val="3333FF"/>
                  </a:solidFill>
                  <a:latin typeface="+mn-lt"/>
                  <a:ea typeface="宋体" panose="02010600030101010101" pitchFamily="2" charset="-122"/>
                </a:rPr>
                <a:t>Next</a:t>
              </a:r>
            </a:p>
            <a:p>
              <a:pPr eaLnBrk="1" hangingPunct="1">
                <a:lnSpc>
                  <a:spcPct val="60000"/>
                </a:lnSpc>
              </a:pPr>
              <a:r>
                <a:rPr lang="en-US" altLang="zh-CN" sz="2400" baseline="0">
                  <a:solidFill>
                    <a:srgbClr val="3333FF"/>
                  </a:solidFill>
                  <a:latin typeface="+mn-lt"/>
                  <a:ea typeface="宋体" panose="02010600030101010101" pitchFamily="2" charset="-122"/>
                </a:rPr>
                <a:t>state</a:t>
              </a:r>
            </a:p>
          </p:txBody>
        </p:sp>
        <p:sp>
          <p:nvSpPr>
            <p:cNvPr id="68" name="Text Box 27">
              <a:extLst>
                <a:ext uri="{FF2B5EF4-FFF2-40B4-BE49-F238E27FC236}">
                  <a16:creationId xmlns:a16="http://schemas.microsoft.com/office/drawing/2014/main" id="{1CA31669-2615-42B6-9524-CF67B12F098F}"/>
                </a:ext>
              </a:extLst>
            </p:cNvPr>
            <p:cNvSpPr txBox="1">
              <a:spLocks noChangeArrowheads="1"/>
            </p:cNvSpPr>
            <p:nvPr/>
          </p:nvSpPr>
          <p:spPr bwMode="auto">
            <a:xfrm>
              <a:off x="3540999" y="5672742"/>
              <a:ext cx="25803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1" baseline="0">
                  <a:solidFill>
                    <a:prstClr val="black"/>
                  </a:solidFill>
                  <a:latin typeface="+mn-lt"/>
                  <a:ea typeface="宋体" panose="02010600030101010101" pitchFamily="2" charset="-122"/>
                </a:rPr>
                <a:t>Sequential Circuit</a:t>
              </a:r>
            </a:p>
          </p:txBody>
        </p:sp>
        <p:sp>
          <p:nvSpPr>
            <p:cNvPr id="69" name="Line 29">
              <a:extLst>
                <a:ext uri="{FF2B5EF4-FFF2-40B4-BE49-F238E27FC236}">
                  <a16:creationId xmlns:a16="http://schemas.microsoft.com/office/drawing/2014/main" id="{A8D31AFA-43F0-4D24-A035-701F5208836B}"/>
                </a:ext>
              </a:extLst>
            </p:cNvPr>
            <p:cNvSpPr>
              <a:spLocks noChangeShapeType="1"/>
            </p:cNvSpPr>
            <p:nvPr/>
          </p:nvSpPr>
          <p:spPr bwMode="auto">
            <a:xfrm>
              <a:off x="2320603" y="4311415"/>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70" name="Line 29">
              <a:extLst>
                <a:ext uri="{FF2B5EF4-FFF2-40B4-BE49-F238E27FC236}">
                  <a16:creationId xmlns:a16="http://schemas.microsoft.com/office/drawing/2014/main" id="{C5A0F95E-3870-4A0E-B43F-5F7A557E5E76}"/>
                </a:ext>
              </a:extLst>
            </p:cNvPr>
            <p:cNvSpPr>
              <a:spLocks noChangeShapeType="1"/>
            </p:cNvSpPr>
            <p:nvPr/>
          </p:nvSpPr>
          <p:spPr bwMode="auto">
            <a:xfrm>
              <a:off x="5226565" y="4309330"/>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71" name="Line 29">
              <a:extLst>
                <a:ext uri="{FF2B5EF4-FFF2-40B4-BE49-F238E27FC236}">
                  <a16:creationId xmlns:a16="http://schemas.microsoft.com/office/drawing/2014/main" id="{8A9ABD79-0A65-4975-B99E-56769C3F7C03}"/>
                </a:ext>
              </a:extLst>
            </p:cNvPr>
            <p:cNvSpPr>
              <a:spLocks noChangeShapeType="1"/>
            </p:cNvSpPr>
            <p:nvPr/>
          </p:nvSpPr>
          <p:spPr bwMode="auto">
            <a:xfrm>
              <a:off x="5117385" y="5613957"/>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72" name="Text Box 25">
              <a:extLst>
                <a:ext uri="{FF2B5EF4-FFF2-40B4-BE49-F238E27FC236}">
                  <a16:creationId xmlns:a16="http://schemas.microsoft.com/office/drawing/2014/main" id="{9C378FC2-4658-453F-9447-25865725E20A}"/>
                </a:ext>
              </a:extLst>
            </p:cNvPr>
            <p:cNvSpPr txBox="1">
              <a:spLocks noChangeArrowheads="1"/>
            </p:cNvSpPr>
            <p:nvPr/>
          </p:nvSpPr>
          <p:spPr bwMode="auto">
            <a:xfrm>
              <a:off x="1879187" y="4990166"/>
              <a:ext cx="798617" cy="330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lnSpc>
                  <a:spcPct val="60000"/>
                </a:lnSpc>
              </a:pPr>
              <a:r>
                <a:rPr lang="en-US" altLang="zh-CN" sz="2400" baseline="0">
                  <a:solidFill>
                    <a:srgbClr val="3333FF"/>
                  </a:solidFill>
                  <a:latin typeface="+mn-lt"/>
                  <a:ea typeface="宋体" panose="02010600030101010101" pitchFamily="2" charset="-122"/>
                </a:rPr>
                <a:t>State</a:t>
              </a:r>
            </a:p>
          </p:txBody>
        </p:sp>
      </p:grpSp>
    </p:spTree>
    <p:extLst>
      <p:ext uri="{BB962C8B-B14F-4D97-AF65-F5344CB8AC3E}">
        <p14:creationId xmlns:p14="http://schemas.microsoft.com/office/powerpoint/2010/main" val="30038298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Types of Sequential Circuits</a:t>
            </a:r>
          </a:p>
        </p:txBody>
      </p:sp>
      <p:sp>
        <p:nvSpPr>
          <p:cNvPr id="3" name="Content Placeholder 2"/>
          <p:cNvSpPr>
            <a:spLocks noGrp="1"/>
          </p:cNvSpPr>
          <p:nvPr>
            <p:ph idx="1"/>
          </p:nvPr>
        </p:nvSpPr>
        <p:spPr>
          <a:xfrm>
            <a:off x="472741" y="1188814"/>
            <a:ext cx="8611029" cy="5326286"/>
          </a:xfrm>
        </p:spPr>
        <p:txBody>
          <a:bodyPr/>
          <a:lstStyle/>
          <a:p>
            <a:r>
              <a:rPr lang="en-US" altLang="zh-CN" sz="2800"/>
              <a:t>Depends on the times at which:</a:t>
            </a:r>
          </a:p>
          <a:p>
            <a:pPr lvl="1"/>
            <a:r>
              <a:rPr lang="en-US" altLang="zh-CN" sz="2400"/>
              <a:t>Storage elements observe their inputs, and </a:t>
            </a:r>
          </a:p>
          <a:p>
            <a:pPr lvl="1"/>
            <a:r>
              <a:rPr lang="en-US" altLang="zh-CN" sz="2400"/>
              <a:t>Storage elements change their state </a:t>
            </a:r>
          </a:p>
          <a:p>
            <a:endParaRPr lang="en-US" altLang="zh-CN" sz="2800"/>
          </a:p>
          <a:p>
            <a:r>
              <a:rPr lang="en-US" altLang="zh-CN" sz="2800"/>
              <a:t>Synchronous</a:t>
            </a:r>
          </a:p>
          <a:p>
            <a:pPr lvl="1"/>
            <a:r>
              <a:rPr lang="en-US" altLang="zh-CN" sz="2400"/>
              <a:t>Circuit output changes only at some discrete instants of time. </a:t>
            </a:r>
          </a:p>
          <a:p>
            <a:pPr lvl="1"/>
            <a:r>
              <a:rPr lang="en-US" altLang="zh-CN" sz="2400"/>
              <a:t>Achieves synchronization by using a timing signal called the clock.</a:t>
            </a:r>
          </a:p>
          <a:p>
            <a:endParaRPr lang="en-US" altLang="zh-CN" sz="2800"/>
          </a:p>
          <a:p>
            <a:r>
              <a:rPr lang="en-US" altLang="zh-CN" sz="2800"/>
              <a:t>Asynchronous</a:t>
            </a:r>
          </a:p>
          <a:p>
            <a:pPr lvl="1"/>
            <a:r>
              <a:rPr lang="en-US" altLang="zh-CN" sz="2400"/>
              <a:t>Circuit output can change at any time (clockless).</a:t>
            </a:r>
            <a:endParaRPr lang="en-US" altLang="zh-CN" sz="20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11</a:t>
            </a:fld>
            <a:endParaRPr lang="en-US" altLang="zh-CN" sz="1600"/>
          </a:p>
        </p:txBody>
      </p:sp>
    </p:spTree>
    <p:extLst>
      <p:ext uri="{BB962C8B-B14F-4D97-AF65-F5344CB8AC3E}">
        <p14:creationId xmlns:p14="http://schemas.microsoft.com/office/powerpoint/2010/main" val="347682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Sequential Circuit Analysis</a:t>
            </a:r>
          </a:p>
        </p:txBody>
      </p:sp>
      <p:sp>
        <p:nvSpPr>
          <p:cNvPr id="3" name="Content Placeholder 2"/>
          <p:cNvSpPr>
            <a:spLocks noGrp="1"/>
          </p:cNvSpPr>
          <p:nvPr>
            <p:ph idx="1"/>
          </p:nvPr>
        </p:nvSpPr>
        <p:spPr>
          <a:xfrm>
            <a:off x="472742" y="1188814"/>
            <a:ext cx="8162042" cy="5326286"/>
          </a:xfrm>
        </p:spPr>
        <p:txBody>
          <a:bodyPr/>
          <a:lstStyle/>
          <a:p>
            <a:r>
              <a:rPr lang="en-US" altLang="zh-CN" dirty="0"/>
              <a:t>Terminology</a:t>
            </a:r>
          </a:p>
          <a:p>
            <a:pPr lvl="1"/>
            <a:r>
              <a:rPr lang="en-US" altLang="zh-CN" dirty="0"/>
              <a:t>Finite state machine (FSM)</a:t>
            </a:r>
          </a:p>
          <a:p>
            <a:pPr lvl="1"/>
            <a:r>
              <a:rPr lang="en-US" altLang="zh-CN" dirty="0"/>
              <a:t>State diagram</a:t>
            </a:r>
          </a:p>
          <a:p>
            <a:pPr lvl="1"/>
            <a:r>
              <a:rPr lang="en-US" altLang="zh-CN" dirty="0"/>
              <a:t>State table</a:t>
            </a:r>
          </a:p>
          <a:p>
            <a:endParaRPr lang="en-US" altLang="zh-CN" dirty="0"/>
          </a:p>
          <a:p>
            <a:r>
              <a:rPr lang="en-US" altLang="zh-CN" dirty="0"/>
              <a:t>Basic analysis procedure</a:t>
            </a:r>
          </a:p>
          <a:p>
            <a:pPr lvl="1"/>
            <a:r>
              <a:rPr lang="en-US" altLang="zh-CN" dirty="0"/>
              <a:t>Purpose</a:t>
            </a:r>
          </a:p>
          <a:p>
            <a:pPr lvl="1"/>
            <a:r>
              <a:rPr lang="en-US" altLang="zh-CN" dirty="0"/>
              <a:t>Logic diagram</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12</a:t>
            </a:fld>
            <a:endParaRPr lang="en-US" altLang="zh-CN" sz="1600"/>
          </a:p>
        </p:txBody>
      </p:sp>
    </p:spTree>
    <p:extLst>
      <p:ext uri="{BB962C8B-B14F-4D97-AF65-F5344CB8AC3E}">
        <p14:creationId xmlns:p14="http://schemas.microsoft.com/office/powerpoint/2010/main" val="39816681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8001738" cy="1020763"/>
          </a:xfrm>
        </p:spPr>
        <p:txBody>
          <a:bodyPr/>
          <a:lstStyle/>
          <a:p>
            <a:r>
              <a:rPr lang="en-US"/>
              <a:t>Finite State Machine and State Diagram</a:t>
            </a:r>
          </a:p>
        </p:txBody>
      </p:sp>
      <p:sp>
        <p:nvSpPr>
          <p:cNvPr id="3" name="Content Placeholder 2"/>
          <p:cNvSpPr>
            <a:spLocks noGrp="1"/>
          </p:cNvSpPr>
          <p:nvPr>
            <p:ph idx="1"/>
          </p:nvPr>
        </p:nvSpPr>
        <p:spPr>
          <a:xfrm>
            <a:off x="472740" y="1188814"/>
            <a:ext cx="8134665" cy="1839964"/>
          </a:xfrm>
        </p:spPr>
        <p:txBody>
          <a:bodyPr/>
          <a:lstStyle/>
          <a:p>
            <a:r>
              <a:rPr lang="en-US" altLang="zh-CN" sz="2000"/>
              <a:t>Finite state machine (FSM) is a generic model for sequential circuits used in sequential circuit design</a:t>
            </a:r>
          </a:p>
          <a:p>
            <a:endParaRPr lang="en-US" altLang="zh-CN" sz="2000" kern="0" baseline="0"/>
          </a:p>
          <a:p>
            <a:r>
              <a:rPr lang="en-US" altLang="zh-CN" sz="2000" kern="0" baseline="0"/>
              <a:t>The sequential circuit function can be represented in graphical form as a </a:t>
            </a:r>
            <a:r>
              <a:rPr lang="en-US" altLang="zh-CN" sz="2000" b="1" kern="0" baseline="0"/>
              <a:t>state diagram</a:t>
            </a:r>
            <a:r>
              <a:rPr lang="en-US" altLang="zh-CN" sz="2000" kern="0" baseline="0"/>
              <a:t> with the following components:</a:t>
            </a:r>
          </a:p>
          <a:p>
            <a:endParaRPr lang="en-US" altLang="zh-CN" sz="20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13</a:t>
            </a:fld>
            <a:endParaRPr lang="en-US" altLang="zh-CN" sz="1600"/>
          </a:p>
        </p:txBody>
      </p:sp>
      <p:grpSp>
        <p:nvGrpSpPr>
          <p:cNvPr id="55" name="组合 54">
            <a:extLst>
              <a:ext uri="{FF2B5EF4-FFF2-40B4-BE49-F238E27FC236}">
                <a16:creationId xmlns:a16="http://schemas.microsoft.com/office/drawing/2014/main" id="{29A58688-A71D-4240-A33D-06595EAF547D}"/>
              </a:ext>
            </a:extLst>
          </p:cNvPr>
          <p:cNvGrpSpPr/>
          <p:nvPr/>
        </p:nvGrpSpPr>
        <p:grpSpPr>
          <a:xfrm>
            <a:off x="5321979" y="2957222"/>
            <a:ext cx="3808642" cy="3305929"/>
            <a:chOff x="4790360" y="3119547"/>
            <a:chExt cx="3808642" cy="3305929"/>
          </a:xfrm>
        </p:grpSpPr>
        <p:sp>
          <p:nvSpPr>
            <p:cNvPr id="5" name="流程图: 接点 4">
              <a:extLst>
                <a:ext uri="{FF2B5EF4-FFF2-40B4-BE49-F238E27FC236}">
                  <a16:creationId xmlns:a16="http://schemas.microsoft.com/office/drawing/2014/main" id="{D42EE817-B1E2-4916-864B-661D648C3377}"/>
                </a:ext>
              </a:extLst>
            </p:cNvPr>
            <p:cNvSpPr/>
            <p:nvPr/>
          </p:nvSpPr>
          <p:spPr bwMode="auto">
            <a:xfrm>
              <a:off x="5286900" y="3309541"/>
              <a:ext cx="536745" cy="509217"/>
            </a:xfrm>
            <a:prstGeom prst="flowChartConnector">
              <a:avLst/>
            </a:prstGeom>
            <a:solidFill>
              <a:srgbClr val="FFFFFF"/>
            </a:solidFill>
            <a:ln w="1588"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tabLst/>
              </a:pPr>
              <a:endParaRPr lang="zh-CN" altLang="en-US" sz="2400" b="1">
                <a:solidFill>
                  <a:schemeClr val="tx1"/>
                </a:solidFill>
                <a:latin typeface="+mn-lt"/>
              </a:endParaRPr>
            </a:p>
          </p:txBody>
        </p:sp>
        <p:sp>
          <p:nvSpPr>
            <p:cNvPr id="7" name="Rectangle 3">
              <a:extLst>
                <a:ext uri="{FF2B5EF4-FFF2-40B4-BE49-F238E27FC236}">
                  <a16:creationId xmlns:a16="http://schemas.microsoft.com/office/drawing/2014/main" id="{584ECD32-2C16-4DA7-9BB6-473A4E3B3EB4}"/>
                </a:ext>
              </a:extLst>
            </p:cNvPr>
            <p:cNvSpPr txBox="1">
              <a:spLocks noChangeArrowheads="1"/>
            </p:cNvSpPr>
            <p:nvPr/>
          </p:nvSpPr>
          <p:spPr bwMode="auto">
            <a:xfrm>
              <a:off x="5321859" y="3369770"/>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2400" b="1" kern="0" baseline="0">
                  <a:ea typeface="宋体" pitchFamily="2" charset="-122"/>
                </a:rPr>
                <a:t>A</a:t>
              </a:r>
            </a:p>
          </p:txBody>
        </p:sp>
        <p:sp>
          <p:nvSpPr>
            <p:cNvPr id="8" name="流程图: 接点 7">
              <a:extLst>
                <a:ext uri="{FF2B5EF4-FFF2-40B4-BE49-F238E27FC236}">
                  <a16:creationId xmlns:a16="http://schemas.microsoft.com/office/drawing/2014/main" id="{8AA2F0BD-F5CA-4C2E-8717-964301D9DD38}"/>
                </a:ext>
              </a:extLst>
            </p:cNvPr>
            <p:cNvSpPr/>
            <p:nvPr/>
          </p:nvSpPr>
          <p:spPr bwMode="auto">
            <a:xfrm>
              <a:off x="7897777" y="3369771"/>
              <a:ext cx="536745" cy="509217"/>
            </a:xfrm>
            <a:prstGeom prst="flowChartConnector">
              <a:avLst/>
            </a:prstGeom>
            <a:solidFill>
              <a:srgbClr val="FFFFFF"/>
            </a:solidFill>
            <a:ln w="1588"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tabLst/>
              </a:pPr>
              <a:endParaRPr lang="zh-CN" altLang="en-US" sz="2400" b="1">
                <a:solidFill>
                  <a:schemeClr val="tx1"/>
                </a:solidFill>
                <a:latin typeface="+mn-lt"/>
              </a:endParaRPr>
            </a:p>
          </p:txBody>
        </p:sp>
        <p:sp>
          <p:nvSpPr>
            <p:cNvPr id="9" name="Rectangle 3">
              <a:extLst>
                <a:ext uri="{FF2B5EF4-FFF2-40B4-BE49-F238E27FC236}">
                  <a16:creationId xmlns:a16="http://schemas.microsoft.com/office/drawing/2014/main" id="{B6571BA7-FFF9-496B-8EA4-CC4962A05C2F}"/>
                </a:ext>
              </a:extLst>
            </p:cNvPr>
            <p:cNvSpPr txBox="1">
              <a:spLocks noChangeArrowheads="1"/>
            </p:cNvSpPr>
            <p:nvPr/>
          </p:nvSpPr>
          <p:spPr bwMode="auto">
            <a:xfrm>
              <a:off x="7932736" y="3430000"/>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2400" b="1" kern="0" baseline="0">
                  <a:ea typeface="宋体" pitchFamily="2" charset="-122"/>
                </a:rPr>
                <a:t>B</a:t>
              </a:r>
            </a:p>
          </p:txBody>
        </p:sp>
        <p:sp>
          <p:nvSpPr>
            <p:cNvPr id="10" name="流程图: 接点 9">
              <a:extLst>
                <a:ext uri="{FF2B5EF4-FFF2-40B4-BE49-F238E27FC236}">
                  <a16:creationId xmlns:a16="http://schemas.microsoft.com/office/drawing/2014/main" id="{84AB59E0-D2DF-404E-ABDA-CDF05DE1DF29}"/>
                </a:ext>
              </a:extLst>
            </p:cNvPr>
            <p:cNvSpPr/>
            <p:nvPr/>
          </p:nvSpPr>
          <p:spPr bwMode="auto">
            <a:xfrm>
              <a:off x="5286900" y="5684877"/>
              <a:ext cx="536745" cy="509217"/>
            </a:xfrm>
            <a:prstGeom prst="flowChartConnector">
              <a:avLst/>
            </a:prstGeom>
            <a:solidFill>
              <a:srgbClr val="FFFFFF"/>
            </a:solidFill>
            <a:ln w="1588"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tabLst/>
              </a:pPr>
              <a:endParaRPr lang="zh-CN" altLang="en-US" sz="2400" b="1">
                <a:solidFill>
                  <a:schemeClr val="tx1"/>
                </a:solidFill>
                <a:latin typeface="+mn-lt"/>
              </a:endParaRPr>
            </a:p>
          </p:txBody>
        </p:sp>
        <p:sp>
          <p:nvSpPr>
            <p:cNvPr id="11" name="Rectangle 3">
              <a:extLst>
                <a:ext uri="{FF2B5EF4-FFF2-40B4-BE49-F238E27FC236}">
                  <a16:creationId xmlns:a16="http://schemas.microsoft.com/office/drawing/2014/main" id="{CA139368-5CDF-4EF2-B37A-720E66B649ED}"/>
                </a:ext>
              </a:extLst>
            </p:cNvPr>
            <p:cNvSpPr txBox="1">
              <a:spLocks noChangeArrowheads="1"/>
            </p:cNvSpPr>
            <p:nvPr/>
          </p:nvSpPr>
          <p:spPr bwMode="auto">
            <a:xfrm>
              <a:off x="5321859" y="5745106"/>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2400" b="1" kern="0" baseline="0">
                  <a:ea typeface="宋体" pitchFamily="2" charset="-122"/>
                </a:rPr>
                <a:t>D</a:t>
              </a:r>
            </a:p>
          </p:txBody>
        </p:sp>
        <p:sp>
          <p:nvSpPr>
            <p:cNvPr id="12" name="流程图: 接点 11">
              <a:extLst>
                <a:ext uri="{FF2B5EF4-FFF2-40B4-BE49-F238E27FC236}">
                  <a16:creationId xmlns:a16="http://schemas.microsoft.com/office/drawing/2014/main" id="{4B841E72-8347-491D-A054-9BDDBB85A7DA}"/>
                </a:ext>
              </a:extLst>
            </p:cNvPr>
            <p:cNvSpPr/>
            <p:nvPr/>
          </p:nvSpPr>
          <p:spPr bwMode="auto">
            <a:xfrm>
              <a:off x="7897777" y="5684877"/>
              <a:ext cx="536745" cy="509217"/>
            </a:xfrm>
            <a:prstGeom prst="flowChartConnector">
              <a:avLst/>
            </a:prstGeom>
            <a:solidFill>
              <a:srgbClr val="FFFFFF"/>
            </a:solidFill>
            <a:ln w="1588"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tabLst/>
              </a:pPr>
              <a:endParaRPr lang="zh-CN" altLang="en-US" sz="2400" b="1">
                <a:solidFill>
                  <a:schemeClr val="tx1"/>
                </a:solidFill>
                <a:latin typeface="+mn-lt"/>
              </a:endParaRPr>
            </a:p>
          </p:txBody>
        </p:sp>
        <p:sp>
          <p:nvSpPr>
            <p:cNvPr id="13" name="Rectangle 3">
              <a:extLst>
                <a:ext uri="{FF2B5EF4-FFF2-40B4-BE49-F238E27FC236}">
                  <a16:creationId xmlns:a16="http://schemas.microsoft.com/office/drawing/2014/main" id="{1BCD8AD0-0BDB-427F-9FB3-0C22C261F55C}"/>
                </a:ext>
              </a:extLst>
            </p:cNvPr>
            <p:cNvSpPr txBox="1">
              <a:spLocks noChangeArrowheads="1"/>
            </p:cNvSpPr>
            <p:nvPr/>
          </p:nvSpPr>
          <p:spPr bwMode="auto">
            <a:xfrm>
              <a:off x="7932736" y="5745106"/>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2400" b="1" kern="0" baseline="0">
                  <a:ea typeface="宋体" pitchFamily="2" charset="-122"/>
                </a:rPr>
                <a:t>C</a:t>
              </a:r>
            </a:p>
          </p:txBody>
        </p:sp>
        <p:cxnSp>
          <p:nvCxnSpPr>
            <p:cNvPr id="15" name="直接箭头连接符 14">
              <a:extLst>
                <a:ext uri="{FF2B5EF4-FFF2-40B4-BE49-F238E27FC236}">
                  <a16:creationId xmlns:a16="http://schemas.microsoft.com/office/drawing/2014/main" id="{2A9E4F1F-AE08-4B1A-8B2F-34C68658D61E}"/>
                </a:ext>
              </a:extLst>
            </p:cNvPr>
            <p:cNvCxnSpPr>
              <a:cxnSpLocks/>
            </p:cNvCxnSpPr>
            <p:nvPr/>
          </p:nvCxnSpPr>
          <p:spPr bwMode="auto">
            <a:xfrm>
              <a:off x="5845673" y="3469154"/>
              <a:ext cx="205210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7" name="Rectangle 3">
              <a:extLst>
                <a:ext uri="{FF2B5EF4-FFF2-40B4-BE49-F238E27FC236}">
                  <a16:creationId xmlns:a16="http://schemas.microsoft.com/office/drawing/2014/main" id="{4F0F9F74-AC6E-40B4-9CEB-0C9ED53BAA74}"/>
                </a:ext>
              </a:extLst>
            </p:cNvPr>
            <p:cNvSpPr txBox="1">
              <a:spLocks noChangeArrowheads="1"/>
            </p:cNvSpPr>
            <p:nvPr/>
          </p:nvSpPr>
          <p:spPr bwMode="auto">
            <a:xfrm>
              <a:off x="6675939" y="3119547"/>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600" kern="0" baseline="0">
                  <a:ea typeface="宋体" pitchFamily="2" charset="-122"/>
                </a:rPr>
                <a:t>1/0</a:t>
              </a:r>
            </a:p>
          </p:txBody>
        </p:sp>
        <p:sp>
          <p:nvSpPr>
            <p:cNvPr id="18" name="Rectangle 3">
              <a:extLst>
                <a:ext uri="{FF2B5EF4-FFF2-40B4-BE49-F238E27FC236}">
                  <a16:creationId xmlns:a16="http://schemas.microsoft.com/office/drawing/2014/main" id="{B419D32F-20E5-44D6-B1C5-0D1EA15094F7}"/>
                </a:ext>
              </a:extLst>
            </p:cNvPr>
            <p:cNvSpPr txBox="1">
              <a:spLocks noChangeArrowheads="1"/>
            </p:cNvSpPr>
            <p:nvPr/>
          </p:nvSpPr>
          <p:spPr bwMode="auto">
            <a:xfrm>
              <a:off x="6675939" y="3624379"/>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600" kern="0" baseline="0">
                  <a:ea typeface="宋体" pitchFamily="2" charset="-122"/>
                </a:rPr>
                <a:t>0/0</a:t>
              </a:r>
            </a:p>
          </p:txBody>
        </p:sp>
        <p:cxnSp>
          <p:nvCxnSpPr>
            <p:cNvPr id="19" name="直接箭头连接符 18">
              <a:extLst>
                <a:ext uri="{FF2B5EF4-FFF2-40B4-BE49-F238E27FC236}">
                  <a16:creationId xmlns:a16="http://schemas.microsoft.com/office/drawing/2014/main" id="{6E6282C5-8E87-4DD3-A7B3-D94F89E8DA88}"/>
                </a:ext>
              </a:extLst>
            </p:cNvPr>
            <p:cNvCxnSpPr>
              <a:cxnSpLocks/>
            </p:cNvCxnSpPr>
            <p:nvPr/>
          </p:nvCxnSpPr>
          <p:spPr bwMode="auto">
            <a:xfrm flipH="1">
              <a:off x="5823645" y="3663531"/>
              <a:ext cx="2037808"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 name="连接符: 曲线 25">
              <a:extLst>
                <a:ext uri="{FF2B5EF4-FFF2-40B4-BE49-F238E27FC236}">
                  <a16:creationId xmlns:a16="http://schemas.microsoft.com/office/drawing/2014/main" id="{6FD03489-523C-4673-987D-F05CAEE575D7}"/>
                </a:ext>
              </a:extLst>
            </p:cNvPr>
            <p:cNvCxnSpPr>
              <a:cxnSpLocks/>
              <a:stCxn id="5" idx="1"/>
              <a:endCxn id="5" idx="3"/>
            </p:cNvCxnSpPr>
            <p:nvPr/>
          </p:nvCxnSpPr>
          <p:spPr bwMode="auto">
            <a:xfrm rot="16200000" flipH="1">
              <a:off x="5185468" y="3564149"/>
              <a:ext cx="360071" cy="12700"/>
            </a:xfrm>
            <a:prstGeom prst="curvedConnector5">
              <a:avLst>
                <a:gd name="adj1" fmla="val -17867"/>
                <a:gd name="adj2" fmla="val -3918795"/>
                <a:gd name="adj3" fmla="val 13155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2" name="Rectangle 3">
              <a:extLst>
                <a:ext uri="{FF2B5EF4-FFF2-40B4-BE49-F238E27FC236}">
                  <a16:creationId xmlns:a16="http://schemas.microsoft.com/office/drawing/2014/main" id="{C4552068-3173-4C04-8E4D-4E6D922BC20F}"/>
                </a:ext>
              </a:extLst>
            </p:cNvPr>
            <p:cNvSpPr txBox="1">
              <a:spLocks noChangeArrowheads="1"/>
            </p:cNvSpPr>
            <p:nvPr/>
          </p:nvSpPr>
          <p:spPr bwMode="auto">
            <a:xfrm>
              <a:off x="4790360" y="3368403"/>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600" kern="0" baseline="0">
                  <a:ea typeface="宋体" pitchFamily="2" charset="-122"/>
                </a:rPr>
                <a:t>0/0</a:t>
              </a:r>
            </a:p>
          </p:txBody>
        </p:sp>
        <p:cxnSp>
          <p:nvCxnSpPr>
            <p:cNvPr id="33" name="直接箭头连接符 32">
              <a:extLst>
                <a:ext uri="{FF2B5EF4-FFF2-40B4-BE49-F238E27FC236}">
                  <a16:creationId xmlns:a16="http://schemas.microsoft.com/office/drawing/2014/main" id="{E5D68E85-590D-456A-ABE4-53B7C620A811}"/>
                </a:ext>
              </a:extLst>
            </p:cNvPr>
            <p:cNvCxnSpPr>
              <a:cxnSpLocks/>
            </p:cNvCxnSpPr>
            <p:nvPr/>
          </p:nvCxnSpPr>
          <p:spPr bwMode="auto">
            <a:xfrm>
              <a:off x="8162153" y="3929627"/>
              <a:ext cx="0" cy="170597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6" name="Rectangle 3">
              <a:extLst>
                <a:ext uri="{FF2B5EF4-FFF2-40B4-BE49-F238E27FC236}">
                  <a16:creationId xmlns:a16="http://schemas.microsoft.com/office/drawing/2014/main" id="{1B8289B1-7E29-4DD9-A505-E015961A0D61}"/>
                </a:ext>
              </a:extLst>
            </p:cNvPr>
            <p:cNvSpPr txBox="1">
              <a:spLocks noChangeArrowheads="1"/>
            </p:cNvSpPr>
            <p:nvPr/>
          </p:nvSpPr>
          <p:spPr bwMode="auto">
            <a:xfrm>
              <a:off x="8124490" y="4472813"/>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600" kern="0" baseline="0">
                  <a:ea typeface="宋体" pitchFamily="2" charset="-122"/>
                </a:rPr>
                <a:t>1/0</a:t>
              </a:r>
            </a:p>
          </p:txBody>
        </p:sp>
        <p:cxnSp>
          <p:nvCxnSpPr>
            <p:cNvPr id="37" name="直接箭头连接符 36">
              <a:extLst>
                <a:ext uri="{FF2B5EF4-FFF2-40B4-BE49-F238E27FC236}">
                  <a16:creationId xmlns:a16="http://schemas.microsoft.com/office/drawing/2014/main" id="{C76FA333-EE43-4018-95D6-9DE9F5EC8D7A}"/>
                </a:ext>
              </a:extLst>
            </p:cNvPr>
            <p:cNvCxnSpPr>
              <a:cxnSpLocks/>
            </p:cNvCxnSpPr>
            <p:nvPr/>
          </p:nvCxnSpPr>
          <p:spPr bwMode="auto">
            <a:xfrm flipV="1">
              <a:off x="5555272" y="3883216"/>
              <a:ext cx="0" cy="174143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2" name="Rectangle 3">
              <a:extLst>
                <a:ext uri="{FF2B5EF4-FFF2-40B4-BE49-F238E27FC236}">
                  <a16:creationId xmlns:a16="http://schemas.microsoft.com/office/drawing/2014/main" id="{704D432D-5AAF-4098-BD6C-981271BDDCFE}"/>
                </a:ext>
              </a:extLst>
            </p:cNvPr>
            <p:cNvSpPr txBox="1">
              <a:spLocks noChangeArrowheads="1"/>
            </p:cNvSpPr>
            <p:nvPr/>
          </p:nvSpPr>
          <p:spPr bwMode="auto">
            <a:xfrm>
              <a:off x="5049644" y="4472813"/>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600" kern="0" baseline="0">
                  <a:ea typeface="宋体" pitchFamily="2" charset="-122"/>
                </a:rPr>
                <a:t>0/0</a:t>
              </a:r>
            </a:p>
          </p:txBody>
        </p:sp>
        <p:cxnSp>
          <p:nvCxnSpPr>
            <p:cNvPr id="43" name="连接符: 曲线 42">
              <a:extLst>
                <a:ext uri="{FF2B5EF4-FFF2-40B4-BE49-F238E27FC236}">
                  <a16:creationId xmlns:a16="http://schemas.microsoft.com/office/drawing/2014/main" id="{60E986F0-915C-408B-9A0F-B2425AD674C2}"/>
                </a:ext>
              </a:extLst>
            </p:cNvPr>
            <p:cNvCxnSpPr>
              <a:cxnSpLocks/>
              <a:stCxn id="10" idx="2"/>
              <a:endCxn id="10" idx="4"/>
            </p:cNvCxnSpPr>
            <p:nvPr/>
          </p:nvCxnSpPr>
          <p:spPr bwMode="auto">
            <a:xfrm rot="10800000" flipH="1" flipV="1">
              <a:off x="5286899" y="5939486"/>
              <a:ext cx="268373" cy="254608"/>
            </a:xfrm>
            <a:prstGeom prst="curvedConnector4">
              <a:avLst>
                <a:gd name="adj1" fmla="val -85180"/>
                <a:gd name="adj2" fmla="val 189785"/>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7" name="Rectangle 3">
              <a:extLst>
                <a:ext uri="{FF2B5EF4-FFF2-40B4-BE49-F238E27FC236}">
                  <a16:creationId xmlns:a16="http://schemas.microsoft.com/office/drawing/2014/main" id="{EE97EC4B-F58E-43BC-A80D-4BEFEFB16DD6}"/>
                </a:ext>
              </a:extLst>
            </p:cNvPr>
            <p:cNvSpPr txBox="1">
              <a:spLocks noChangeArrowheads="1"/>
            </p:cNvSpPr>
            <p:nvPr/>
          </p:nvSpPr>
          <p:spPr bwMode="auto">
            <a:xfrm>
              <a:off x="5027616" y="6036718"/>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600" kern="0" baseline="0">
                  <a:ea typeface="宋体" pitchFamily="2" charset="-122"/>
                </a:rPr>
                <a:t>1/1</a:t>
              </a:r>
            </a:p>
          </p:txBody>
        </p:sp>
        <p:cxnSp>
          <p:nvCxnSpPr>
            <p:cNvPr id="48" name="直接箭头连接符 47">
              <a:extLst>
                <a:ext uri="{FF2B5EF4-FFF2-40B4-BE49-F238E27FC236}">
                  <a16:creationId xmlns:a16="http://schemas.microsoft.com/office/drawing/2014/main" id="{40C9C7DD-82D6-4A01-8E2B-375465B0C8E4}"/>
                </a:ext>
              </a:extLst>
            </p:cNvPr>
            <p:cNvCxnSpPr>
              <a:cxnSpLocks/>
            </p:cNvCxnSpPr>
            <p:nvPr/>
          </p:nvCxnSpPr>
          <p:spPr bwMode="auto">
            <a:xfrm flipH="1">
              <a:off x="5847346" y="5939485"/>
              <a:ext cx="2037808"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0" name="Rectangle 3">
              <a:extLst>
                <a:ext uri="{FF2B5EF4-FFF2-40B4-BE49-F238E27FC236}">
                  <a16:creationId xmlns:a16="http://schemas.microsoft.com/office/drawing/2014/main" id="{60D5DA16-B880-4A53-8744-7F35DF8D4715}"/>
                </a:ext>
              </a:extLst>
            </p:cNvPr>
            <p:cNvSpPr txBox="1">
              <a:spLocks noChangeArrowheads="1"/>
            </p:cNvSpPr>
            <p:nvPr/>
          </p:nvSpPr>
          <p:spPr bwMode="auto">
            <a:xfrm>
              <a:off x="6625299" y="5594264"/>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600" kern="0" baseline="0">
                  <a:ea typeface="宋体" pitchFamily="2" charset="-122"/>
                </a:rPr>
                <a:t>1/0</a:t>
              </a:r>
            </a:p>
          </p:txBody>
        </p:sp>
        <p:cxnSp>
          <p:nvCxnSpPr>
            <p:cNvPr id="51" name="直接箭头连接符 50">
              <a:extLst>
                <a:ext uri="{FF2B5EF4-FFF2-40B4-BE49-F238E27FC236}">
                  <a16:creationId xmlns:a16="http://schemas.microsoft.com/office/drawing/2014/main" id="{58583B95-9A01-4E79-88AD-AD134F851771}"/>
                </a:ext>
              </a:extLst>
            </p:cNvPr>
            <p:cNvCxnSpPr>
              <a:cxnSpLocks/>
            </p:cNvCxnSpPr>
            <p:nvPr/>
          </p:nvCxnSpPr>
          <p:spPr bwMode="auto">
            <a:xfrm flipH="1" flipV="1">
              <a:off x="5823646" y="3859182"/>
              <a:ext cx="2119214" cy="182569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4" name="Rectangle 3">
              <a:extLst>
                <a:ext uri="{FF2B5EF4-FFF2-40B4-BE49-F238E27FC236}">
                  <a16:creationId xmlns:a16="http://schemas.microsoft.com/office/drawing/2014/main" id="{0F1C94B1-6957-4889-BBA9-9F6085024A41}"/>
                </a:ext>
              </a:extLst>
            </p:cNvPr>
            <p:cNvSpPr txBox="1">
              <a:spLocks noChangeArrowheads="1"/>
            </p:cNvSpPr>
            <p:nvPr/>
          </p:nvSpPr>
          <p:spPr bwMode="auto">
            <a:xfrm>
              <a:off x="6862069" y="4524233"/>
              <a:ext cx="474512" cy="38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600" kern="0" baseline="0">
                  <a:ea typeface="宋体" pitchFamily="2" charset="-122"/>
                </a:rPr>
                <a:t>0/0</a:t>
              </a:r>
            </a:p>
          </p:txBody>
        </p:sp>
      </p:grpSp>
      <p:sp>
        <p:nvSpPr>
          <p:cNvPr id="30" name="Content Placeholder 2">
            <a:extLst>
              <a:ext uri="{FF2B5EF4-FFF2-40B4-BE49-F238E27FC236}">
                <a16:creationId xmlns:a16="http://schemas.microsoft.com/office/drawing/2014/main" id="{3FAE3429-C261-43CA-AE90-8701C17F1192}"/>
              </a:ext>
            </a:extLst>
          </p:cNvPr>
          <p:cNvSpPr txBox="1">
            <a:spLocks/>
          </p:cNvSpPr>
          <p:nvPr/>
        </p:nvSpPr>
        <p:spPr bwMode="auto">
          <a:xfrm>
            <a:off x="327665" y="2957222"/>
            <a:ext cx="5183937" cy="5648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lvl="1"/>
            <a:r>
              <a:rPr lang="en-US" altLang="zh-CN" sz="1800" kern="0" baseline="0"/>
              <a:t>A circle with the state name in it for each state</a:t>
            </a:r>
          </a:p>
          <a:p>
            <a:pPr lvl="1"/>
            <a:r>
              <a:rPr lang="en-US" altLang="zh-CN" sz="1800" kern="0" baseline="0"/>
              <a:t>A directed arc from the </a:t>
            </a:r>
            <a:r>
              <a:rPr lang="en-US" altLang="zh-CN" sz="1800" i="1" kern="0" baseline="0"/>
              <a:t>Present State</a:t>
            </a:r>
            <a:r>
              <a:rPr lang="en-US" altLang="zh-CN" sz="1800" kern="0" baseline="0"/>
              <a:t> to the </a:t>
            </a:r>
            <a:r>
              <a:rPr lang="en-US" altLang="zh-CN" sz="1800" i="1" kern="0" baseline="0"/>
              <a:t>Next State </a:t>
            </a:r>
            <a:r>
              <a:rPr lang="en-US" altLang="zh-CN" sz="1800" kern="0" baseline="0"/>
              <a:t>for each </a:t>
            </a:r>
            <a:r>
              <a:rPr lang="en-US" altLang="zh-CN" sz="1800" i="1" kern="0" baseline="0"/>
              <a:t>state transition</a:t>
            </a:r>
          </a:p>
          <a:p>
            <a:pPr lvl="1"/>
            <a:r>
              <a:rPr lang="en-US" altLang="zh-CN" sz="1800" kern="0" baseline="0"/>
              <a:t>A label on each directed arc with the </a:t>
            </a:r>
            <a:r>
              <a:rPr lang="en-US" altLang="zh-CN" sz="1800" i="1" kern="0" baseline="0"/>
              <a:t>Input values</a:t>
            </a:r>
            <a:r>
              <a:rPr lang="en-US" altLang="zh-CN" sz="1800" kern="0" baseline="0"/>
              <a:t> which causes the state transition, and</a:t>
            </a:r>
          </a:p>
          <a:p>
            <a:pPr lvl="1"/>
            <a:r>
              <a:rPr lang="en-US" altLang="zh-CN" sz="1800" kern="0" baseline="0"/>
              <a:t>A label: </a:t>
            </a:r>
          </a:p>
          <a:p>
            <a:pPr lvl="2"/>
            <a:r>
              <a:rPr lang="en-US" altLang="zh-CN" sz="1400" kern="0" baseline="0"/>
              <a:t>On each circle with the </a:t>
            </a:r>
            <a:r>
              <a:rPr lang="en-US" altLang="zh-CN" sz="1400" i="1" kern="0" baseline="0"/>
              <a:t>output</a:t>
            </a:r>
            <a:r>
              <a:rPr lang="en-US" altLang="zh-CN" sz="1400" kern="0" baseline="0"/>
              <a:t> value produced, or</a:t>
            </a:r>
          </a:p>
          <a:p>
            <a:pPr lvl="2"/>
            <a:r>
              <a:rPr lang="en-US" altLang="zh-CN" sz="1400" kern="0" baseline="0"/>
              <a:t>On each directed arc with the </a:t>
            </a:r>
            <a:r>
              <a:rPr lang="en-US" altLang="zh-CN" sz="1400" i="1" kern="0" baseline="0"/>
              <a:t>output</a:t>
            </a:r>
            <a:r>
              <a:rPr lang="en-US" altLang="zh-CN" sz="1400" kern="0" baseline="0"/>
              <a:t> value produced.</a:t>
            </a:r>
          </a:p>
        </p:txBody>
      </p:sp>
    </p:spTree>
    <p:extLst>
      <p:ext uri="{BB962C8B-B14F-4D97-AF65-F5344CB8AC3E}">
        <p14:creationId xmlns:p14="http://schemas.microsoft.com/office/powerpoint/2010/main" val="9062862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dirty="0"/>
              <a:t>State Table</a:t>
            </a:r>
          </a:p>
        </p:txBody>
      </p:sp>
      <p:sp>
        <p:nvSpPr>
          <p:cNvPr id="3" name="Content Placeholder 2"/>
          <p:cNvSpPr>
            <a:spLocks noGrp="1"/>
          </p:cNvSpPr>
          <p:nvPr>
            <p:ph idx="1"/>
          </p:nvPr>
        </p:nvSpPr>
        <p:spPr>
          <a:xfrm>
            <a:off x="274621" y="1188814"/>
            <a:ext cx="8360163" cy="5326286"/>
          </a:xfrm>
        </p:spPr>
        <p:txBody>
          <a:bodyPr/>
          <a:lstStyle/>
          <a:p>
            <a:r>
              <a:rPr lang="en-US" altLang="zh-CN" sz="2400" dirty="0"/>
              <a:t>State table – a multiple variable table with the following four sections:</a:t>
            </a:r>
          </a:p>
          <a:p>
            <a:pPr lvl="1"/>
            <a:r>
              <a:rPr lang="en-US" altLang="zh-CN" sz="2000" dirty="0"/>
              <a:t>Present State – the values of the state variables for each allowed state.</a:t>
            </a:r>
          </a:p>
          <a:p>
            <a:pPr lvl="1"/>
            <a:r>
              <a:rPr lang="en-US" altLang="zh-CN" sz="2000" dirty="0"/>
              <a:t>Input – the input combinations allowed.</a:t>
            </a:r>
          </a:p>
          <a:p>
            <a:pPr lvl="1"/>
            <a:r>
              <a:rPr lang="en-US" altLang="zh-CN" sz="2000" dirty="0"/>
              <a:t>Next-state – the value of the state at time (t+1) based on the present state and the input.</a:t>
            </a:r>
          </a:p>
          <a:p>
            <a:pPr lvl="1"/>
            <a:r>
              <a:rPr lang="en-US" altLang="zh-CN" sz="2000" dirty="0"/>
              <a:t>Output – the value of the output as a function of the present state and (sometimes) the input.</a:t>
            </a:r>
          </a:p>
          <a:p>
            <a:endParaRPr lang="en-US" altLang="zh-CN" sz="2400" dirty="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14</a:t>
            </a:fld>
            <a:endParaRPr lang="en-US" altLang="zh-CN" sz="1600"/>
          </a:p>
        </p:txBody>
      </p:sp>
      <p:pic>
        <p:nvPicPr>
          <p:cNvPr id="5" name="Picture 2" descr="A State Table">
            <a:extLst>
              <a:ext uri="{FF2B5EF4-FFF2-40B4-BE49-F238E27FC236}">
                <a16:creationId xmlns:a16="http://schemas.microsoft.com/office/drawing/2014/main" id="{2B038114-CABE-7478-439C-604C85BB2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546" y="3947791"/>
            <a:ext cx="4849812" cy="240622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6AB7A584-C7C5-D99E-C257-6FDCFBA6A0F6}"/>
              </a:ext>
            </a:extLst>
          </p:cNvPr>
          <p:cNvSpPr txBox="1">
            <a:spLocks/>
          </p:cNvSpPr>
          <p:nvPr/>
        </p:nvSpPr>
        <p:spPr bwMode="auto">
          <a:xfrm>
            <a:off x="274621" y="3947791"/>
            <a:ext cx="3733499"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endParaRPr lang="en-US" altLang="zh-CN" sz="2400" kern="0" baseline="0" dirty="0"/>
          </a:p>
          <a:p>
            <a:r>
              <a:rPr lang="en-US" altLang="zh-CN" sz="2400" kern="0" baseline="0" dirty="0"/>
              <a:t>From the viewpoint of a truth table:</a:t>
            </a:r>
          </a:p>
          <a:p>
            <a:pPr lvl="1"/>
            <a:r>
              <a:rPr lang="en-US" altLang="zh-CN" sz="2000" kern="0" baseline="0" dirty="0"/>
              <a:t>the inputs are Input, Present State</a:t>
            </a:r>
          </a:p>
          <a:p>
            <a:pPr lvl="1"/>
            <a:r>
              <a:rPr lang="en-US" altLang="zh-CN" sz="2000" kern="0" baseline="0" dirty="0"/>
              <a:t>and the outputs are Output, Next State</a:t>
            </a:r>
          </a:p>
        </p:txBody>
      </p:sp>
    </p:spTree>
    <p:extLst>
      <p:ext uri="{BB962C8B-B14F-4D97-AF65-F5344CB8AC3E}">
        <p14:creationId xmlns:p14="http://schemas.microsoft.com/office/powerpoint/2010/main" val="29864936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162041" cy="1020763"/>
          </a:xfrm>
        </p:spPr>
        <p:txBody>
          <a:bodyPr/>
          <a:lstStyle/>
          <a:p>
            <a:r>
              <a:rPr lang="en-US"/>
              <a:t>Basic Analysis Procedure</a:t>
            </a:r>
          </a:p>
        </p:txBody>
      </p:sp>
      <p:sp>
        <p:nvSpPr>
          <p:cNvPr id="3" name="Content Placeholder 2"/>
          <p:cNvSpPr>
            <a:spLocks noGrp="1"/>
          </p:cNvSpPr>
          <p:nvPr>
            <p:ph idx="1"/>
          </p:nvPr>
        </p:nvSpPr>
        <p:spPr>
          <a:xfrm>
            <a:off x="472742" y="1188814"/>
            <a:ext cx="8162042" cy="5326286"/>
          </a:xfrm>
        </p:spPr>
        <p:txBody>
          <a:bodyPr/>
          <a:lstStyle/>
          <a:p>
            <a:r>
              <a:rPr lang="en-US" altLang="zh-CN" sz="2800"/>
              <a:t>The analysis consists of obtaining a </a:t>
            </a:r>
            <a:r>
              <a:rPr lang="en-US" altLang="zh-CN" sz="2800" b="1"/>
              <a:t>suitable</a:t>
            </a:r>
            <a:r>
              <a:rPr lang="en-US" altLang="zh-CN" sz="2800"/>
              <a:t> description that demonstrates the </a:t>
            </a:r>
            <a:r>
              <a:rPr lang="en-US" altLang="zh-CN" sz="2800" b="1"/>
              <a:t>time sequence</a:t>
            </a:r>
            <a:r>
              <a:rPr lang="en-US" altLang="zh-CN" sz="2800"/>
              <a:t> of inputs, outputs, and states.</a:t>
            </a:r>
          </a:p>
          <a:p>
            <a:r>
              <a:rPr lang="en-US" altLang="zh-CN" sz="2800"/>
              <a:t>Logic diagram</a:t>
            </a:r>
          </a:p>
          <a:p>
            <a:pPr lvl="1"/>
            <a:r>
              <a:rPr lang="en-US" altLang="zh-CN" sz="2400"/>
              <a:t>Boolean gates, flip-flops (of any kind), and appropriate interconnections.</a:t>
            </a:r>
          </a:p>
          <a:p>
            <a:r>
              <a:rPr lang="en-US" altLang="zh-CN" sz="2800"/>
              <a:t>The logic diagram is derived from any of the following:</a:t>
            </a:r>
          </a:p>
          <a:p>
            <a:pPr lvl="1"/>
            <a:r>
              <a:rPr lang="en-US" altLang="zh-CN" sz="2400"/>
              <a:t>Boolean equations (inputs and outputs)</a:t>
            </a:r>
          </a:p>
          <a:p>
            <a:pPr lvl="1"/>
            <a:r>
              <a:rPr lang="en-US" altLang="zh-CN" sz="2400"/>
              <a:t>State table</a:t>
            </a:r>
          </a:p>
          <a:p>
            <a:pPr lvl="1"/>
            <a:r>
              <a:rPr lang="en-US" altLang="zh-CN" sz="2400"/>
              <a:t>State diagram</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15</a:t>
            </a:fld>
            <a:endParaRPr lang="en-US" altLang="zh-CN" sz="1600"/>
          </a:p>
        </p:txBody>
      </p:sp>
    </p:spTree>
    <p:extLst>
      <p:ext uri="{BB962C8B-B14F-4D97-AF65-F5344CB8AC3E}">
        <p14:creationId xmlns:p14="http://schemas.microsoft.com/office/powerpoint/2010/main" val="22624635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Example</a:t>
            </a:r>
          </a:p>
        </p:txBody>
      </p:sp>
      <p:sp>
        <p:nvSpPr>
          <p:cNvPr id="3" name="Content Placeholder 2"/>
          <p:cNvSpPr>
            <a:spLocks noGrp="1"/>
          </p:cNvSpPr>
          <p:nvPr>
            <p:ph idx="1"/>
          </p:nvPr>
        </p:nvSpPr>
        <p:spPr>
          <a:xfrm>
            <a:off x="472742" y="1188814"/>
            <a:ext cx="8162042" cy="5326286"/>
          </a:xfrm>
        </p:spPr>
        <p:txBody>
          <a:bodyPr/>
          <a:lstStyle/>
          <a:p>
            <a:r>
              <a:rPr lang="en-US" altLang="zh-CN" sz="2000"/>
              <a:t>Input:  x(t)</a:t>
            </a:r>
          </a:p>
          <a:p>
            <a:r>
              <a:rPr lang="en-US" altLang="zh-CN" sz="2000"/>
              <a:t>Output: y(t) </a:t>
            </a:r>
          </a:p>
          <a:p>
            <a:r>
              <a:rPr lang="en-US" altLang="zh-CN" sz="2000"/>
              <a:t>State:  (A(t), B(t)) </a:t>
            </a:r>
          </a:p>
          <a:p>
            <a:r>
              <a:rPr lang="en-US" altLang="zh-CN" sz="2000"/>
              <a:t>What is the </a:t>
            </a:r>
            <a:r>
              <a:rPr lang="en-US" altLang="zh-CN" sz="2000" b="1" i="1"/>
              <a:t>output function</a:t>
            </a:r>
            <a:r>
              <a:rPr lang="en-US" altLang="zh-CN" sz="2000"/>
              <a:t>?</a:t>
            </a:r>
          </a:p>
          <a:p>
            <a:r>
              <a:rPr lang="en-US" altLang="zh-CN" sz="2000"/>
              <a:t>What is the </a:t>
            </a:r>
            <a:r>
              <a:rPr lang="en-US" altLang="zh-CN" sz="2000" b="1" i="1"/>
              <a:t>next state function</a:t>
            </a:r>
            <a:r>
              <a:rPr lang="en-US" altLang="zh-CN" sz="2000"/>
              <a:t>?</a:t>
            </a:r>
          </a:p>
          <a:p>
            <a:endParaRPr lang="en-US" altLang="zh-CN" sz="2000"/>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16</a:t>
            </a:fld>
            <a:endParaRPr lang="en-US" altLang="zh-CN" sz="1600"/>
          </a:p>
        </p:txBody>
      </p:sp>
      <p:sp>
        <p:nvSpPr>
          <p:cNvPr id="117" name="Rectangle 114">
            <a:extLst>
              <a:ext uri="{FF2B5EF4-FFF2-40B4-BE49-F238E27FC236}">
                <a16:creationId xmlns:a16="http://schemas.microsoft.com/office/drawing/2014/main" id="{8D049612-B74C-47F3-AE43-2077AB8C2FD1}"/>
              </a:ext>
            </a:extLst>
          </p:cNvPr>
          <p:cNvSpPr>
            <a:spLocks noChangeArrowheads="1"/>
          </p:cNvSpPr>
          <p:nvPr/>
        </p:nvSpPr>
        <p:spPr bwMode="auto">
          <a:xfrm>
            <a:off x="4519984" y="1470158"/>
            <a:ext cx="4114800" cy="4343400"/>
          </a:xfrm>
          <a:prstGeom prst="rect">
            <a:avLst/>
          </a:prstGeom>
          <a:noFill/>
          <a:ln w="9525">
            <a:no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mc:AlternateContent xmlns:mc="http://schemas.openxmlformats.org/markup-compatibility/2006" xmlns:a14="http://schemas.microsoft.com/office/drawing/2010/main">
        <mc:Choice Requires="a14">
          <p:sp>
            <p:nvSpPr>
              <p:cNvPr id="118" name="Rectangle 5">
                <a:extLst>
                  <a:ext uri="{FF2B5EF4-FFF2-40B4-BE49-F238E27FC236}">
                    <a16:creationId xmlns:a16="http://schemas.microsoft.com/office/drawing/2014/main" id="{92B477CC-1104-4271-B9E1-55E73C3C710E}"/>
                  </a:ext>
                </a:extLst>
              </p:cNvPr>
              <p:cNvSpPr>
                <a:spLocks noChangeArrowheads="1"/>
              </p:cNvSpPr>
              <p:nvPr/>
            </p:nvSpPr>
            <p:spPr bwMode="auto">
              <a:xfrm>
                <a:off x="8052172" y="2572013"/>
                <a:ext cx="129843" cy="1844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200" b="1" i="1" u="none" strike="noStrike" kern="0" cap="none" spc="0" normalizeH="0" baseline="0" noProof="0" smtClean="0">
                              <a:ln>
                                <a:noFill/>
                              </a:ln>
                              <a:solidFill>
                                <a:srgbClr val="000000"/>
                              </a:solidFill>
                              <a:effectLst/>
                              <a:uLnTx/>
                              <a:uFillTx/>
                              <a:latin typeface="Cambria Math" panose="02040503050406030204" pitchFamily="18" charset="0"/>
                            </a:rPr>
                          </m:ctrlPr>
                        </m:accPr>
                        <m:e>
                          <m:r>
                            <a:rPr kumimoji="0" lang="en-US" altLang="zh-CN" sz="1200" b="1" i="0" u="none" strike="noStrike" kern="0" cap="none" spc="0" normalizeH="0" baseline="0" noProof="0" smtClean="0">
                              <a:ln>
                                <a:noFill/>
                              </a:ln>
                              <a:solidFill>
                                <a:srgbClr val="000000"/>
                              </a:solidFill>
                              <a:effectLst/>
                              <a:uLnTx/>
                              <a:uFillTx/>
                              <a:latin typeface="Cambria Math" panose="02040503050406030204" pitchFamily="18" charset="0"/>
                            </a:rPr>
                            <m:t>𝐀</m:t>
                          </m:r>
                        </m:e>
                      </m:acc>
                    </m:oMath>
                  </m:oMathPara>
                </a14:m>
                <a:endParaRPr lang="en-US" altLang="zh-CN" sz="1600" b="1">
                  <a:solidFill>
                    <a:schemeClr val="bg2"/>
                  </a:solidFill>
                  <a:latin typeface="Times New Roman" panose="02020603050405020304" pitchFamily="18" charset="0"/>
                </a:endParaRPr>
              </a:p>
            </p:txBody>
          </p:sp>
        </mc:Choice>
        <mc:Fallback xmlns="">
          <p:sp>
            <p:nvSpPr>
              <p:cNvPr id="118" name="Rectangle 5">
                <a:extLst>
                  <a:ext uri="{FF2B5EF4-FFF2-40B4-BE49-F238E27FC236}">
                    <a16:creationId xmlns:a16="http://schemas.microsoft.com/office/drawing/2014/main" id="{92B477CC-1104-4271-B9E1-55E73C3C710E}"/>
                  </a:ext>
                </a:extLst>
              </p:cNvPr>
              <p:cNvSpPr>
                <a:spLocks noRot="1" noChangeAspect="1" noMove="1" noResize="1" noEditPoints="1" noAdjustHandles="1" noChangeArrowheads="1" noChangeShapeType="1" noTextEdit="1"/>
              </p:cNvSpPr>
              <p:nvPr/>
            </p:nvSpPr>
            <p:spPr bwMode="auto">
              <a:xfrm>
                <a:off x="8052172" y="2572013"/>
                <a:ext cx="129843" cy="184409"/>
              </a:xfrm>
              <a:prstGeom prst="rect">
                <a:avLst/>
              </a:prstGeom>
              <a:blipFill>
                <a:blip r:embed="rId3"/>
                <a:stretch>
                  <a:fillRect l="-33333" r="-33333" b="-1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19" name="Freeform 6">
            <a:extLst>
              <a:ext uri="{FF2B5EF4-FFF2-40B4-BE49-F238E27FC236}">
                <a16:creationId xmlns:a16="http://schemas.microsoft.com/office/drawing/2014/main" id="{6BC6942A-9530-493B-8BF5-B5B6030D8D04}"/>
              </a:ext>
            </a:extLst>
          </p:cNvPr>
          <p:cNvSpPr>
            <a:spLocks/>
          </p:cNvSpPr>
          <p:nvPr/>
        </p:nvSpPr>
        <p:spPr bwMode="auto">
          <a:xfrm>
            <a:off x="6251947" y="2068646"/>
            <a:ext cx="80962" cy="204787"/>
          </a:xfrm>
          <a:custGeom>
            <a:avLst/>
            <a:gdLst>
              <a:gd name="T0" fmla="*/ 2147483647 w 51"/>
              <a:gd name="T1" fmla="*/ 2147483647 h 129"/>
              <a:gd name="T2" fmla="*/ 2147483647 w 51"/>
              <a:gd name="T3" fmla="*/ 2147483647 h 129"/>
              <a:gd name="T4" fmla="*/ 2147483647 w 51"/>
              <a:gd name="T5" fmla="*/ 2147483647 h 129"/>
              <a:gd name="T6" fmla="*/ 2147483647 w 51"/>
              <a:gd name="T7" fmla="*/ 2147483647 h 129"/>
              <a:gd name="T8" fmla="*/ 2147483647 w 51"/>
              <a:gd name="T9" fmla="*/ 2147483647 h 129"/>
              <a:gd name="T10" fmla="*/ 2147483647 w 51"/>
              <a:gd name="T11" fmla="*/ 2147483647 h 129"/>
              <a:gd name="T12" fmla="*/ 2147483647 w 51"/>
              <a:gd name="T13" fmla="*/ 2147483647 h 129"/>
              <a:gd name="T14" fmla="*/ 2147483647 w 51"/>
              <a:gd name="T15" fmla="*/ 2147483647 h 129"/>
              <a:gd name="T16" fmla="*/ 2147483647 w 51"/>
              <a:gd name="T17" fmla="*/ 2147483647 h 129"/>
              <a:gd name="T18" fmla="*/ 2147483647 w 51"/>
              <a:gd name="T19" fmla="*/ 2147483647 h 129"/>
              <a:gd name="T20" fmla="*/ 2147483647 w 51"/>
              <a:gd name="T21" fmla="*/ 2147483647 h 129"/>
              <a:gd name="T22" fmla="*/ 2147483647 w 51"/>
              <a:gd name="T23" fmla="*/ 2147483647 h 129"/>
              <a:gd name="T24" fmla="*/ 2147483647 w 51"/>
              <a:gd name="T25" fmla="*/ 2147483647 h 129"/>
              <a:gd name="T26" fmla="*/ 2147483647 w 51"/>
              <a:gd name="T27" fmla="*/ 2147483647 h 129"/>
              <a:gd name="T28" fmla="*/ 2147483647 w 51"/>
              <a:gd name="T29" fmla="*/ 2147483647 h 129"/>
              <a:gd name="T30" fmla="*/ 2147483647 w 51"/>
              <a:gd name="T31" fmla="*/ 2147483647 h 129"/>
              <a:gd name="T32" fmla="*/ 2147483647 w 51"/>
              <a:gd name="T33" fmla="*/ 2147483647 h 129"/>
              <a:gd name="T34" fmla="*/ 2147483647 w 51"/>
              <a:gd name="T35" fmla="*/ 2147483647 h 129"/>
              <a:gd name="T36" fmla="*/ 2147483647 w 51"/>
              <a:gd name="T37" fmla="*/ 0 h 129"/>
              <a:gd name="T38" fmla="*/ 2147483647 w 51"/>
              <a:gd name="T39" fmla="*/ 2147483647 h 129"/>
              <a:gd name="T40" fmla="*/ 0 w 51"/>
              <a:gd name="T41" fmla="*/ 2147483647 h 129"/>
              <a:gd name="T42" fmla="*/ 2147483647 w 51"/>
              <a:gd name="T43" fmla="*/ 2147483647 h 129"/>
              <a:gd name="T44" fmla="*/ 2147483647 w 51"/>
              <a:gd name="T45" fmla="*/ 2147483647 h 129"/>
              <a:gd name="T46" fmla="*/ 2147483647 w 51"/>
              <a:gd name="T47" fmla="*/ 2147483647 h 129"/>
              <a:gd name="T48" fmla="*/ 2147483647 w 51"/>
              <a:gd name="T49" fmla="*/ 2147483647 h 129"/>
              <a:gd name="T50" fmla="*/ 2147483647 w 51"/>
              <a:gd name="T51" fmla="*/ 2147483647 h 129"/>
              <a:gd name="T52" fmla="*/ 2147483647 w 51"/>
              <a:gd name="T53" fmla="*/ 2147483647 h 129"/>
              <a:gd name="T54" fmla="*/ 2147483647 w 51"/>
              <a:gd name="T55" fmla="*/ 2147483647 h 129"/>
              <a:gd name="T56" fmla="*/ 2147483647 w 51"/>
              <a:gd name="T57" fmla="*/ 2147483647 h 129"/>
              <a:gd name="T58" fmla="*/ 2147483647 w 51"/>
              <a:gd name="T59" fmla="*/ 2147483647 h 129"/>
              <a:gd name="T60" fmla="*/ 2147483647 w 51"/>
              <a:gd name="T61" fmla="*/ 2147483647 h 129"/>
              <a:gd name="T62" fmla="*/ 2147483647 w 51"/>
              <a:gd name="T63" fmla="*/ 2147483647 h 129"/>
              <a:gd name="T64" fmla="*/ 2147483647 w 51"/>
              <a:gd name="T65" fmla="*/ 2147483647 h 129"/>
              <a:gd name="T66" fmla="*/ 2147483647 w 51"/>
              <a:gd name="T67" fmla="*/ 2147483647 h 129"/>
              <a:gd name="T68" fmla="*/ 2147483647 w 51"/>
              <a:gd name="T69" fmla="*/ 2147483647 h 1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
              <a:gd name="T106" fmla="*/ 0 h 129"/>
              <a:gd name="T107" fmla="*/ 51 w 51"/>
              <a:gd name="T108" fmla="*/ 129 h 1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 h="129">
                <a:moveTo>
                  <a:pt x="35" y="121"/>
                </a:moveTo>
                <a:lnTo>
                  <a:pt x="35" y="123"/>
                </a:lnTo>
                <a:lnTo>
                  <a:pt x="36" y="125"/>
                </a:lnTo>
                <a:lnTo>
                  <a:pt x="38" y="127"/>
                </a:lnTo>
                <a:lnTo>
                  <a:pt x="39" y="127"/>
                </a:lnTo>
                <a:lnTo>
                  <a:pt x="42" y="129"/>
                </a:lnTo>
                <a:lnTo>
                  <a:pt x="46" y="129"/>
                </a:lnTo>
                <a:lnTo>
                  <a:pt x="47" y="127"/>
                </a:lnTo>
                <a:lnTo>
                  <a:pt x="50" y="126"/>
                </a:lnTo>
                <a:lnTo>
                  <a:pt x="50" y="125"/>
                </a:lnTo>
                <a:lnTo>
                  <a:pt x="51" y="122"/>
                </a:lnTo>
                <a:lnTo>
                  <a:pt x="51" y="118"/>
                </a:lnTo>
                <a:lnTo>
                  <a:pt x="50" y="115"/>
                </a:lnTo>
                <a:lnTo>
                  <a:pt x="50" y="107"/>
                </a:lnTo>
                <a:lnTo>
                  <a:pt x="48" y="103"/>
                </a:lnTo>
                <a:lnTo>
                  <a:pt x="48" y="97"/>
                </a:lnTo>
                <a:lnTo>
                  <a:pt x="47" y="93"/>
                </a:lnTo>
                <a:lnTo>
                  <a:pt x="47" y="89"/>
                </a:lnTo>
                <a:lnTo>
                  <a:pt x="46" y="85"/>
                </a:lnTo>
                <a:lnTo>
                  <a:pt x="46" y="82"/>
                </a:lnTo>
                <a:lnTo>
                  <a:pt x="43" y="74"/>
                </a:lnTo>
                <a:lnTo>
                  <a:pt x="43" y="70"/>
                </a:lnTo>
                <a:lnTo>
                  <a:pt x="42" y="66"/>
                </a:lnTo>
                <a:lnTo>
                  <a:pt x="39" y="59"/>
                </a:lnTo>
                <a:lnTo>
                  <a:pt x="39" y="56"/>
                </a:lnTo>
                <a:lnTo>
                  <a:pt x="36" y="47"/>
                </a:lnTo>
                <a:lnTo>
                  <a:pt x="35" y="44"/>
                </a:lnTo>
                <a:lnTo>
                  <a:pt x="33" y="40"/>
                </a:lnTo>
                <a:lnTo>
                  <a:pt x="32" y="38"/>
                </a:lnTo>
                <a:lnTo>
                  <a:pt x="31" y="34"/>
                </a:lnTo>
                <a:lnTo>
                  <a:pt x="25" y="26"/>
                </a:lnTo>
                <a:lnTo>
                  <a:pt x="25" y="24"/>
                </a:lnTo>
                <a:lnTo>
                  <a:pt x="24" y="20"/>
                </a:lnTo>
                <a:lnTo>
                  <a:pt x="23" y="18"/>
                </a:lnTo>
                <a:lnTo>
                  <a:pt x="20" y="12"/>
                </a:lnTo>
                <a:lnTo>
                  <a:pt x="15" y="4"/>
                </a:lnTo>
                <a:lnTo>
                  <a:pt x="12" y="2"/>
                </a:lnTo>
                <a:lnTo>
                  <a:pt x="9" y="0"/>
                </a:lnTo>
                <a:lnTo>
                  <a:pt x="5" y="0"/>
                </a:lnTo>
                <a:lnTo>
                  <a:pt x="3" y="3"/>
                </a:lnTo>
                <a:lnTo>
                  <a:pt x="1" y="4"/>
                </a:lnTo>
                <a:lnTo>
                  <a:pt x="0" y="7"/>
                </a:lnTo>
                <a:lnTo>
                  <a:pt x="0" y="11"/>
                </a:lnTo>
                <a:lnTo>
                  <a:pt x="1" y="12"/>
                </a:lnTo>
                <a:lnTo>
                  <a:pt x="4" y="19"/>
                </a:lnTo>
                <a:lnTo>
                  <a:pt x="7" y="20"/>
                </a:lnTo>
                <a:lnTo>
                  <a:pt x="7" y="23"/>
                </a:lnTo>
                <a:lnTo>
                  <a:pt x="8" y="26"/>
                </a:lnTo>
                <a:lnTo>
                  <a:pt x="9" y="30"/>
                </a:lnTo>
                <a:lnTo>
                  <a:pt x="12" y="34"/>
                </a:lnTo>
                <a:lnTo>
                  <a:pt x="15" y="38"/>
                </a:lnTo>
                <a:lnTo>
                  <a:pt x="15" y="39"/>
                </a:lnTo>
                <a:lnTo>
                  <a:pt x="16" y="43"/>
                </a:lnTo>
                <a:lnTo>
                  <a:pt x="17" y="46"/>
                </a:lnTo>
                <a:lnTo>
                  <a:pt x="19" y="50"/>
                </a:lnTo>
                <a:lnTo>
                  <a:pt x="20" y="52"/>
                </a:lnTo>
                <a:lnTo>
                  <a:pt x="23" y="59"/>
                </a:lnTo>
                <a:lnTo>
                  <a:pt x="23" y="62"/>
                </a:lnTo>
                <a:lnTo>
                  <a:pt x="25" y="71"/>
                </a:lnTo>
                <a:lnTo>
                  <a:pt x="27" y="73"/>
                </a:lnTo>
                <a:lnTo>
                  <a:pt x="27" y="77"/>
                </a:lnTo>
                <a:lnTo>
                  <a:pt x="29" y="85"/>
                </a:lnTo>
                <a:lnTo>
                  <a:pt x="29" y="87"/>
                </a:lnTo>
                <a:lnTo>
                  <a:pt x="31" y="91"/>
                </a:lnTo>
                <a:lnTo>
                  <a:pt x="31" y="95"/>
                </a:lnTo>
                <a:lnTo>
                  <a:pt x="32" y="99"/>
                </a:lnTo>
                <a:lnTo>
                  <a:pt x="32" y="106"/>
                </a:lnTo>
                <a:lnTo>
                  <a:pt x="33" y="110"/>
                </a:lnTo>
                <a:lnTo>
                  <a:pt x="33" y="118"/>
                </a:lnTo>
                <a:lnTo>
                  <a:pt x="35" y="123"/>
                </a:lnTo>
                <a:lnTo>
                  <a:pt x="35"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 name="Freeform 7">
            <a:extLst>
              <a:ext uri="{FF2B5EF4-FFF2-40B4-BE49-F238E27FC236}">
                <a16:creationId xmlns:a16="http://schemas.microsoft.com/office/drawing/2014/main" id="{0E74B001-614E-4060-B891-54BB3F42B554}"/>
              </a:ext>
            </a:extLst>
          </p:cNvPr>
          <p:cNvSpPr>
            <a:spLocks/>
          </p:cNvSpPr>
          <p:nvPr/>
        </p:nvSpPr>
        <p:spPr bwMode="auto">
          <a:xfrm>
            <a:off x="6256709" y="2071821"/>
            <a:ext cx="444500" cy="195262"/>
          </a:xfrm>
          <a:custGeom>
            <a:avLst/>
            <a:gdLst>
              <a:gd name="T0" fmla="*/ 2147483647 w 280"/>
              <a:gd name="T1" fmla="*/ 2147483647 h 123"/>
              <a:gd name="T2" fmla="*/ 2147483647 w 280"/>
              <a:gd name="T3" fmla="*/ 2147483647 h 123"/>
              <a:gd name="T4" fmla="*/ 2147483647 w 280"/>
              <a:gd name="T5" fmla="*/ 2147483647 h 123"/>
              <a:gd name="T6" fmla="*/ 2147483647 w 280"/>
              <a:gd name="T7" fmla="*/ 2147483647 h 123"/>
              <a:gd name="T8" fmla="*/ 2147483647 w 280"/>
              <a:gd name="T9" fmla="*/ 2147483647 h 123"/>
              <a:gd name="T10" fmla="*/ 2147483647 w 280"/>
              <a:gd name="T11" fmla="*/ 2147483647 h 123"/>
              <a:gd name="T12" fmla="*/ 2147483647 w 280"/>
              <a:gd name="T13" fmla="*/ 2147483647 h 123"/>
              <a:gd name="T14" fmla="*/ 2147483647 w 280"/>
              <a:gd name="T15" fmla="*/ 2147483647 h 123"/>
              <a:gd name="T16" fmla="*/ 2147483647 w 280"/>
              <a:gd name="T17" fmla="*/ 2147483647 h 123"/>
              <a:gd name="T18" fmla="*/ 2147483647 w 280"/>
              <a:gd name="T19" fmla="*/ 2147483647 h 123"/>
              <a:gd name="T20" fmla="*/ 2147483647 w 280"/>
              <a:gd name="T21" fmla="*/ 2147483647 h 123"/>
              <a:gd name="T22" fmla="*/ 2147483647 w 280"/>
              <a:gd name="T23" fmla="*/ 2147483647 h 123"/>
              <a:gd name="T24" fmla="*/ 2147483647 w 280"/>
              <a:gd name="T25" fmla="*/ 2147483647 h 123"/>
              <a:gd name="T26" fmla="*/ 2147483647 w 280"/>
              <a:gd name="T27" fmla="*/ 2147483647 h 123"/>
              <a:gd name="T28" fmla="*/ 2147483647 w 280"/>
              <a:gd name="T29" fmla="*/ 2147483647 h 123"/>
              <a:gd name="T30" fmla="*/ 2147483647 w 280"/>
              <a:gd name="T31" fmla="*/ 2147483647 h 123"/>
              <a:gd name="T32" fmla="*/ 2147483647 w 280"/>
              <a:gd name="T33" fmla="*/ 2147483647 h 123"/>
              <a:gd name="T34" fmla="*/ 2147483647 w 280"/>
              <a:gd name="T35" fmla="*/ 2147483647 h 123"/>
              <a:gd name="T36" fmla="*/ 2147483647 w 280"/>
              <a:gd name="T37" fmla="*/ 2147483647 h 123"/>
              <a:gd name="T38" fmla="*/ 2147483647 w 280"/>
              <a:gd name="T39" fmla="*/ 2147483647 h 123"/>
              <a:gd name="T40" fmla="*/ 2147483647 w 280"/>
              <a:gd name="T41" fmla="*/ 2147483647 h 123"/>
              <a:gd name="T42" fmla="*/ 2147483647 w 280"/>
              <a:gd name="T43" fmla="*/ 2147483647 h 123"/>
              <a:gd name="T44" fmla="*/ 2147483647 w 280"/>
              <a:gd name="T45" fmla="*/ 2147483647 h 123"/>
              <a:gd name="T46" fmla="*/ 2147483647 w 280"/>
              <a:gd name="T47" fmla="*/ 2147483647 h 123"/>
              <a:gd name="T48" fmla="*/ 2147483647 w 280"/>
              <a:gd name="T49" fmla="*/ 2147483647 h 123"/>
              <a:gd name="T50" fmla="*/ 2147483647 w 280"/>
              <a:gd name="T51" fmla="*/ 2147483647 h 123"/>
              <a:gd name="T52" fmla="*/ 2147483647 w 280"/>
              <a:gd name="T53" fmla="*/ 2147483647 h 123"/>
              <a:gd name="T54" fmla="*/ 2147483647 w 280"/>
              <a:gd name="T55" fmla="*/ 0 h 123"/>
              <a:gd name="T56" fmla="*/ 2147483647 w 280"/>
              <a:gd name="T57" fmla="*/ 0 h 123"/>
              <a:gd name="T58" fmla="*/ 2147483647 w 280"/>
              <a:gd name="T59" fmla="*/ 2147483647 h 123"/>
              <a:gd name="T60" fmla="*/ 2147483647 w 280"/>
              <a:gd name="T61" fmla="*/ 2147483647 h 123"/>
              <a:gd name="T62" fmla="*/ 0 w 280"/>
              <a:gd name="T63" fmla="*/ 2147483647 h 123"/>
              <a:gd name="T64" fmla="*/ 0 w 280"/>
              <a:gd name="T65" fmla="*/ 2147483647 h 123"/>
              <a:gd name="T66" fmla="*/ 2147483647 w 280"/>
              <a:gd name="T67" fmla="*/ 2147483647 h 123"/>
              <a:gd name="T68" fmla="*/ 2147483647 w 280"/>
              <a:gd name="T69" fmla="*/ 2147483647 h 123"/>
              <a:gd name="T70" fmla="*/ 2147483647 w 280"/>
              <a:gd name="T71" fmla="*/ 2147483647 h 123"/>
              <a:gd name="T72" fmla="*/ 2147483647 w 280"/>
              <a:gd name="T73" fmla="*/ 2147483647 h 123"/>
              <a:gd name="T74" fmla="*/ 2147483647 w 280"/>
              <a:gd name="T75" fmla="*/ 2147483647 h 123"/>
              <a:gd name="T76" fmla="*/ 2147483647 w 280"/>
              <a:gd name="T77" fmla="*/ 2147483647 h 123"/>
              <a:gd name="T78" fmla="*/ 2147483647 w 280"/>
              <a:gd name="T79" fmla="*/ 2147483647 h 123"/>
              <a:gd name="T80" fmla="*/ 2147483647 w 280"/>
              <a:gd name="T81" fmla="*/ 2147483647 h 123"/>
              <a:gd name="T82" fmla="*/ 2147483647 w 280"/>
              <a:gd name="T83" fmla="*/ 2147483647 h 123"/>
              <a:gd name="T84" fmla="*/ 2147483647 w 280"/>
              <a:gd name="T85" fmla="*/ 2147483647 h 123"/>
              <a:gd name="T86" fmla="*/ 2147483647 w 280"/>
              <a:gd name="T87" fmla="*/ 2147483647 h 123"/>
              <a:gd name="T88" fmla="*/ 2147483647 w 280"/>
              <a:gd name="T89" fmla="*/ 2147483647 h 123"/>
              <a:gd name="T90" fmla="*/ 2147483647 w 280"/>
              <a:gd name="T91" fmla="*/ 2147483647 h 123"/>
              <a:gd name="T92" fmla="*/ 2147483647 w 280"/>
              <a:gd name="T93" fmla="*/ 2147483647 h 123"/>
              <a:gd name="T94" fmla="*/ 2147483647 w 280"/>
              <a:gd name="T95" fmla="*/ 2147483647 h 123"/>
              <a:gd name="T96" fmla="*/ 2147483647 w 280"/>
              <a:gd name="T97" fmla="*/ 2147483647 h 123"/>
              <a:gd name="T98" fmla="*/ 2147483647 w 280"/>
              <a:gd name="T99" fmla="*/ 2147483647 h 123"/>
              <a:gd name="T100" fmla="*/ 2147483647 w 280"/>
              <a:gd name="T101" fmla="*/ 2147483647 h 123"/>
              <a:gd name="T102" fmla="*/ 2147483647 w 280"/>
              <a:gd name="T103" fmla="*/ 2147483647 h 123"/>
              <a:gd name="T104" fmla="*/ 2147483647 w 280"/>
              <a:gd name="T105" fmla="*/ 2147483647 h 123"/>
              <a:gd name="T106" fmla="*/ 2147483647 w 280"/>
              <a:gd name="T107" fmla="*/ 2147483647 h 123"/>
              <a:gd name="T108" fmla="*/ 2147483647 w 280"/>
              <a:gd name="T109" fmla="*/ 2147483647 h 123"/>
              <a:gd name="T110" fmla="*/ 2147483647 w 280"/>
              <a:gd name="T111" fmla="*/ 2147483647 h 123"/>
              <a:gd name="T112" fmla="*/ 2147483647 w 280"/>
              <a:gd name="T113" fmla="*/ 2147483647 h 1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0"/>
              <a:gd name="T172" fmla="*/ 0 h 123"/>
              <a:gd name="T173" fmla="*/ 280 w 280"/>
              <a:gd name="T174" fmla="*/ 123 h 1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0" h="123">
                <a:moveTo>
                  <a:pt x="266" y="120"/>
                </a:moveTo>
                <a:lnTo>
                  <a:pt x="269" y="123"/>
                </a:lnTo>
                <a:lnTo>
                  <a:pt x="273" y="123"/>
                </a:lnTo>
                <a:lnTo>
                  <a:pt x="276" y="121"/>
                </a:lnTo>
                <a:lnTo>
                  <a:pt x="278" y="119"/>
                </a:lnTo>
                <a:lnTo>
                  <a:pt x="280" y="117"/>
                </a:lnTo>
                <a:lnTo>
                  <a:pt x="280" y="113"/>
                </a:lnTo>
                <a:lnTo>
                  <a:pt x="278" y="111"/>
                </a:lnTo>
                <a:lnTo>
                  <a:pt x="277" y="109"/>
                </a:lnTo>
                <a:lnTo>
                  <a:pt x="253" y="85"/>
                </a:lnTo>
                <a:lnTo>
                  <a:pt x="225" y="62"/>
                </a:lnTo>
                <a:lnTo>
                  <a:pt x="217" y="58"/>
                </a:lnTo>
                <a:lnTo>
                  <a:pt x="210" y="53"/>
                </a:lnTo>
                <a:lnTo>
                  <a:pt x="168" y="32"/>
                </a:lnTo>
                <a:lnTo>
                  <a:pt x="160" y="29"/>
                </a:lnTo>
                <a:lnTo>
                  <a:pt x="152" y="25"/>
                </a:lnTo>
                <a:lnTo>
                  <a:pt x="143" y="22"/>
                </a:lnTo>
                <a:lnTo>
                  <a:pt x="134" y="18"/>
                </a:lnTo>
                <a:lnTo>
                  <a:pt x="126" y="16"/>
                </a:lnTo>
                <a:lnTo>
                  <a:pt x="115" y="13"/>
                </a:lnTo>
                <a:lnTo>
                  <a:pt x="106" y="12"/>
                </a:lnTo>
                <a:lnTo>
                  <a:pt x="96" y="9"/>
                </a:lnTo>
                <a:lnTo>
                  <a:pt x="87" y="8"/>
                </a:lnTo>
                <a:lnTo>
                  <a:pt x="77" y="5"/>
                </a:lnTo>
                <a:lnTo>
                  <a:pt x="59" y="2"/>
                </a:lnTo>
                <a:lnTo>
                  <a:pt x="47" y="1"/>
                </a:lnTo>
                <a:lnTo>
                  <a:pt x="37" y="1"/>
                </a:lnTo>
                <a:lnTo>
                  <a:pt x="28" y="0"/>
                </a:lnTo>
                <a:lnTo>
                  <a:pt x="6" y="0"/>
                </a:lnTo>
                <a:lnTo>
                  <a:pt x="4" y="1"/>
                </a:lnTo>
                <a:lnTo>
                  <a:pt x="1" y="4"/>
                </a:lnTo>
                <a:lnTo>
                  <a:pt x="0" y="5"/>
                </a:lnTo>
                <a:lnTo>
                  <a:pt x="0" y="9"/>
                </a:lnTo>
                <a:lnTo>
                  <a:pt x="1" y="12"/>
                </a:lnTo>
                <a:lnTo>
                  <a:pt x="4" y="14"/>
                </a:lnTo>
                <a:lnTo>
                  <a:pt x="5" y="16"/>
                </a:lnTo>
                <a:lnTo>
                  <a:pt x="8" y="16"/>
                </a:lnTo>
                <a:lnTo>
                  <a:pt x="28" y="16"/>
                </a:lnTo>
                <a:lnTo>
                  <a:pt x="37" y="17"/>
                </a:lnTo>
                <a:lnTo>
                  <a:pt x="47" y="17"/>
                </a:lnTo>
                <a:lnTo>
                  <a:pt x="56" y="18"/>
                </a:lnTo>
                <a:lnTo>
                  <a:pt x="75" y="21"/>
                </a:lnTo>
                <a:lnTo>
                  <a:pt x="84" y="24"/>
                </a:lnTo>
                <a:lnTo>
                  <a:pt x="93" y="25"/>
                </a:lnTo>
                <a:lnTo>
                  <a:pt x="103" y="28"/>
                </a:lnTo>
                <a:lnTo>
                  <a:pt x="112" y="29"/>
                </a:lnTo>
                <a:lnTo>
                  <a:pt x="120" y="32"/>
                </a:lnTo>
                <a:lnTo>
                  <a:pt x="128" y="34"/>
                </a:lnTo>
                <a:lnTo>
                  <a:pt x="138" y="38"/>
                </a:lnTo>
                <a:lnTo>
                  <a:pt x="147" y="41"/>
                </a:lnTo>
                <a:lnTo>
                  <a:pt x="155" y="45"/>
                </a:lnTo>
                <a:lnTo>
                  <a:pt x="163" y="48"/>
                </a:lnTo>
                <a:lnTo>
                  <a:pt x="202" y="67"/>
                </a:lnTo>
                <a:lnTo>
                  <a:pt x="209" y="72"/>
                </a:lnTo>
                <a:lnTo>
                  <a:pt x="217" y="76"/>
                </a:lnTo>
                <a:lnTo>
                  <a:pt x="242" y="96"/>
                </a:lnTo>
                <a:lnTo>
                  <a:pt x="26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8">
            <a:extLst>
              <a:ext uri="{FF2B5EF4-FFF2-40B4-BE49-F238E27FC236}">
                <a16:creationId xmlns:a16="http://schemas.microsoft.com/office/drawing/2014/main" id="{6125A7CD-B1CA-426D-865E-EB0230F2EC6C}"/>
              </a:ext>
            </a:extLst>
          </p:cNvPr>
          <p:cNvSpPr>
            <a:spLocks/>
          </p:cNvSpPr>
          <p:nvPr/>
        </p:nvSpPr>
        <p:spPr bwMode="auto">
          <a:xfrm>
            <a:off x="6258297" y="2255971"/>
            <a:ext cx="82550" cy="204787"/>
          </a:xfrm>
          <a:custGeom>
            <a:avLst/>
            <a:gdLst>
              <a:gd name="T0" fmla="*/ 2147483647 w 52"/>
              <a:gd name="T1" fmla="*/ 2147483647 h 129"/>
              <a:gd name="T2" fmla="*/ 2147483647 w 52"/>
              <a:gd name="T3" fmla="*/ 2147483647 h 129"/>
              <a:gd name="T4" fmla="*/ 2147483647 w 52"/>
              <a:gd name="T5" fmla="*/ 0 h 129"/>
              <a:gd name="T6" fmla="*/ 2147483647 w 52"/>
              <a:gd name="T7" fmla="*/ 2147483647 h 129"/>
              <a:gd name="T8" fmla="*/ 2147483647 w 52"/>
              <a:gd name="T9" fmla="*/ 2147483647 h 129"/>
              <a:gd name="T10" fmla="*/ 2147483647 w 52"/>
              <a:gd name="T11" fmla="*/ 2147483647 h 129"/>
              <a:gd name="T12" fmla="*/ 2147483647 w 52"/>
              <a:gd name="T13" fmla="*/ 2147483647 h 129"/>
              <a:gd name="T14" fmla="*/ 2147483647 w 52"/>
              <a:gd name="T15" fmla="*/ 2147483647 h 129"/>
              <a:gd name="T16" fmla="*/ 2147483647 w 52"/>
              <a:gd name="T17" fmla="*/ 2147483647 h 129"/>
              <a:gd name="T18" fmla="*/ 2147483647 w 52"/>
              <a:gd name="T19" fmla="*/ 2147483647 h 129"/>
              <a:gd name="T20" fmla="*/ 2147483647 w 52"/>
              <a:gd name="T21" fmla="*/ 2147483647 h 129"/>
              <a:gd name="T22" fmla="*/ 2147483647 w 52"/>
              <a:gd name="T23" fmla="*/ 2147483647 h 129"/>
              <a:gd name="T24" fmla="*/ 2147483647 w 52"/>
              <a:gd name="T25" fmla="*/ 2147483647 h 129"/>
              <a:gd name="T26" fmla="*/ 2147483647 w 52"/>
              <a:gd name="T27" fmla="*/ 2147483647 h 129"/>
              <a:gd name="T28" fmla="*/ 2147483647 w 52"/>
              <a:gd name="T29" fmla="*/ 2147483647 h 129"/>
              <a:gd name="T30" fmla="*/ 2147483647 w 52"/>
              <a:gd name="T31" fmla="*/ 2147483647 h 129"/>
              <a:gd name="T32" fmla="*/ 2147483647 w 52"/>
              <a:gd name="T33" fmla="*/ 2147483647 h 129"/>
              <a:gd name="T34" fmla="*/ 2147483647 w 52"/>
              <a:gd name="T35" fmla="*/ 2147483647 h 129"/>
              <a:gd name="T36" fmla="*/ 2147483647 w 52"/>
              <a:gd name="T37" fmla="*/ 2147483647 h 129"/>
              <a:gd name="T38" fmla="*/ 2147483647 w 52"/>
              <a:gd name="T39" fmla="*/ 2147483647 h 129"/>
              <a:gd name="T40" fmla="*/ 0 w 52"/>
              <a:gd name="T41" fmla="*/ 2147483647 h 129"/>
              <a:gd name="T42" fmla="*/ 2147483647 w 52"/>
              <a:gd name="T43" fmla="*/ 2147483647 h 129"/>
              <a:gd name="T44" fmla="*/ 2147483647 w 52"/>
              <a:gd name="T45" fmla="*/ 2147483647 h 129"/>
              <a:gd name="T46" fmla="*/ 2147483647 w 52"/>
              <a:gd name="T47" fmla="*/ 2147483647 h 129"/>
              <a:gd name="T48" fmla="*/ 2147483647 w 52"/>
              <a:gd name="T49" fmla="*/ 2147483647 h 129"/>
              <a:gd name="T50" fmla="*/ 2147483647 w 52"/>
              <a:gd name="T51" fmla="*/ 2147483647 h 129"/>
              <a:gd name="T52" fmla="*/ 2147483647 w 52"/>
              <a:gd name="T53" fmla="*/ 2147483647 h 129"/>
              <a:gd name="T54" fmla="*/ 2147483647 w 52"/>
              <a:gd name="T55" fmla="*/ 2147483647 h 129"/>
              <a:gd name="T56" fmla="*/ 2147483647 w 52"/>
              <a:gd name="T57" fmla="*/ 2147483647 h 129"/>
              <a:gd name="T58" fmla="*/ 2147483647 w 52"/>
              <a:gd name="T59" fmla="*/ 2147483647 h 129"/>
              <a:gd name="T60" fmla="*/ 2147483647 w 52"/>
              <a:gd name="T61" fmla="*/ 2147483647 h 129"/>
              <a:gd name="T62" fmla="*/ 2147483647 w 52"/>
              <a:gd name="T63" fmla="*/ 2147483647 h 129"/>
              <a:gd name="T64" fmla="*/ 2147483647 w 52"/>
              <a:gd name="T65" fmla="*/ 2147483647 h 129"/>
              <a:gd name="T66" fmla="*/ 2147483647 w 52"/>
              <a:gd name="T67" fmla="*/ 2147483647 h 129"/>
              <a:gd name="T68" fmla="*/ 2147483647 w 52"/>
              <a:gd name="T69" fmla="*/ 2147483647 h 129"/>
              <a:gd name="T70" fmla="*/ 2147483647 w 52"/>
              <a:gd name="T71" fmla="*/ 2147483647 h 129"/>
              <a:gd name="T72" fmla="*/ 2147483647 w 52"/>
              <a:gd name="T73" fmla="*/ 2147483647 h 129"/>
              <a:gd name="T74" fmla="*/ 2147483647 w 52"/>
              <a:gd name="T75" fmla="*/ 2147483647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52" y="8"/>
                </a:moveTo>
                <a:lnTo>
                  <a:pt x="52" y="7"/>
                </a:lnTo>
                <a:lnTo>
                  <a:pt x="51" y="4"/>
                </a:lnTo>
                <a:lnTo>
                  <a:pt x="51" y="3"/>
                </a:lnTo>
                <a:lnTo>
                  <a:pt x="48" y="1"/>
                </a:lnTo>
                <a:lnTo>
                  <a:pt x="47" y="0"/>
                </a:lnTo>
                <a:lnTo>
                  <a:pt x="43" y="0"/>
                </a:lnTo>
                <a:lnTo>
                  <a:pt x="40" y="1"/>
                </a:lnTo>
                <a:lnTo>
                  <a:pt x="39" y="1"/>
                </a:lnTo>
                <a:lnTo>
                  <a:pt x="38" y="4"/>
                </a:lnTo>
                <a:lnTo>
                  <a:pt x="36" y="5"/>
                </a:lnTo>
                <a:lnTo>
                  <a:pt x="36" y="8"/>
                </a:lnTo>
                <a:lnTo>
                  <a:pt x="38" y="4"/>
                </a:lnTo>
                <a:lnTo>
                  <a:pt x="35" y="9"/>
                </a:lnTo>
                <a:lnTo>
                  <a:pt x="35" y="17"/>
                </a:lnTo>
                <a:lnTo>
                  <a:pt x="34" y="21"/>
                </a:lnTo>
                <a:lnTo>
                  <a:pt x="34" y="28"/>
                </a:lnTo>
                <a:lnTo>
                  <a:pt x="32" y="32"/>
                </a:lnTo>
                <a:lnTo>
                  <a:pt x="32" y="36"/>
                </a:lnTo>
                <a:lnTo>
                  <a:pt x="31" y="39"/>
                </a:lnTo>
                <a:lnTo>
                  <a:pt x="29" y="43"/>
                </a:lnTo>
                <a:lnTo>
                  <a:pt x="29" y="47"/>
                </a:lnTo>
                <a:lnTo>
                  <a:pt x="28" y="50"/>
                </a:lnTo>
                <a:lnTo>
                  <a:pt x="27" y="54"/>
                </a:lnTo>
                <a:lnTo>
                  <a:pt x="27" y="58"/>
                </a:lnTo>
                <a:lnTo>
                  <a:pt x="24" y="63"/>
                </a:lnTo>
                <a:lnTo>
                  <a:pt x="21" y="71"/>
                </a:lnTo>
                <a:lnTo>
                  <a:pt x="20" y="74"/>
                </a:lnTo>
                <a:lnTo>
                  <a:pt x="19" y="78"/>
                </a:lnTo>
                <a:lnTo>
                  <a:pt x="17" y="80"/>
                </a:lnTo>
                <a:lnTo>
                  <a:pt x="15" y="88"/>
                </a:lnTo>
                <a:lnTo>
                  <a:pt x="13" y="91"/>
                </a:lnTo>
                <a:lnTo>
                  <a:pt x="13" y="94"/>
                </a:lnTo>
                <a:lnTo>
                  <a:pt x="11" y="95"/>
                </a:lnTo>
                <a:lnTo>
                  <a:pt x="8" y="100"/>
                </a:lnTo>
                <a:lnTo>
                  <a:pt x="7" y="105"/>
                </a:lnTo>
                <a:lnTo>
                  <a:pt x="7" y="106"/>
                </a:lnTo>
                <a:lnTo>
                  <a:pt x="1" y="114"/>
                </a:lnTo>
                <a:lnTo>
                  <a:pt x="0" y="118"/>
                </a:lnTo>
                <a:lnTo>
                  <a:pt x="1" y="117"/>
                </a:lnTo>
                <a:lnTo>
                  <a:pt x="0" y="118"/>
                </a:lnTo>
                <a:lnTo>
                  <a:pt x="0" y="122"/>
                </a:lnTo>
                <a:lnTo>
                  <a:pt x="1" y="125"/>
                </a:lnTo>
                <a:lnTo>
                  <a:pt x="4" y="127"/>
                </a:lnTo>
                <a:lnTo>
                  <a:pt x="5" y="129"/>
                </a:lnTo>
                <a:lnTo>
                  <a:pt x="9" y="129"/>
                </a:lnTo>
                <a:lnTo>
                  <a:pt x="12" y="127"/>
                </a:lnTo>
                <a:lnTo>
                  <a:pt x="15" y="125"/>
                </a:lnTo>
                <a:lnTo>
                  <a:pt x="16" y="123"/>
                </a:lnTo>
                <a:lnTo>
                  <a:pt x="17" y="119"/>
                </a:lnTo>
                <a:lnTo>
                  <a:pt x="17" y="118"/>
                </a:lnTo>
                <a:lnTo>
                  <a:pt x="20" y="114"/>
                </a:lnTo>
                <a:lnTo>
                  <a:pt x="23" y="110"/>
                </a:lnTo>
                <a:lnTo>
                  <a:pt x="24" y="106"/>
                </a:lnTo>
                <a:lnTo>
                  <a:pt x="27" y="102"/>
                </a:lnTo>
                <a:lnTo>
                  <a:pt x="29" y="96"/>
                </a:lnTo>
                <a:lnTo>
                  <a:pt x="31" y="94"/>
                </a:lnTo>
                <a:lnTo>
                  <a:pt x="34" y="86"/>
                </a:lnTo>
                <a:lnTo>
                  <a:pt x="35" y="83"/>
                </a:lnTo>
                <a:lnTo>
                  <a:pt x="36" y="79"/>
                </a:lnTo>
                <a:lnTo>
                  <a:pt x="38" y="76"/>
                </a:lnTo>
                <a:lnTo>
                  <a:pt x="40" y="68"/>
                </a:lnTo>
                <a:lnTo>
                  <a:pt x="42" y="66"/>
                </a:lnTo>
                <a:lnTo>
                  <a:pt x="43" y="60"/>
                </a:lnTo>
                <a:lnTo>
                  <a:pt x="43" y="56"/>
                </a:lnTo>
                <a:lnTo>
                  <a:pt x="44" y="55"/>
                </a:lnTo>
                <a:lnTo>
                  <a:pt x="46" y="50"/>
                </a:lnTo>
                <a:lnTo>
                  <a:pt x="46" y="46"/>
                </a:lnTo>
                <a:lnTo>
                  <a:pt x="47" y="44"/>
                </a:lnTo>
                <a:lnTo>
                  <a:pt x="48" y="39"/>
                </a:lnTo>
                <a:lnTo>
                  <a:pt x="48" y="35"/>
                </a:lnTo>
                <a:lnTo>
                  <a:pt x="50" y="31"/>
                </a:lnTo>
                <a:lnTo>
                  <a:pt x="50" y="24"/>
                </a:lnTo>
                <a:lnTo>
                  <a:pt x="51" y="20"/>
                </a:lnTo>
                <a:lnTo>
                  <a:pt x="51" y="12"/>
                </a:lnTo>
                <a:lnTo>
                  <a:pt x="5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Freeform 9">
            <a:extLst>
              <a:ext uri="{FF2B5EF4-FFF2-40B4-BE49-F238E27FC236}">
                <a16:creationId xmlns:a16="http://schemas.microsoft.com/office/drawing/2014/main" id="{3F4780D1-ABED-4824-AF97-B62549356DE7}"/>
              </a:ext>
            </a:extLst>
          </p:cNvPr>
          <p:cNvSpPr>
            <a:spLocks/>
          </p:cNvSpPr>
          <p:nvPr/>
        </p:nvSpPr>
        <p:spPr bwMode="auto">
          <a:xfrm>
            <a:off x="6266234" y="2262321"/>
            <a:ext cx="444500" cy="193675"/>
          </a:xfrm>
          <a:custGeom>
            <a:avLst/>
            <a:gdLst>
              <a:gd name="T0" fmla="*/ 2147483647 w 280"/>
              <a:gd name="T1" fmla="*/ 2147483647 h 122"/>
              <a:gd name="T2" fmla="*/ 2147483647 w 280"/>
              <a:gd name="T3" fmla="*/ 2147483647 h 122"/>
              <a:gd name="T4" fmla="*/ 2147483647 w 280"/>
              <a:gd name="T5" fmla="*/ 2147483647 h 122"/>
              <a:gd name="T6" fmla="*/ 2147483647 w 280"/>
              <a:gd name="T7" fmla="*/ 0 h 122"/>
              <a:gd name="T8" fmla="*/ 2147483647 w 280"/>
              <a:gd name="T9" fmla="*/ 2147483647 h 122"/>
              <a:gd name="T10" fmla="*/ 2147483647 w 280"/>
              <a:gd name="T11" fmla="*/ 2147483647 h 122"/>
              <a:gd name="T12" fmla="*/ 2147483647 w 280"/>
              <a:gd name="T13" fmla="*/ 2147483647 h 122"/>
              <a:gd name="T14" fmla="*/ 2147483647 w 280"/>
              <a:gd name="T15" fmla="*/ 2147483647 h 122"/>
              <a:gd name="T16" fmla="*/ 2147483647 w 280"/>
              <a:gd name="T17" fmla="*/ 2147483647 h 122"/>
              <a:gd name="T18" fmla="*/ 2147483647 w 280"/>
              <a:gd name="T19" fmla="*/ 2147483647 h 122"/>
              <a:gd name="T20" fmla="*/ 2147483647 w 280"/>
              <a:gd name="T21" fmla="*/ 2147483647 h 122"/>
              <a:gd name="T22" fmla="*/ 2147483647 w 280"/>
              <a:gd name="T23" fmla="*/ 2147483647 h 122"/>
              <a:gd name="T24" fmla="*/ 2147483647 w 280"/>
              <a:gd name="T25" fmla="*/ 2147483647 h 122"/>
              <a:gd name="T26" fmla="*/ 2147483647 w 280"/>
              <a:gd name="T27" fmla="*/ 2147483647 h 122"/>
              <a:gd name="T28" fmla="*/ 2147483647 w 280"/>
              <a:gd name="T29" fmla="*/ 2147483647 h 122"/>
              <a:gd name="T30" fmla="*/ 2147483647 w 280"/>
              <a:gd name="T31" fmla="*/ 2147483647 h 122"/>
              <a:gd name="T32" fmla="*/ 2147483647 w 280"/>
              <a:gd name="T33" fmla="*/ 2147483647 h 122"/>
              <a:gd name="T34" fmla="*/ 2147483647 w 280"/>
              <a:gd name="T35" fmla="*/ 2147483647 h 122"/>
              <a:gd name="T36" fmla="*/ 2147483647 w 280"/>
              <a:gd name="T37" fmla="*/ 2147483647 h 122"/>
              <a:gd name="T38" fmla="*/ 0 w 280"/>
              <a:gd name="T39" fmla="*/ 2147483647 h 122"/>
              <a:gd name="T40" fmla="*/ 2147483647 w 280"/>
              <a:gd name="T41" fmla="*/ 2147483647 h 122"/>
              <a:gd name="T42" fmla="*/ 2147483647 w 280"/>
              <a:gd name="T43" fmla="*/ 2147483647 h 122"/>
              <a:gd name="T44" fmla="*/ 2147483647 w 280"/>
              <a:gd name="T45" fmla="*/ 2147483647 h 122"/>
              <a:gd name="T46" fmla="*/ 2147483647 w 280"/>
              <a:gd name="T47" fmla="*/ 2147483647 h 122"/>
              <a:gd name="T48" fmla="*/ 2147483647 w 280"/>
              <a:gd name="T49" fmla="*/ 2147483647 h 122"/>
              <a:gd name="T50" fmla="*/ 2147483647 w 280"/>
              <a:gd name="T51" fmla="*/ 2147483647 h 122"/>
              <a:gd name="T52" fmla="*/ 2147483647 w 280"/>
              <a:gd name="T53" fmla="*/ 2147483647 h 122"/>
              <a:gd name="T54" fmla="*/ 2147483647 w 280"/>
              <a:gd name="T55" fmla="*/ 2147483647 h 122"/>
              <a:gd name="T56" fmla="*/ 2147483647 w 280"/>
              <a:gd name="T57" fmla="*/ 2147483647 h 122"/>
              <a:gd name="T58" fmla="*/ 2147483647 w 280"/>
              <a:gd name="T59" fmla="*/ 2147483647 h 122"/>
              <a:gd name="T60" fmla="*/ 2147483647 w 280"/>
              <a:gd name="T61" fmla="*/ 2147483647 h 122"/>
              <a:gd name="T62" fmla="*/ 2147483647 w 280"/>
              <a:gd name="T63" fmla="*/ 2147483647 h 122"/>
              <a:gd name="T64" fmla="*/ 2147483647 w 280"/>
              <a:gd name="T65" fmla="*/ 2147483647 h 122"/>
              <a:gd name="T66" fmla="*/ 2147483647 w 280"/>
              <a:gd name="T67" fmla="*/ 2147483647 h 122"/>
              <a:gd name="T68" fmla="*/ 2147483647 w 280"/>
              <a:gd name="T69" fmla="*/ 2147483647 h 1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0"/>
              <a:gd name="T106" fmla="*/ 0 h 122"/>
              <a:gd name="T107" fmla="*/ 280 w 280"/>
              <a:gd name="T108" fmla="*/ 122 h 1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0" h="122">
                <a:moveTo>
                  <a:pt x="278" y="13"/>
                </a:moveTo>
                <a:lnTo>
                  <a:pt x="279" y="12"/>
                </a:lnTo>
                <a:lnTo>
                  <a:pt x="280" y="9"/>
                </a:lnTo>
                <a:lnTo>
                  <a:pt x="280" y="5"/>
                </a:lnTo>
                <a:lnTo>
                  <a:pt x="278" y="3"/>
                </a:lnTo>
                <a:lnTo>
                  <a:pt x="276" y="1"/>
                </a:lnTo>
                <a:lnTo>
                  <a:pt x="274" y="0"/>
                </a:lnTo>
                <a:lnTo>
                  <a:pt x="270" y="0"/>
                </a:lnTo>
                <a:lnTo>
                  <a:pt x="267" y="3"/>
                </a:lnTo>
                <a:lnTo>
                  <a:pt x="267" y="1"/>
                </a:lnTo>
                <a:lnTo>
                  <a:pt x="260" y="8"/>
                </a:lnTo>
                <a:lnTo>
                  <a:pt x="243" y="26"/>
                </a:lnTo>
                <a:lnTo>
                  <a:pt x="231" y="35"/>
                </a:lnTo>
                <a:lnTo>
                  <a:pt x="224" y="39"/>
                </a:lnTo>
                <a:lnTo>
                  <a:pt x="216" y="44"/>
                </a:lnTo>
                <a:lnTo>
                  <a:pt x="209" y="48"/>
                </a:lnTo>
                <a:lnTo>
                  <a:pt x="201" y="54"/>
                </a:lnTo>
                <a:lnTo>
                  <a:pt x="195" y="58"/>
                </a:lnTo>
                <a:lnTo>
                  <a:pt x="170" y="70"/>
                </a:lnTo>
                <a:lnTo>
                  <a:pt x="161" y="74"/>
                </a:lnTo>
                <a:lnTo>
                  <a:pt x="154" y="76"/>
                </a:lnTo>
                <a:lnTo>
                  <a:pt x="146" y="79"/>
                </a:lnTo>
                <a:lnTo>
                  <a:pt x="137" y="82"/>
                </a:lnTo>
                <a:lnTo>
                  <a:pt x="129" y="86"/>
                </a:lnTo>
                <a:lnTo>
                  <a:pt x="112" y="91"/>
                </a:lnTo>
                <a:lnTo>
                  <a:pt x="102" y="92"/>
                </a:lnTo>
                <a:lnTo>
                  <a:pt x="93" y="95"/>
                </a:lnTo>
                <a:lnTo>
                  <a:pt x="83" y="96"/>
                </a:lnTo>
                <a:lnTo>
                  <a:pt x="74" y="99"/>
                </a:lnTo>
                <a:lnTo>
                  <a:pt x="47" y="103"/>
                </a:lnTo>
                <a:lnTo>
                  <a:pt x="38" y="103"/>
                </a:lnTo>
                <a:lnTo>
                  <a:pt x="27" y="105"/>
                </a:lnTo>
                <a:lnTo>
                  <a:pt x="18" y="105"/>
                </a:lnTo>
                <a:lnTo>
                  <a:pt x="7" y="106"/>
                </a:lnTo>
                <a:lnTo>
                  <a:pt x="8" y="106"/>
                </a:lnTo>
                <a:lnTo>
                  <a:pt x="6" y="106"/>
                </a:lnTo>
                <a:lnTo>
                  <a:pt x="3" y="109"/>
                </a:lnTo>
                <a:lnTo>
                  <a:pt x="2" y="110"/>
                </a:lnTo>
                <a:lnTo>
                  <a:pt x="0" y="113"/>
                </a:lnTo>
                <a:lnTo>
                  <a:pt x="0" y="117"/>
                </a:lnTo>
                <a:lnTo>
                  <a:pt x="3" y="119"/>
                </a:lnTo>
                <a:lnTo>
                  <a:pt x="4" y="121"/>
                </a:lnTo>
                <a:lnTo>
                  <a:pt x="7" y="122"/>
                </a:lnTo>
                <a:lnTo>
                  <a:pt x="8" y="122"/>
                </a:lnTo>
                <a:lnTo>
                  <a:pt x="10" y="122"/>
                </a:lnTo>
                <a:lnTo>
                  <a:pt x="18" y="121"/>
                </a:lnTo>
                <a:lnTo>
                  <a:pt x="27" y="121"/>
                </a:lnTo>
                <a:lnTo>
                  <a:pt x="38" y="119"/>
                </a:lnTo>
                <a:lnTo>
                  <a:pt x="47" y="119"/>
                </a:lnTo>
                <a:lnTo>
                  <a:pt x="77" y="115"/>
                </a:lnTo>
                <a:lnTo>
                  <a:pt x="86" y="113"/>
                </a:lnTo>
                <a:lnTo>
                  <a:pt x="95" y="111"/>
                </a:lnTo>
                <a:lnTo>
                  <a:pt x="105" y="109"/>
                </a:lnTo>
                <a:lnTo>
                  <a:pt x="114" y="107"/>
                </a:lnTo>
                <a:lnTo>
                  <a:pt x="134" y="102"/>
                </a:lnTo>
                <a:lnTo>
                  <a:pt x="142" y="98"/>
                </a:lnTo>
                <a:lnTo>
                  <a:pt x="152" y="95"/>
                </a:lnTo>
                <a:lnTo>
                  <a:pt x="160" y="92"/>
                </a:lnTo>
                <a:lnTo>
                  <a:pt x="169" y="87"/>
                </a:lnTo>
                <a:lnTo>
                  <a:pt x="179" y="83"/>
                </a:lnTo>
                <a:lnTo>
                  <a:pt x="203" y="71"/>
                </a:lnTo>
                <a:lnTo>
                  <a:pt x="209" y="67"/>
                </a:lnTo>
                <a:lnTo>
                  <a:pt x="217" y="62"/>
                </a:lnTo>
                <a:lnTo>
                  <a:pt x="224" y="58"/>
                </a:lnTo>
                <a:lnTo>
                  <a:pt x="232" y="52"/>
                </a:lnTo>
                <a:lnTo>
                  <a:pt x="239" y="48"/>
                </a:lnTo>
                <a:lnTo>
                  <a:pt x="254" y="36"/>
                </a:lnTo>
                <a:lnTo>
                  <a:pt x="271" y="19"/>
                </a:lnTo>
                <a:lnTo>
                  <a:pt x="278" y="15"/>
                </a:lnTo>
                <a:lnTo>
                  <a:pt x="27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10">
            <a:extLst>
              <a:ext uri="{FF2B5EF4-FFF2-40B4-BE49-F238E27FC236}">
                <a16:creationId xmlns:a16="http://schemas.microsoft.com/office/drawing/2014/main" id="{E47EC8CD-834F-42E5-A14B-A55A9CC51704}"/>
              </a:ext>
            </a:extLst>
          </p:cNvPr>
          <p:cNvSpPr>
            <a:spLocks/>
          </p:cNvSpPr>
          <p:nvPr/>
        </p:nvSpPr>
        <p:spPr bwMode="auto">
          <a:xfrm>
            <a:off x="5982072" y="5229358"/>
            <a:ext cx="425450" cy="225425"/>
          </a:xfrm>
          <a:custGeom>
            <a:avLst/>
            <a:gdLst>
              <a:gd name="T0" fmla="*/ 2147483647 w 268"/>
              <a:gd name="T1" fmla="*/ 2147483647 h 142"/>
              <a:gd name="T2" fmla="*/ 2147483647 w 268"/>
              <a:gd name="T3" fmla="*/ 0 h 142"/>
              <a:gd name="T4" fmla="*/ 2147483647 w 268"/>
              <a:gd name="T5" fmla="*/ 0 h 142"/>
              <a:gd name="T6" fmla="*/ 2147483647 w 268"/>
              <a:gd name="T7" fmla="*/ 2147483647 h 142"/>
              <a:gd name="T8" fmla="*/ 2147483647 w 268"/>
              <a:gd name="T9" fmla="*/ 2147483647 h 142"/>
              <a:gd name="T10" fmla="*/ 0 w 268"/>
              <a:gd name="T11" fmla="*/ 2147483647 h 142"/>
              <a:gd name="T12" fmla="*/ 0 w 268"/>
              <a:gd name="T13" fmla="*/ 2147483647 h 142"/>
              <a:gd name="T14" fmla="*/ 2147483647 w 268"/>
              <a:gd name="T15" fmla="*/ 2147483647 h 142"/>
              <a:gd name="T16" fmla="*/ 2147483647 w 268"/>
              <a:gd name="T17" fmla="*/ 2147483647 h 142"/>
              <a:gd name="T18" fmla="*/ 2147483647 w 268"/>
              <a:gd name="T19" fmla="*/ 2147483647 h 142"/>
              <a:gd name="T20" fmla="*/ 2147483647 w 268"/>
              <a:gd name="T21" fmla="*/ 2147483647 h 142"/>
              <a:gd name="T22" fmla="*/ 2147483647 w 268"/>
              <a:gd name="T23" fmla="*/ 2147483647 h 142"/>
              <a:gd name="T24" fmla="*/ 2147483647 w 268"/>
              <a:gd name="T25" fmla="*/ 2147483647 h 142"/>
              <a:gd name="T26" fmla="*/ 2147483647 w 268"/>
              <a:gd name="T27" fmla="*/ 2147483647 h 142"/>
              <a:gd name="T28" fmla="*/ 2147483647 w 268"/>
              <a:gd name="T29" fmla="*/ 2147483647 h 142"/>
              <a:gd name="T30" fmla="*/ 2147483647 w 268"/>
              <a:gd name="T31" fmla="*/ 2147483647 h 142"/>
              <a:gd name="T32" fmla="*/ 2147483647 w 268"/>
              <a:gd name="T33" fmla="*/ 2147483647 h 142"/>
              <a:gd name="T34" fmla="*/ 2147483647 w 268"/>
              <a:gd name="T35" fmla="*/ 2147483647 h 142"/>
              <a:gd name="T36" fmla="*/ 2147483647 w 268"/>
              <a:gd name="T37" fmla="*/ 2147483647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142"/>
              <a:gd name="T59" fmla="*/ 268 w 268"/>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142">
                <a:moveTo>
                  <a:pt x="12" y="2"/>
                </a:moveTo>
                <a:lnTo>
                  <a:pt x="9" y="0"/>
                </a:lnTo>
                <a:lnTo>
                  <a:pt x="5" y="0"/>
                </a:lnTo>
                <a:lnTo>
                  <a:pt x="3" y="3"/>
                </a:lnTo>
                <a:lnTo>
                  <a:pt x="1" y="5"/>
                </a:lnTo>
                <a:lnTo>
                  <a:pt x="0" y="7"/>
                </a:lnTo>
                <a:lnTo>
                  <a:pt x="0" y="11"/>
                </a:lnTo>
                <a:lnTo>
                  <a:pt x="3" y="14"/>
                </a:lnTo>
                <a:lnTo>
                  <a:pt x="4" y="15"/>
                </a:lnTo>
                <a:lnTo>
                  <a:pt x="256" y="141"/>
                </a:lnTo>
                <a:lnTo>
                  <a:pt x="258" y="142"/>
                </a:lnTo>
                <a:lnTo>
                  <a:pt x="262" y="142"/>
                </a:lnTo>
                <a:lnTo>
                  <a:pt x="265" y="140"/>
                </a:lnTo>
                <a:lnTo>
                  <a:pt x="266" y="138"/>
                </a:lnTo>
                <a:lnTo>
                  <a:pt x="268" y="136"/>
                </a:lnTo>
                <a:lnTo>
                  <a:pt x="268" y="132"/>
                </a:lnTo>
                <a:lnTo>
                  <a:pt x="265" y="129"/>
                </a:lnTo>
                <a:lnTo>
                  <a:pt x="264" y="128"/>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11">
            <a:extLst>
              <a:ext uri="{FF2B5EF4-FFF2-40B4-BE49-F238E27FC236}">
                <a16:creationId xmlns:a16="http://schemas.microsoft.com/office/drawing/2014/main" id="{CE406110-3FF4-4D7B-AC88-949EBB196EB2}"/>
              </a:ext>
            </a:extLst>
          </p:cNvPr>
          <p:cNvSpPr>
            <a:spLocks/>
          </p:cNvSpPr>
          <p:nvPr/>
        </p:nvSpPr>
        <p:spPr bwMode="auto">
          <a:xfrm>
            <a:off x="5982072" y="5429383"/>
            <a:ext cx="425450" cy="225425"/>
          </a:xfrm>
          <a:custGeom>
            <a:avLst/>
            <a:gdLst>
              <a:gd name="T0" fmla="*/ 2147483647 w 268"/>
              <a:gd name="T1" fmla="*/ 2147483647 h 142"/>
              <a:gd name="T2" fmla="*/ 2147483647 w 268"/>
              <a:gd name="T3" fmla="*/ 2147483647 h 142"/>
              <a:gd name="T4" fmla="*/ 2147483647 w 268"/>
              <a:gd name="T5" fmla="*/ 2147483647 h 142"/>
              <a:gd name="T6" fmla="*/ 2147483647 w 268"/>
              <a:gd name="T7" fmla="*/ 2147483647 h 142"/>
              <a:gd name="T8" fmla="*/ 2147483647 w 268"/>
              <a:gd name="T9" fmla="*/ 2147483647 h 142"/>
              <a:gd name="T10" fmla="*/ 2147483647 w 268"/>
              <a:gd name="T11" fmla="*/ 2147483647 h 142"/>
              <a:gd name="T12" fmla="*/ 2147483647 w 268"/>
              <a:gd name="T13" fmla="*/ 0 h 142"/>
              <a:gd name="T14" fmla="*/ 2147483647 w 268"/>
              <a:gd name="T15" fmla="*/ 0 h 142"/>
              <a:gd name="T16" fmla="*/ 2147483647 w 268"/>
              <a:gd name="T17" fmla="*/ 2147483647 h 142"/>
              <a:gd name="T18" fmla="*/ 2147483647 w 268"/>
              <a:gd name="T19" fmla="*/ 2147483647 h 142"/>
              <a:gd name="T20" fmla="*/ 2147483647 w 268"/>
              <a:gd name="T21" fmla="*/ 2147483647 h 142"/>
              <a:gd name="T22" fmla="*/ 0 w 268"/>
              <a:gd name="T23" fmla="*/ 2147483647 h 142"/>
              <a:gd name="T24" fmla="*/ 0 w 268"/>
              <a:gd name="T25" fmla="*/ 2147483647 h 142"/>
              <a:gd name="T26" fmla="*/ 2147483647 w 268"/>
              <a:gd name="T27" fmla="*/ 2147483647 h 142"/>
              <a:gd name="T28" fmla="*/ 2147483647 w 268"/>
              <a:gd name="T29" fmla="*/ 2147483647 h 142"/>
              <a:gd name="T30" fmla="*/ 2147483647 w 268"/>
              <a:gd name="T31" fmla="*/ 2147483647 h 142"/>
              <a:gd name="T32" fmla="*/ 2147483647 w 268"/>
              <a:gd name="T33" fmla="*/ 2147483647 h 142"/>
              <a:gd name="T34" fmla="*/ 2147483647 w 268"/>
              <a:gd name="T35" fmla="*/ 2147483647 h 142"/>
              <a:gd name="T36" fmla="*/ 2147483647 w 268"/>
              <a:gd name="T37" fmla="*/ 2147483647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142"/>
              <a:gd name="T59" fmla="*/ 268 w 268"/>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142">
                <a:moveTo>
                  <a:pt x="264" y="15"/>
                </a:moveTo>
                <a:lnTo>
                  <a:pt x="266" y="12"/>
                </a:lnTo>
                <a:lnTo>
                  <a:pt x="268" y="11"/>
                </a:lnTo>
                <a:lnTo>
                  <a:pt x="268" y="7"/>
                </a:lnTo>
                <a:lnTo>
                  <a:pt x="266" y="4"/>
                </a:lnTo>
                <a:lnTo>
                  <a:pt x="264" y="2"/>
                </a:lnTo>
                <a:lnTo>
                  <a:pt x="262" y="0"/>
                </a:lnTo>
                <a:lnTo>
                  <a:pt x="258" y="0"/>
                </a:lnTo>
                <a:lnTo>
                  <a:pt x="256" y="2"/>
                </a:lnTo>
                <a:lnTo>
                  <a:pt x="4" y="128"/>
                </a:lnTo>
                <a:lnTo>
                  <a:pt x="1" y="130"/>
                </a:lnTo>
                <a:lnTo>
                  <a:pt x="0" y="132"/>
                </a:lnTo>
                <a:lnTo>
                  <a:pt x="0" y="136"/>
                </a:lnTo>
                <a:lnTo>
                  <a:pt x="1" y="138"/>
                </a:lnTo>
                <a:lnTo>
                  <a:pt x="4" y="141"/>
                </a:lnTo>
                <a:lnTo>
                  <a:pt x="5" y="142"/>
                </a:lnTo>
                <a:lnTo>
                  <a:pt x="9" y="142"/>
                </a:lnTo>
                <a:lnTo>
                  <a:pt x="12" y="141"/>
                </a:lnTo>
                <a:lnTo>
                  <a:pt x="2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12">
            <a:extLst>
              <a:ext uri="{FF2B5EF4-FFF2-40B4-BE49-F238E27FC236}">
                <a16:creationId xmlns:a16="http://schemas.microsoft.com/office/drawing/2014/main" id="{2A55173D-ED09-45D1-9F8D-FD3133974381}"/>
              </a:ext>
            </a:extLst>
          </p:cNvPr>
          <p:cNvSpPr>
            <a:spLocks/>
          </p:cNvSpPr>
          <p:nvPr/>
        </p:nvSpPr>
        <p:spPr bwMode="auto">
          <a:xfrm>
            <a:off x="5982072" y="5229358"/>
            <a:ext cx="25400" cy="425450"/>
          </a:xfrm>
          <a:custGeom>
            <a:avLst/>
            <a:gdLst>
              <a:gd name="T0" fmla="*/ 0 w 16"/>
              <a:gd name="T1" fmla="*/ 2147483647 h 268"/>
              <a:gd name="T2" fmla="*/ 0 w 16"/>
              <a:gd name="T3" fmla="*/ 2147483647 h 268"/>
              <a:gd name="T4" fmla="*/ 2147483647 w 16"/>
              <a:gd name="T5" fmla="*/ 2147483647 h 268"/>
              <a:gd name="T6" fmla="*/ 2147483647 w 16"/>
              <a:gd name="T7" fmla="*/ 2147483647 h 268"/>
              <a:gd name="T8" fmla="*/ 2147483647 w 16"/>
              <a:gd name="T9" fmla="*/ 2147483647 h 268"/>
              <a:gd name="T10" fmla="*/ 2147483647 w 16"/>
              <a:gd name="T11" fmla="*/ 2147483647 h 268"/>
              <a:gd name="T12" fmla="*/ 2147483647 w 16"/>
              <a:gd name="T13" fmla="*/ 2147483647 h 268"/>
              <a:gd name="T14" fmla="*/ 2147483647 w 16"/>
              <a:gd name="T15" fmla="*/ 2147483647 h 268"/>
              <a:gd name="T16" fmla="*/ 2147483647 w 16"/>
              <a:gd name="T17" fmla="*/ 2147483647 h 268"/>
              <a:gd name="T18" fmla="*/ 2147483647 w 16"/>
              <a:gd name="T19" fmla="*/ 0 h 268"/>
              <a:gd name="T20" fmla="*/ 2147483647 w 16"/>
              <a:gd name="T21" fmla="*/ 0 h 268"/>
              <a:gd name="T22" fmla="*/ 2147483647 w 16"/>
              <a:gd name="T23" fmla="*/ 2147483647 h 268"/>
              <a:gd name="T24" fmla="*/ 0 w 16"/>
              <a:gd name="T25" fmla="*/ 2147483647 h 268"/>
              <a:gd name="T26" fmla="*/ 0 w 16"/>
              <a:gd name="T27" fmla="*/ 2147483647 h 268"/>
              <a:gd name="T28" fmla="*/ 0 w 16"/>
              <a:gd name="T29" fmla="*/ 2147483647 h 2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68"/>
              <a:gd name="T47" fmla="*/ 16 w 16"/>
              <a:gd name="T48" fmla="*/ 268 h 2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68">
                <a:moveTo>
                  <a:pt x="0" y="260"/>
                </a:moveTo>
                <a:lnTo>
                  <a:pt x="0" y="263"/>
                </a:lnTo>
                <a:lnTo>
                  <a:pt x="3" y="266"/>
                </a:lnTo>
                <a:lnTo>
                  <a:pt x="5" y="268"/>
                </a:lnTo>
                <a:lnTo>
                  <a:pt x="11" y="268"/>
                </a:lnTo>
                <a:lnTo>
                  <a:pt x="13" y="266"/>
                </a:lnTo>
                <a:lnTo>
                  <a:pt x="16" y="263"/>
                </a:lnTo>
                <a:lnTo>
                  <a:pt x="16" y="6"/>
                </a:lnTo>
                <a:lnTo>
                  <a:pt x="13" y="3"/>
                </a:lnTo>
                <a:lnTo>
                  <a:pt x="11" y="0"/>
                </a:lnTo>
                <a:lnTo>
                  <a:pt x="5" y="0"/>
                </a:lnTo>
                <a:lnTo>
                  <a:pt x="3" y="3"/>
                </a:lnTo>
                <a:lnTo>
                  <a:pt x="0" y="6"/>
                </a:lnTo>
                <a:lnTo>
                  <a:pt x="0" y="9"/>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Freeform 13">
            <a:extLst>
              <a:ext uri="{FF2B5EF4-FFF2-40B4-BE49-F238E27FC236}">
                <a16:creationId xmlns:a16="http://schemas.microsoft.com/office/drawing/2014/main" id="{2B644EF3-8234-4420-959E-B6D1AA584414}"/>
              </a:ext>
            </a:extLst>
          </p:cNvPr>
          <p:cNvSpPr>
            <a:spLocks/>
          </p:cNvSpPr>
          <p:nvPr/>
        </p:nvSpPr>
        <p:spPr bwMode="auto">
          <a:xfrm>
            <a:off x="6390059" y="5381758"/>
            <a:ext cx="111125" cy="109538"/>
          </a:xfrm>
          <a:custGeom>
            <a:avLst/>
            <a:gdLst>
              <a:gd name="T0" fmla="*/ 2147483647 w 70"/>
              <a:gd name="T1" fmla="*/ 2147483647 h 69"/>
              <a:gd name="T2" fmla="*/ 2147483647 w 70"/>
              <a:gd name="T3" fmla="*/ 2147483647 h 69"/>
              <a:gd name="T4" fmla="*/ 2147483647 w 70"/>
              <a:gd name="T5" fmla="*/ 2147483647 h 69"/>
              <a:gd name="T6" fmla="*/ 2147483647 w 70"/>
              <a:gd name="T7" fmla="*/ 2147483647 h 69"/>
              <a:gd name="T8" fmla="*/ 2147483647 w 70"/>
              <a:gd name="T9" fmla="*/ 2147483647 h 69"/>
              <a:gd name="T10" fmla="*/ 2147483647 w 70"/>
              <a:gd name="T11" fmla="*/ 2147483647 h 69"/>
              <a:gd name="T12" fmla="*/ 2147483647 w 70"/>
              <a:gd name="T13" fmla="*/ 2147483647 h 69"/>
              <a:gd name="T14" fmla="*/ 2147483647 w 70"/>
              <a:gd name="T15" fmla="*/ 2147483647 h 69"/>
              <a:gd name="T16" fmla="*/ 2147483647 w 70"/>
              <a:gd name="T17" fmla="*/ 2147483647 h 69"/>
              <a:gd name="T18" fmla="*/ 2147483647 w 70"/>
              <a:gd name="T19" fmla="*/ 2147483647 h 69"/>
              <a:gd name="T20" fmla="*/ 2147483647 w 70"/>
              <a:gd name="T21" fmla="*/ 2147483647 h 69"/>
              <a:gd name="T22" fmla="*/ 2147483647 w 70"/>
              <a:gd name="T23" fmla="*/ 2147483647 h 69"/>
              <a:gd name="T24" fmla="*/ 2147483647 w 70"/>
              <a:gd name="T25" fmla="*/ 2147483647 h 69"/>
              <a:gd name="T26" fmla="*/ 2147483647 w 70"/>
              <a:gd name="T27" fmla="*/ 2147483647 h 69"/>
              <a:gd name="T28" fmla="*/ 2147483647 w 70"/>
              <a:gd name="T29" fmla="*/ 2147483647 h 69"/>
              <a:gd name="T30" fmla="*/ 2147483647 w 70"/>
              <a:gd name="T31" fmla="*/ 2147483647 h 69"/>
              <a:gd name="T32" fmla="*/ 2147483647 w 70"/>
              <a:gd name="T33" fmla="*/ 2147483647 h 69"/>
              <a:gd name="T34" fmla="*/ 2147483647 w 70"/>
              <a:gd name="T35" fmla="*/ 2147483647 h 69"/>
              <a:gd name="T36" fmla="*/ 2147483647 w 70"/>
              <a:gd name="T37" fmla="*/ 2147483647 h 69"/>
              <a:gd name="T38" fmla="*/ 2147483647 w 70"/>
              <a:gd name="T39" fmla="*/ 2147483647 h 69"/>
              <a:gd name="T40" fmla="*/ 2147483647 w 70"/>
              <a:gd name="T41" fmla="*/ 0 h 69"/>
              <a:gd name="T42" fmla="*/ 2147483647 w 70"/>
              <a:gd name="T43" fmla="*/ 2147483647 h 69"/>
              <a:gd name="T44" fmla="*/ 2147483647 w 70"/>
              <a:gd name="T45" fmla="*/ 2147483647 h 69"/>
              <a:gd name="T46" fmla="*/ 2147483647 w 70"/>
              <a:gd name="T47" fmla="*/ 2147483647 h 69"/>
              <a:gd name="T48" fmla="*/ 0 w 70"/>
              <a:gd name="T49" fmla="*/ 2147483647 h 69"/>
              <a:gd name="T50" fmla="*/ 2147483647 w 70"/>
              <a:gd name="T51" fmla="*/ 2147483647 h 69"/>
              <a:gd name="T52" fmla="*/ 2147483647 w 70"/>
              <a:gd name="T53" fmla="*/ 2147483647 h 69"/>
              <a:gd name="T54" fmla="*/ 2147483647 w 70"/>
              <a:gd name="T55" fmla="*/ 2147483647 h 69"/>
              <a:gd name="T56" fmla="*/ 2147483647 w 70"/>
              <a:gd name="T57" fmla="*/ 2147483647 h 69"/>
              <a:gd name="T58" fmla="*/ 2147483647 w 70"/>
              <a:gd name="T59" fmla="*/ 2147483647 h 69"/>
              <a:gd name="T60" fmla="*/ 2147483647 w 70"/>
              <a:gd name="T61" fmla="*/ 2147483647 h 69"/>
              <a:gd name="T62" fmla="*/ 2147483647 w 70"/>
              <a:gd name="T63" fmla="*/ 2147483647 h 69"/>
              <a:gd name="T64" fmla="*/ 2147483647 w 70"/>
              <a:gd name="T65" fmla="*/ 2147483647 h 69"/>
              <a:gd name="T66" fmla="*/ 2147483647 w 70"/>
              <a:gd name="T67" fmla="*/ 2147483647 h 69"/>
              <a:gd name="T68" fmla="*/ 2147483647 w 70"/>
              <a:gd name="T69" fmla="*/ 2147483647 h 69"/>
              <a:gd name="T70" fmla="*/ 2147483647 w 70"/>
              <a:gd name="T71" fmla="*/ 2147483647 h 69"/>
              <a:gd name="T72" fmla="*/ 2147483647 w 70"/>
              <a:gd name="T73" fmla="*/ 2147483647 h 69"/>
              <a:gd name="T74" fmla="*/ 2147483647 w 70"/>
              <a:gd name="T75" fmla="*/ 2147483647 h 69"/>
              <a:gd name="T76" fmla="*/ 2147483647 w 70"/>
              <a:gd name="T77" fmla="*/ 2147483647 h 69"/>
              <a:gd name="T78" fmla="*/ 2147483647 w 70"/>
              <a:gd name="T79" fmla="*/ 2147483647 h 69"/>
              <a:gd name="T80" fmla="*/ 2147483647 w 70"/>
              <a:gd name="T81" fmla="*/ 2147483647 h 69"/>
              <a:gd name="T82" fmla="*/ 2147483647 w 70"/>
              <a:gd name="T83" fmla="*/ 2147483647 h 69"/>
              <a:gd name="T84" fmla="*/ 2147483647 w 70"/>
              <a:gd name="T85" fmla="*/ 2147483647 h 69"/>
              <a:gd name="T86" fmla="*/ 2147483647 w 70"/>
              <a:gd name="T87" fmla="*/ 2147483647 h 69"/>
              <a:gd name="T88" fmla="*/ 2147483647 w 70"/>
              <a:gd name="T89" fmla="*/ 2147483647 h 69"/>
              <a:gd name="T90" fmla="*/ 2147483647 w 70"/>
              <a:gd name="T91" fmla="*/ 2147483647 h 69"/>
              <a:gd name="T92" fmla="*/ 2147483647 w 70"/>
              <a:gd name="T93" fmla="*/ 2147483647 h 69"/>
              <a:gd name="T94" fmla="*/ 2147483647 w 70"/>
              <a:gd name="T95" fmla="*/ 2147483647 h 69"/>
              <a:gd name="T96" fmla="*/ 2147483647 w 70"/>
              <a:gd name="T97" fmla="*/ 2147483647 h 69"/>
              <a:gd name="T98" fmla="*/ 2147483647 w 70"/>
              <a:gd name="T99" fmla="*/ 2147483647 h 69"/>
              <a:gd name="T100" fmla="*/ 2147483647 w 70"/>
              <a:gd name="T101" fmla="*/ 2147483647 h 69"/>
              <a:gd name="T102" fmla="*/ 0 w 70"/>
              <a:gd name="T103" fmla="*/ 2147483647 h 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0"/>
              <a:gd name="T157" fmla="*/ 0 h 69"/>
              <a:gd name="T158" fmla="*/ 70 w 70"/>
              <a:gd name="T159" fmla="*/ 69 h 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0" h="69">
                <a:moveTo>
                  <a:pt x="0" y="34"/>
                </a:moveTo>
                <a:lnTo>
                  <a:pt x="0" y="45"/>
                </a:lnTo>
                <a:lnTo>
                  <a:pt x="1" y="46"/>
                </a:lnTo>
                <a:lnTo>
                  <a:pt x="1" y="49"/>
                </a:lnTo>
                <a:lnTo>
                  <a:pt x="3" y="50"/>
                </a:lnTo>
                <a:lnTo>
                  <a:pt x="5" y="54"/>
                </a:lnTo>
                <a:lnTo>
                  <a:pt x="7" y="54"/>
                </a:lnTo>
                <a:lnTo>
                  <a:pt x="4" y="53"/>
                </a:lnTo>
                <a:lnTo>
                  <a:pt x="7" y="56"/>
                </a:lnTo>
                <a:lnTo>
                  <a:pt x="9" y="60"/>
                </a:lnTo>
                <a:lnTo>
                  <a:pt x="13" y="63"/>
                </a:lnTo>
                <a:lnTo>
                  <a:pt x="15" y="64"/>
                </a:lnTo>
                <a:lnTo>
                  <a:pt x="13" y="61"/>
                </a:lnTo>
                <a:lnTo>
                  <a:pt x="11" y="60"/>
                </a:lnTo>
                <a:lnTo>
                  <a:pt x="17" y="67"/>
                </a:lnTo>
                <a:lnTo>
                  <a:pt x="20" y="67"/>
                </a:lnTo>
                <a:lnTo>
                  <a:pt x="22" y="68"/>
                </a:lnTo>
                <a:lnTo>
                  <a:pt x="23" y="68"/>
                </a:lnTo>
                <a:lnTo>
                  <a:pt x="24" y="69"/>
                </a:lnTo>
                <a:lnTo>
                  <a:pt x="31" y="69"/>
                </a:lnTo>
                <a:lnTo>
                  <a:pt x="40" y="68"/>
                </a:lnTo>
                <a:lnTo>
                  <a:pt x="39" y="69"/>
                </a:lnTo>
                <a:lnTo>
                  <a:pt x="46" y="69"/>
                </a:lnTo>
                <a:lnTo>
                  <a:pt x="47" y="68"/>
                </a:lnTo>
                <a:lnTo>
                  <a:pt x="48" y="68"/>
                </a:lnTo>
                <a:lnTo>
                  <a:pt x="50" y="67"/>
                </a:lnTo>
                <a:lnTo>
                  <a:pt x="55" y="64"/>
                </a:lnTo>
                <a:lnTo>
                  <a:pt x="58" y="60"/>
                </a:lnTo>
                <a:lnTo>
                  <a:pt x="54" y="64"/>
                </a:lnTo>
                <a:lnTo>
                  <a:pt x="55" y="64"/>
                </a:lnTo>
                <a:lnTo>
                  <a:pt x="56" y="63"/>
                </a:lnTo>
                <a:lnTo>
                  <a:pt x="60" y="60"/>
                </a:lnTo>
                <a:lnTo>
                  <a:pt x="63" y="56"/>
                </a:lnTo>
                <a:lnTo>
                  <a:pt x="64" y="54"/>
                </a:lnTo>
                <a:lnTo>
                  <a:pt x="64" y="53"/>
                </a:lnTo>
                <a:lnTo>
                  <a:pt x="60" y="57"/>
                </a:lnTo>
                <a:lnTo>
                  <a:pt x="64" y="54"/>
                </a:lnTo>
                <a:lnTo>
                  <a:pt x="67" y="49"/>
                </a:lnTo>
                <a:lnTo>
                  <a:pt x="68" y="48"/>
                </a:lnTo>
                <a:lnTo>
                  <a:pt x="68" y="46"/>
                </a:lnTo>
                <a:lnTo>
                  <a:pt x="70" y="45"/>
                </a:lnTo>
                <a:lnTo>
                  <a:pt x="70" y="38"/>
                </a:lnTo>
                <a:lnTo>
                  <a:pt x="68" y="40"/>
                </a:lnTo>
                <a:lnTo>
                  <a:pt x="70" y="30"/>
                </a:lnTo>
                <a:lnTo>
                  <a:pt x="70" y="24"/>
                </a:lnTo>
                <a:lnTo>
                  <a:pt x="68" y="22"/>
                </a:lnTo>
                <a:lnTo>
                  <a:pt x="68" y="21"/>
                </a:lnTo>
                <a:lnTo>
                  <a:pt x="67" y="20"/>
                </a:lnTo>
                <a:lnTo>
                  <a:pt x="67" y="17"/>
                </a:lnTo>
                <a:lnTo>
                  <a:pt x="60" y="10"/>
                </a:lnTo>
                <a:lnTo>
                  <a:pt x="62" y="13"/>
                </a:lnTo>
                <a:lnTo>
                  <a:pt x="64" y="14"/>
                </a:lnTo>
                <a:lnTo>
                  <a:pt x="63" y="13"/>
                </a:lnTo>
                <a:lnTo>
                  <a:pt x="60" y="9"/>
                </a:lnTo>
                <a:lnTo>
                  <a:pt x="56" y="6"/>
                </a:lnTo>
                <a:lnTo>
                  <a:pt x="54" y="4"/>
                </a:lnTo>
                <a:lnTo>
                  <a:pt x="55" y="6"/>
                </a:lnTo>
                <a:lnTo>
                  <a:pt x="55" y="5"/>
                </a:lnTo>
                <a:lnTo>
                  <a:pt x="51" y="2"/>
                </a:lnTo>
                <a:lnTo>
                  <a:pt x="50" y="1"/>
                </a:lnTo>
                <a:lnTo>
                  <a:pt x="47" y="1"/>
                </a:lnTo>
                <a:lnTo>
                  <a:pt x="46" y="0"/>
                </a:lnTo>
                <a:lnTo>
                  <a:pt x="24" y="0"/>
                </a:lnTo>
                <a:lnTo>
                  <a:pt x="23" y="1"/>
                </a:lnTo>
                <a:lnTo>
                  <a:pt x="20" y="1"/>
                </a:lnTo>
                <a:lnTo>
                  <a:pt x="19" y="2"/>
                </a:lnTo>
                <a:lnTo>
                  <a:pt x="17" y="2"/>
                </a:lnTo>
                <a:lnTo>
                  <a:pt x="13" y="6"/>
                </a:lnTo>
                <a:lnTo>
                  <a:pt x="9" y="9"/>
                </a:lnTo>
                <a:lnTo>
                  <a:pt x="7" y="13"/>
                </a:lnTo>
                <a:lnTo>
                  <a:pt x="3" y="17"/>
                </a:lnTo>
                <a:lnTo>
                  <a:pt x="3" y="18"/>
                </a:lnTo>
                <a:lnTo>
                  <a:pt x="1" y="20"/>
                </a:lnTo>
                <a:lnTo>
                  <a:pt x="1" y="22"/>
                </a:lnTo>
                <a:lnTo>
                  <a:pt x="0" y="24"/>
                </a:lnTo>
                <a:lnTo>
                  <a:pt x="0" y="34"/>
                </a:lnTo>
                <a:lnTo>
                  <a:pt x="16" y="34"/>
                </a:lnTo>
                <a:lnTo>
                  <a:pt x="16" y="29"/>
                </a:lnTo>
                <a:lnTo>
                  <a:pt x="17" y="28"/>
                </a:lnTo>
                <a:lnTo>
                  <a:pt x="17" y="25"/>
                </a:lnTo>
                <a:lnTo>
                  <a:pt x="19" y="24"/>
                </a:lnTo>
                <a:lnTo>
                  <a:pt x="19" y="22"/>
                </a:lnTo>
                <a:lnTo>
                  <a:pt x="23" y="18"/>
                </a:lnTo>
                <a:lnTo>
                  <a:pt x="20" y="20"/>
                </a:lnTo>
                <a:lnTo>
                  <a:pt x="19" y="22"/>
                </a:lnTo>
                <a:lnTo>
                  <a:pt x="23" y="18"/>
                </a:lnTo>
                <a:lnTo>
                  <a:pt x="24" y="18"/>
                </a:lnTo>
                <a:lnTo>
                  <a:pt x="26" y="17"/>
                </a:lnTo>
                <a:lnTo>
                  <a:pt x="28" y="17"/>
                </a:lnTo>
                <a:lnTo>
                  <a:pt x="30" y="16"/>
                </a:lnTo>
                <a:lnTo>
                  <a:pt x="35" y="16"/>
                </a:lnTo>
                <a:lnTo>
                  <a:pt x="40" y="16"/>
                </a:lnTo>
                <a:lnTo>
                  <a:pt x="42" y="17"/>
                </a:lnTo>
                <a:lnTo>
                  <a:pt x="44" y="17"/>
                </a:lnTo>
                <a:lnTo>
                  <a:pt x="46" y="18"/>
                </a:lnTo>
                <a:lnTo>
                  <a:pt x="44" y="16"/>
                </a:lnTo>
                <a:lnTo>
                  <a:pt x="44" y="17"/>
                </a:lnTo>
                <a:lnTo>
                  <a:pt x="48" y="20"/>
                </a:lnTo>
                <a:lnTo>
                  <a:pt x="51" y="22"/>
                </a:lnTo>
                <a:lnTo>
                  <a:pt x="50" y="20"/>
                </a:lnTo>
                <a:lnTo>
                  <a:pt x="47" y="18"/>
                </a:lnTo>
                <a:lnTo>
                  <a:pt x="48" y="20"/>
                </a:lnTo>
                <a:lnTo>
                  <a:pt x="51" y="24"/>
                </a:lnTo>
                <a:lnTo>
                  <a:pt x="55" y="26"/>
                </a:lnTo>
                <a:lnTo>
                  <a:pt x="51" y="22"/>
                </a:lnTo>
                <a:lnTo>
                  <a:pt x="51" y="25"/>
                </a:lnTo>
                <a:lnTo>
                  <a:pt x="52" y="26"/>
                </a:lnTo>
                <a:lnTo>
                  <a:pt x="52" y="28"/>
                </a:lnTo>
                <a:lnTo>
                  <a:pt x="54" y="29"/>
                </a:lnTo>
                <a:lnTo>
                  <a:pt x="54" y="33"/>
                </a:lnTo>
                <a:lnTo>
                  <a:pt x="56" y="38"/>
                </a:lnTo>
                <a:lnTo>
                  <a:pt x="58" y="29"/>
                </a:lnTo>
                <a:lnTo>
                  <a:pt x="54" y="33"/>
                </a:lnTo>
                <a:lnTo>
                  <a:pt x="54" y="40"/>
                </a:lnTo>
                <a:lnTo>
                  <a:pt x="52" y="41"/>
                </a:lnTo>
                <a:lnTo>
                  <a:pt x="52" y="42"/>
                </a:lnTo>
                <a:lnTo>
                  <a:pt x="51" y="44"/>
                </a:lnTo>
                <a:lnTo>
                  <a:pt x="54" y="44"/>
                </a:lnTo>
                <a:lnTo>
                  <a:pt x="55" y="41"/>
                </a:lnTo>
                <a:lnTo>
                  <a:pt x="48" y="48"/>
                </a:lnTo>
                <a:lnTo>
                  <a:pt x="48" y="49"/>
                </a:lnTo>
                <a:lnTo>
                  <a:pt x="47" y="50"/>
                </a:lnTo>
                <a:lnTo>
                  <a:pt x="50" y="49"/>
                </a:lnTo>
                <a:lnTo>
                  <a:pt x="51" y="46"/>
                </a:lnTo>
                <a:lnTo>
                  <a:pt x="50" y="48"/>
                </a:lnTo>
                <a:lnTo>
                  <a:pt x="48" y="48"/>
                </a:lnTo>
                <a:lnTo>
                  <a:pt x="42" y="54"/>
                </a:lnTo>
                <a:lnTo>
                  <a:pt x="44" y="53"/>
                </a:lnTo>
                <a:lnTo>
                  <a:pt x="44" y="50"/>
                </a:lnTo>
                <a:lnTo>
                  <a:pt x="43" y="52"/>
                </a:lnTo>
                <a:lnTo>
                  <a:pt x="42" y="52"/>
                </a:lnTo>
                <a:lnTo>
                  <a:pt x="40" y="53"/>
                </a:lnTo>
                <a:lnTo>
                  <a:pt x="34" y="53"/>
                </a:lnTo>
                <a:lnTo>
                  <a:pt x="30" y="57"/>
                </a:lnTo>
                <a:lnTo>
                  <a:pt x="39" y="56"/>
                </a:lnTo>
                <a:lnTo>
                  <a:pt x="34" y="53"/>
                </a:lnTo>
                <a:lnTo>
                  <a:pt x="30" y="53"/>
                </a:lnTo>
                <a:lnTo>
                  <a:pt x="28" y="52"/>
                </a:lnTo>
                <a:lnTo>
                  <a:pt x="27" y="52"/>
                </a:lnTo>
                <a:lnTo>
                  <a:pt x="26" y="50"/>
                </a:lnTo>
                <a:lnTo>
                  <a:pt x="23" y="50"/>
                </a:lnTo>
                <a:lnTo>
                  <a:pt x="27" y="54"/>
                </a:lnTo>
                <a:lnTo>
                  <a:pt x="24" y="50"/>
                </a:lnTo>
                <a:lnTo>
                  <a:pt x="20" y="48"/>
                </a:lnTo>
                <a:lnTo>
                  <a:pt x="19" y="46"/>
                </a:lnTo>
                <a:lnTo>
                  <a:pt x="20" y="49"/>
                </a:lnTo>
                <a:lnTo>
                  <a:pt x="23" y="50"/>
                </a:lnTo>
                <a:lnTo>
                  <a:pt x="20" y="48"/>
                </a:lnTo>
                <a:lnTo>
                  <a:pt x="17" y="44"/>
                </a:lnTo>
                <a:lnTo>
                  <a:pt x="16" y="44"/>
                </a:lnTo>
                <a:lnTo>
                  <a:pt x="19" y="45"/>
                </a:lnTo>
                <a:lnTo>
                  <a:pt x="17" y="44"/>
                </a:lnTo>
                <a:lnTo>
                  <a:pt x="17" y="41"/>
                </a:lnTo>
                <a:lnTo>
                  <a:pt x="16" y="40"/>
                </a:lnTo>
                <a:lnTo>
                  <a:pt x="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 name="Freeform 14">
            <a:extLst>
              <a:ext uri="{FF2B5EF4-FFF2-40B4-BE49-F238E27FC236}">
                <a16:creationId xmlns:a16="http://schemas.microsoft.com/office/drawing/2014/main" id="{7C3A19ED-55C8-409E-8086-36340E879368}"/>
              </a:ext>
            </a:extLst>
          </p:cNvPr>
          <p:cNvSpPr>
            <a:spLocks/>
          </p:cNvSpPr>
          <p:nvPr/>
        </p:nvSpPr>
        <p:spPr bwMode="auto">
          <a:xfrm>
            <a:off x="6904409" y="1994033"/>
            <a:ext cx="676275" cy="896938"/>
          </a:xfrm>
          <a:custGeom>
            <a:avLst/>
            <a:gdLst>
              <a:gd name="T0" fmla="*/ 2147483647 w 426"/>
              <a:gd name="T1" fmla="*/ 0 h 565"/>
              <a:gd name="T2" fmla="*/ 2147483647 w 426"/>
              <a:gd name="T3" fmla="*/ 0 h 565"/>
              <a:gd name="T4" fmla="*/ 2147483647 w 426"/>
              <a:gd name="T5" fmla="*/ 2147483647 h 565"/>
              <a:gd name="T6" fmla="*/ 0 w 426"/>
              <a:gd name="T7" fmla="*/ 2147483647 h 565"/>
              <a:gd name="T8" fmla="*/ 0 w 426"/>
              <a:gd name="T9" fmla="*/ 2147483647 h 565"/>
              <a:gd name="T10" fmla="*/ 2147483647 w 426"/>
              <a:gd name="T11" fmla="*/ 2147483647 h 565"/>
              <a:gd name="T12" fmla="*/ 2147483647 w 426"/>
              <a:gd name="T13" fmla="*/ 2147483647 h 565"/>
              <a:gd name="T14" fmla="*/ 2147483647 w 426"/>
              <a:gd name="T15" fmla="*/ 2147483647 h 565"/>
              <a:gd name="T16" fmla="*/ 2147483647 w 426"/>
              <a:gd name="T17" fmla="*/ 2147483647 h 565"/>
              <a:gd name="T18" fmla="*/ 2147483647 w 426"/>
              <a:gd name="T19" fmla="*/ 2147483647 h 565"/>
              <a:gd name="T20" fmla="*/ 2147483647 w 426"/>
              <a:gd name="T21" fmla="*/ 2147483647 h 565"/>
              <a:gd name="T22" fmla="*/ 2147483647 w 426"/>
              <a:gd name="T23" fmla="*/ 2147483647 h 565"/>
              <a:gd name="T24" fmla="*/ 2147483647 w 426"/>
              <a:gd name="T25" fmla="*/ 0 h 565"/>
              <a:gd name="T26" fmla="*/ 2147483647 w 426"/>
              <a:gd name="T27" fmla="*/ 0 h 565"/>
              <a:gd name="T28" fmla="*/ 2147483647 w 426"/>
              <a:gd name="T29" fmla="*/ 0 h 565"/>
              <a:gd name="T30" fmla="*/ 2147483647 w 426"/>
              <a:gd name="T31" fmla="*/ 2147483647 h 565"/>
              <a:gd name="T32" fmla="*/ 2147483647 w 426"/>
              <a:gd name="T33" fmla="*/ 2147483647 h 565"/>
              <a:gd name="T34" fmla="*/ 2147483647 w 426"/>
              <a:gd name="T35" fmla="*/ 2147483647 h 565"/>
              <a:gd name="T36" fmla="*/ 2147483647 w 426"/>
              <a:gd name="T37" fmla="*/ 2147483647 h 565"/>
              <a:gd name="T38" fmla="*/ 2147483647 w 426"/>
              <a:gd name="T39" fmla="*/ 2147483647 h 565"/>
              <a:gd name="T40" fmla="*/ 2147483647 w 426"/>
              <a:gd name="T41" fmla="*/ 2147483647 h 565"/>
              <a:gd name="T42" fmla="*/ 2147483647 w 426"/>
              <a:gd name="T43" fmla="*/ 2147483647 h 565"/>
              <a:gd name="T44" fmla="*/ 2147483647 w 426"/>
              <a:gd name="T45" fmla="*/ 2147483647 h 565"/>
              <a:gd name="T46" fmla="*/ 2147483647 w 426"/>
              <a:gd name="T47" fmla="*/ 2147483647 h 565"/>
              <a:gd name="T48" fmla="*/ 2147483647 w 426"/>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6"/>
              <a:gd name="T76" fmla="*/ 0 h 565"/>
              <a:gd name="T77" fmla="*/ 426 w 426"/>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6" h="565">
                <a:moveTo>
                  <a:pt x="8" y="0"/>
                </a:moveTo>
                <a:lnTo>
                  <a:pt x="6" y="0"/>
                </a:lnTo>
                <a:lnTo>
                  <a:pt x="3" y="3"/>
                </a:lnTo>
                <a:lnTo>
                  <a:pt x="0" y="6"/>
                </a:lnTo>
                <a:lnTo>
                  <a:pt x="0" y="560"/>
                </a:lnTo>
                <a:lnTo>
                  <a:pt x="3" y="563"/>
                </a:lnTo>
                <a:lnTo>
                  <a:pt x="6" y="565"/>
                </a:lnTo>
                <a:lnTo>
                  <a:pt x="421" y="565"/>
                </a:lnTo>
                <a:lnTo>
                  <a:pt x="423" y="563"/>
                </a:lnTo>
                <a:lnTo>
                  <a:pt x="426" y="560"/>
                </a:lnTo>
                <a:lnTo>
                  <a:pt x="426" y="6"/>
                </a:lnTo>
                <a:lnTo>
                  <a:pt x="423" y="3"/>
                </a:lnTo>
                <a:lnTo>
                  <a:pt x="421" y="0"/>
                </a:lnTo>
                <a:lnTo>
                  <a:pt x="418" y="0"/>
                </a:lnTo>
                <a:lnTo>
                  <a:pt x="8" y="0"/>
                </a:lnTo>
                <a:lnTo>
                  <a:pt x="8" y="16"/>
                </a:lnTo>
                <a:lnTo>
                  <a:pt x="418" y="16"/>
                </a:lnTo>
                <a:lnTo>
                  <a:pt x="410" y="8"/>
                </a:lnTo>
                <a:lnTo>
                  <a:pt x="410" y="557"/>
                </a:lnTo>
                <a:lnTo>
                  <a:pt x="418" y="549"/>
                </a:lnTo>
                <a:lnTo>
                  <a:pt x="8" y="549"/>
                </a:lnTo>
                <a:lnTo>
                  <a:pt x="16" y="55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Rectangle 15">
            <a:extLst>
              <a:ext uri="{FF2B5EF4-FFF2-40B4-BE49-F238E27FC236}">
                <a16:creationId xmlns:a16="http://schemas.microsoft.com/office/drawing/2014/main" id="{A5AFA0AF-E896-4134-AE72-EB41BF2086C9}"/>
              </a:ext>
            </a:extLst>
          </p:cNvPr>
          <p:cNvSpPr>
            <a:spLocks noChangeArrowheads="1"/>
          </p:cNvSpPr>
          <p:nvPr/>
        </p:nvSpPr>
        <p:spPr bwMode="auto">
          <a:xfrm>
            <a:off x="7091734" y="2586171"/>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C</a:t>
            </a:r>
            <a:endParaRPr lang="en-US" altLang="zh-CN" sz="2400">
              <a:solidFill>
                <a:srgbClr val="00FF00"/>
              </a:solidFill>
              <a:latin typeface="Times New Roman" panose="02020603050405020304" pitchFamily="18" charset="0"/>
            </a:endParaRPr>
          </a:p>
        </p:txBody>
      </p:sp>
      <p:sp>
        <p:nvSpPr>
          <p:cNvPr id="129" name="Rectangle 16">
            <a:extLst>
              <a:ext uri="{FF2B5EF4-FFF2-40B4-BE49-F238E27FC236}">
                <a16:creationId xmlns:a16="http://schemas.microsoft.com/office/drawing/2014/main" id="{75FE58ED-2851-4479-8A4A-C86DE4E7F815}"/>
              </a:ext>
            </a:extLst>
          </p:cNvPr>
          <p:cNvSpPr>
            <a:spLocks noChangeArrowheads="1"/>
          </p:cNvSpPr>
          <p:nvPr/>
        </p:nvSpPr>
        <p:spPr bwMode="auto">
          <a:xfrm>
            <a:off x="6971084" y="2109921"/>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D</a:t>
            </a:r>
            <a:endParaRPr lang="en-US" altLang="zh-CN" sz="2400">
              <a:solidFill>
                <a:srgbClr val="00FF00"/>
              </a:solidFill>
              <a:latin typeface="Times New Roman" panose="02020603050405020304" pitchFamily="18" charset="0"/>
            </a:endParaRPr>
          </a:p>
        </p:txBody>
      </p:sp>
      <p:sp>
        <p:nvSpPr>
          <p:cNvPr id="130" name="Rectangle 17">
            <a:extLst>
              <a:ext uri="{FF2B5EF4-FFF2-40B4-BE49-F238E27FC236}">
                <a16:creationId xmlns:a16="http://schemas.microsoft.com/office/drawing/2014/main" id="{E991760F-5926-4917-8562-821E32F50E26}"/>
              </a:ext>
            </a:extLst>
          </p:cNvPr>
          <p:cNvSpPr>
            <a:spLocks noChangeArrowheads="1"/>
          </p:cNvSpPr>
          <p:nvPr/>
        </p:nvSpPr>
        <p:spPr bwMode="auto">
          <a:xfrm>
            <a:off x="7366372" y="2097221"/>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Q</a:t>
            </a:r>
            <a:endParaRPr lang="en-US" altLang="zh-CN" sz="2400">
              <a:solidFill>
                <a:srgbClr val="00FF00"/>
              </a:solidFill>
              <a:latin typeface="Times New Roman" panose="02020603050405020304" pitchFamily="18" charset="0"/>
            </a:endParaRPr>
          </a:p>
        </p:txBody>
      </p:sp>
      <p:sp>
        <p:nvSpPr>
          <p:cNvPr id="131" name="Freeform 19">
            <a:extLst>
              <a:ext uri="{FF2B5EF4-FFF2-40B4-BE49-F238E27FC236}">
                <a16:creationId xmlns:a16="http://schemas.microsoft.com/office/drawing/2014/main" id="{0BD3BA71-8B01-4309-B5B9-0AACEE8648E4}"/>
              </a:ext>
            </a:extLst>
          </p:cNvPr>
          <p:cNvSpPr>
            <a:spLocks/>
          </p:cNvSpPr>
          <p:nvPr/>
        </p:nvSpPr>
        <p:spPr bwMode="auto">
          <a:xfrm>
            <a:off x="6904409" y="2567121"/>
            <a:ext cx="131763" cy="119062"/>
          </a:xfrm>
          <a:custGeom>
            <a:avLst/>
            <a:gdLst>
              <a:gd name="T0" fmla="*/ 2147483647 w 83"/>
              <a:gd name="T1" fmla="*/ 2147483647 h 75"/>
              <a:gd name="T2" fmla="*/ 2147483647 w 83"/>
              <a:gd name="T3" fmla="*/ 2147483647 h 75"/>
              <a:gd name="T4" fmla="*/ 2147483647 w 83"/>
              <a:gd name="T5" fmla="*/ 0 h 75"/>
              <a:gd name="T6" fmla="*/ 2147483647 w 83"/>
              <a:gd name="T7" fmla="*/ 0 h 75"/>
              <a:gd name="T8" fmla="*/ 2147483647 w 83"/>
              <a:gd name="T9" fmla="*/ 2147483647 h 75"/>
              <a:gd name="T10" fmla="*/ 2147483647 w 83"/>
              <a:gd name="T11" fmla="*/ 2147483647 h 75"/>
              <a:gd name="T12" fmla="*/ 2147483647 w 83"/>
              <a:gd name="T13" fmla="*/ 2147483647 h 75"/>
              <a:gd name="T14" fmla="*/ 0 w 83"/>
              <a:gd name="T15" fmla="*/ 2147483647 h 75"/>
              <a:gd name="T16" fmla="*/ 0 w 83"/>
              <a:gd name="T17" fmla="*/ 2147483647 h 75"/>
              <a:gd name="T18" fmla="*/ 2147483647 w 83"/>
              <a:gd name="T19" fmla="*/ 2147483647 h 75"/>
              <a:gd name="T20" fmla="*/ 2147483647 w 83"/>
              <a:gd name="T21" fmla="*/ 2147483647 h 75"/>
              <a:gd name="T22" fmla="*/ 2147483647 w 83"/>
              <a:gd name="T23" fmla="*/ 2147483647 h 75"/>
              <a:gd name="T24" fmla="*/ 2147483647 w 83"/>
              <a:gd name="T25" fmla="*/ 2147483647 h 75"/>
              <a:gd name="T26" fmla="*/ 2147483647 w 83"/>
              <a:gd name="T27" fmla="*/ 2147483647 h 75"/>
              <a:gd name="T28" fmla="*/ 2147483647 w 83"/>
              <a:gd name="T29" fmla="*/ 2147483647 h 75"/>
              <a:gd name="T30" fmla="*/ 2147483647 w 83"/>
              <a:gd name="T31" fmla="*/ 2147483647 h 75"/>
              <a:gd name="T32" fmla="*/ 2147483647 w 83"/>
              <a:gd name="T33" fmla="*/ 2147483647 h 75"/>
              <a:gd name="T34" fmla="*/ 2147483647 w 83"/>
              <a:gd name="T35" fmla="*/ 2147483647 h 75"/>
              <a:gd name="T36" fmla="*/ 2147483647 w 83"/>
              <a:gd name="T37" fmla="*/ 2147483647 h 75"/>
              <a:gd name="T38" fmla="*/ 2147483647 w 83"/>
              <a:gd name="T39" fmla="*/ 2147483647 h 75"/>
              <a:gd name="T40" fmla="*/ 2147483647 w 83"/>
              <a:gd name="T41" fmla="*/ 2147483647 h 75"/>
              <a:gd name="T42" fmla="*/ 2147483647 w 83"/>
              <a:gd name="T43" fmla="*/ 2147483647 h 75"/>
              <a:gd name="T44" fmla="*/ 2147483647 w 83"/>
              <a:gd name="T45" fmla="*/ 2147483647 h 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75"/>
              <a:gd name="T71" fmla="*/ 83 w 83"/>
              <a:gd name="T72" fmla="*/ 75 h 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75">
                <a:moveTo>
                  <a:pt x="14" y="1"/>
                </a:moveTo>
                <a:lnTo>
                  <a:pt x="12" y="1"/>
                </a:lnTo>
                <a:lnTo>
                  <a:pt x="10" y="0"/>
                </a:lnTo>
                <a:lnTo>
                  <a:pt x="6" y="0"/>
                </a:lnTo>
                <a:lnTo>
                  <a:pt x="4" y="1"/>
                </a:lnTo>
                <a:lnTo>
                  <a:pt x="2" y="2"/>
                </a:lnTo>
                <a:lnTo>
                  <a:pt x="2" y="4"/>
                </a:lnTo>
                <a:lnTo>
                  <a:pt x="0" y="6"/>
                </a:lnTo>
                <a:lnTo>
                  <a:pt x="0" y="10"/>
                </a:lnTo>
                <a:lnTo>
                  <a:pt x="2" y="12"/>
                </a:lnTo>
                <a:lnTo>
                  <a:pt x="3" y="14"/>
                </a:lnTo>
                <a:lnTo>
                  <a:pt x="70" y="73"/>
                </a:lnTo>
                <a:lnTo>
                  <a:pt x="71" y="73"/>
                </a:lnTo>
                <a:lnTo>
                  <a:pt x="74" y="75"/>
                </a:lnTo>
                <a:lnTo>
                  <a:pt x="78" y="75"/>
                </a:lnTo>
                <a:lnTo>
                  <a:pt x="79" y="73"/>
                </a:lnTo>
                <a:lnTo>
                  <a:pt x="82" y="72"/>
                </a:lnTo>
                <a:lnTo>
                  <a:pt x="82" y="71"/>
                </a:lnTo>
                <a:lnTo>
                  <a:pt x="83" y="68"/>
                </a:lnTo>
                <a:lnTo>
                  <a:pt x="83" y="64"/>
                </a:lnTo>
                <a:lnTo>
                  <a:pt x="82" y="63"/>
                </a:lnTo>
                <a:lnTo>
                  <a:pt x="81" y="60"/>
                </a:lnTo>
                <a:lnTo>
                  <a:pt x="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Freeform 20">
            <a:extLst>
              <a:ext uri="{FF2B5EF4-FFF2-40B4-BE49-F238E27FC236}">
                <a16:creationId xmlns:a16="http://schemas.microsoft.com/office/drawing/2014/main" id="{7BDECBD4-EC44-4A4B-A830-1F71936969FD}"/>
              </a:ext>
            </a:extLst>
          </p:cNvPr>
          <p:cNvSpPr>
            <a:spLocks/>
          </p:cNvSpPr>
          <p:nvPr/>
        </p:nvSpPr>
        <p:spPr bwMode="auto">
          <a:xfrm>
            <a:off x="6904409" y="2659196"/>
            <a:ext cx="131763" cy="96837"/>
          </a:xfrm>
          <a:custGeom>
            <a:avLst/>
            <a:gdLst>
              <a:gd name="T0" fmla="*/ 2147483647 w 83"/>
              <a:gd name="T1" fmla="*/ 2147483647 h 61"/>
              <a:gd name="T2" fmla="*/ 2147483647 w 83"/>
              <a:gd name="T3" fmla="*/ 2147483647 h 61"/>
              <a:gd name="T4" fmla="*/ 2147483647 w 83"/>
              <a:gd name="T5" fmla="*/ 2147483647 h 61"/>
              <a:gd name="T6" fmla="*/ 2147483647 w 83"/>
              <a:gd name="T7" fmla="*/ 2147483647 h 61"/>
              <a:gd name="T8" fmla="*/ 2147483647 w 83"/>
              <a:gd name="T9" fmla="*/ 2147483647 h 61"/>
              <a:gd name="T10" fmla="*/ 2147483647 w 83"/>
              <a:gd name="T11" fmla="*/ 2147483647 h 61"/>
              <a:gd name="T12" fmla="*/ 2147483647 w 83"/>
              <a:gd name="T13" fmla="*/ 0 h 61"/>
              <a:gd name="T14" fmla="*/ 2147483647 w 83"/>
              <a:gd name="T15" fmla="*/ 0 h 61"/>
              <a:gd name="T16" fmla="*/ 2147483647 w 83"/>
              <a:gd name="T17" fmla="*/ 2147483647 h 61"/>
              <a:gd name="T18" fmla="*/ 2147483647 w 83"/>
              <a:gd name="T19" fmla="*/ 2147483647 h 61"/>
              <a:gd name="T20" fmla="*/ 2147483647 w 83"/>
              <a:gd name="T21" fmla="*/ 2147483647 h 61"/>
              <a:gd name="T22" fmla="*/ 0 w 83"/>
              <a:gd name="T23" fmla="*/ 2147483647 h 61"/>
              <a:gd name="T24" fmla="*/ 0 w 83"/>
              <a:gd name="T25" fmla="*/ 2147483647 h 61"/>
              <a:gd name="T26" fmla="*/ 2147483647 w 83"/>
              <a:gd name="T27" fmla="*/ 2147483647 h 61"/>
              <a:gd name="T28" fmla="*/ 2147483647 w 83"/>
              <a:gd name="T29" fmla="*/ 2147483647 h 61"/>
              <a:gd name="T30" fmla="*/ 2147483647 w 83"/>
              <a:gd name="T31" fmla="*/ 2147483647 h 61"/>
              <a:gd name="T32" fmla="*/ 2147483647 w 83"/>
              <a:gd name="T33" fmla="*/ 2147483647 h 61"/>
              <a:gd name="T34" fmla="*/ 2147483647 w 83"/>
              <a:gd name="T35" fmla="*/ 2147483647 h 61"/>
              <a:gd name="T36" fmla="*/ 2147483647 w 83"/>
              <a:gd name="T37" fmla="*/ 2147483647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61"/>
              <a:gd name="T59" fmla="*/ 83 w 83"/>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61">
                <a:moveTo>
                  <a:pt x="79" y="15"/>
                </a:moveTo>
                <a:lnTo>
                  <a:pt x="82" y="13"/>
                </a:lnTo>
                <a:lnTo>
                  <a:pt x="83" y="10"/>
                </a:lnTo>
                <a:lnTo>
                  <a:pt x="83" y="6"/>
                </a:lnTo>
                <a:lnTo>
                  <a:pt x="81" y="3"/>
                </a:lnTo>
                <a:lnTo>
                  <a:pt x="79" y="2"/>
                </a:lnTo>
                <a:lnTo>
                  <a:pt x="77" y="0"/>
                </a:lnTo>
                <a:lnTo>
                  <a:pt x="73" y="0"/>
                </a:lnTo>
                <a:lnTo>
                  <a:pt x="71" y="2"/>
                </a:lnTo>
                <a:lnTo>
                  <a:pt x="4" y="46"/>
                </a:lnTo>
                <a:lnTo>
                  <a:pt x="2" y="49"/>
                </a:lnTo>
                <a:lnTo>
                  <a:pt x="0" y="51"/>
                </a:lnTo>
                <a:lnTo>
                  <a:pt x="0" y="55"/>
                </a:lnTo>
                <a:lnTo>
                  <a:pt x="3" y="58"/>
                </a:lnTo>
                <a:lnTo>
                  <a:pt x="4" y="59"/>
                </a:lnTo>
                <a:lnTo>
                  <a:pt x="7" y="61"/>
                </a:lnTo>
                <a:lnTo>
                  <a:pt x="11" y="61"/>
                </a:lnTo>
                <a:lnTo>
                  <a:pt x="12" y="59"/>
                </a:lnTo>
                <a:lnTo>
                  <a:pt x="7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 name="Freeform 21">
            <a:extLst>
              <a:ext uri="{FF2B5EF4-FFF2-40B4-BE49-F238E27FC236}">
                <a16:creationId xmlns:a16="http://schemas.microsoft.com/office/drawing/2014/main" id="{EBF95F8A-4F2A-4AFF-81C9-97B3B47AF9B6}"/>
              </a:ext>
            </a:extLst>
          </p:cNvPr>
          <p:cNvSpPr>
            <a:spLocks/>
          </p:cNvSpPr>
          <p:nvPr/>
        </p:nvSpPr>
        <p:spPr bwMode="auto">
          <a:xfrm>
            <a:off x="7202859" y="4899158"/>
            <a:ext cx="196850" cy="373063"/>
          </a:xfrm>
          <a:custGeom>
            <a:avLst/>
            <a:gdLst>
              <a:gd name="T0" fmla="*/ 2147483647 w 124"/>
              <a:gd name="T1" fmla="*/ 0 h 235"/>
              <a:gd name="T2" fmla="*/ 0 w 124"/>
              <a:gd name="T3" fmla="*/ 2147483647 h 235"/>
              <a:gd name="T4" fmla="*/ 2147483647 w 124"/>
              <a:gd name="T5" fmla="*/ 2147483647 h 235"/>
              <a:gd name="T6" fmla="*/ 2147483647 w 124"/>
              <a:gd name="T7" fmla="*/ 2147483647 h 235"/>
              <a:gd name="T8" fmla="*/ 2147483647 w 124"/>
              <a:gd name="T9" fmla="*/ 2147483647 h 235"/>
              <a:gd name="T10" fmla="*/ 2147483647 w 124"/>
              <a:gd name="T11" fmla="*/ 2147483647 h 235"/>
              <a:gd name="T12" fmla="*/ 2147483647 w 124"/>
              <a:gd name="T13" fmla="*/ 2147483647 h 235"/>
              <a:gd name="T14" fmla="*/ 2147483647 w 124"/>
              <a:gd name="T15" fmla="*/ 2147483647 h 235"/>
              <a:gd name="T16" fmla="*/ 2147483647 w 124"/>
              <a:gd name="T17" fmla="*/ 2147483647 h 235"/>
              <a:gd name="T18" fmla="*/ 2147483647 w 124"/>
              <a:gd name="T19" fmla="*/ 2147483647 h 235"/>
              <a:gd name="T20" fmla="*/ 2147483647 w 124"/>
              <a:gd name="T21" fmla="*/ 2147483647 h 235"/>
              <a:gd name="T22" fmla="*/ 2147483647 w 124"/>
              <a:gd name="T23" fmla="*/ 2147483647 h 235"/>
              <a:gd name="T24" fmla="*/ 2147483647 w 124"/>
              <a:gd name="T25" fmla="*/ 2147483647 h 235"/>
              <a:gd name="T26" fmla="*/ 2147483647 w 124"/>
              <a:gd name="T27" fmla="*/ 2147483647 h 235"/>
              <a:gd name="T28" fmla="*/ 2147483647 w 124"/>
              <a:gd name="T29" fmla="*/ 2147483647 h 235"/>
              <a:gd name="T30" fmla="*/ 2147483647 w 124"/>
              <a:gd name="T31" fmla="*/ 2147483647 h 235"/>
              <a:gd name="T32" fmla="*/ 2147483647 w 124"/>
              <a:gd name="T33" fmla="*/ 2147483647 h 235"/>
              <a:gd name="T34" fmla="*/ 2147483647 w 124"/>
              <a:gd name="T35" fmla="*/ 2147483647 h 235"/>
              <a:gd name="T36" fmla="*/ 2147483647 w 124"/>
              <a:gd name="T37" fmla="*/ 2147483647 h 235"/>
              <a:gd name="T38" fmla="*/ 2147483647 w 124"/>
              <a:gd name="T39" fmla="*/ 2147483647 h 235"/>
              <a:gd name="T40" fmla="*/ 2147483647 w 124"/>
              <a:gd name="T41" fmla="*/ 2147483647 h 235"/>
              <a:gd name="T42" fmla="*/ 2147483647 w 124"/>
              <a:gd name="T43" fmla="*/ 2147483647 h 235"/>
              <a:gd name="T44" fmla="*/ 2147483647 w 124"/>
              <a:gd name="T45" fmla="*/ 2147483647 h 235"/>
              <a:gd name="T46" fmla="*/ 2147483647 w 124"/>
              <a:gd name="T47" fmla="*/ 2147483647 h 235"/>
              <a:gd name="T48" fmla="*/ 2147483647 w 124"/>
              <a:gd name="T49" fmla="*/ 2147483647 h 235"/>
              <a:gd name="T50" fmla="*/ 2147483647 w 124"/>
              <a:gd name="T51" fmla="*/ 2147483647 h 235"/>
              <a:gd name="T52" fmla="*/ 2147483647 w 124"/>
              <a:gd name="T53" fmla="*/ 2147483647 h 235"/>
              <a:gd name="T54" fmla="*/ 0 w 124"/>
              <a:gd name="T55" fmla="*/ 2147483647 h 235"/>
              <a:gd name="T56" fmla="*/ 2147483647 w 124"/>
              <a:gd name="T57" fmla="*/ 2147483647 h 235"/>
              <a:gd name="T58" fmla="*/ 2147483647 w 124"/>
              <a:gd name="T59" fmla="*/ 2147483647 h 235"/>
              <a:gd name="T60" fmla="*/ 2147483647 w 124"/>
              <a:gd name="T61" fmla="*/ 2147483647 h 235"/>
              <a:gd name="T62" fmla="*/ 2147483647 w 124"/>
              <a:gd name="T63" fmla="*/ 2147483647 h 235"/>
              <a:gd name="T64" fmla="*/ 2147483647 w 124"/>
              <a:gd name="T65" fmla="*/ 2147483647 h 235"/>
              <a:gd name="T66" fmla="*/ 2147483647 w 124"/>
              <a:gd name="T67" fmla="*/ 2147483647 h 235"/>
              <a:gd name="T68" fmla="*/ 2147483647 w 124"/>
              <a:gd name="T69" fmla="*/ 2147483647 h 235"/>
              <a:gd name="T70" fmla="*/ 2147483647 w 124"/>
              <a:gd name="T71" fmla="*/ 2147483647 h 235"/>
              <a:gd name="T72" fmla="*/ 2147483647 w 124"/>
              <a:gd name="T73" fmla="*/ 2147483647 h 235"/>
              <a:gd name="T74" fmla="*/ 2147483647 w 124"/>
              <a:gd name="T75" fmla="*/ 2147483647 h 235"/>
              <a:gd name="T76" fmla="*/ 2147483647 w 124"/>
              <a:gd name="T77" fmla="*/ 2147483647 h 235"/>
              <a:gd name="T78" fmla="*/ 2147483647 w 124"/>
              <a:gd name="T79" fmla="*/ 2147483647 h 235"/>
              <a:gd name="T80" fmla="*/ 2147483647 w 124"/>
              <a:gd name="T81" fmla="*/ 2147483647 h 235"/>
              <a:gd name="T82" fmla="*/ 2147483647 w 124"/>
              <a:gd name="T83" fmla="*/ 2147483647 h 235"/>
              <a:gd name="T84" fmla="*/ 2147483647 w 124"/>
              <a:gd name="T85" fmla="*/ 2147483647 h 235"/>
              <a:gd name="T86" fmla="*/ 2147483647 w 124"/>
              <a:gd name="T87" fmla="*/ 2147483647 h 235"/>
              <a:gd name="T88" fmla="*/ 2147483647 w 124"/>
              <a:gd name="T89" fmla="*/ 2147483647 h 235"/>
              <a:gd name="T90" fmla="*/ 2147483647 w 124"/>
              <a:gd name="T91" fmla="*/ 2147483647 h 235"/>
              <a:gd name="T92" fmla="*/ 2147483647 w 124"/>
              <a:gd name="T93" fmla="*/ 2147483647 h 235"/>
              <a:gd name="T94" fmla="*/ 2147483647 w 124"/>
              <a:gd name="T95" fmla="*/ 2147483647 h 235"/>
              <a:gd name="T96" fmla="*/ 2147483647 w 124"/>
              <a:gd name="T97" fmla="*/ 2147483647 h 235"/>
              <a:gd name="T98" fmla="*/ 2147483647 w 124"/>
              <a:gd name="T99" fmla="*/ 2147483647 h 235"/>
              <a:gd name="T100" fmla="*/ 2147483647 w 124"/>
              <a:gd name="T101" fmla="*/ 2147483647 h 235"/>
              <a:gd name="T102" fmla="*/ 2147483647 w 124"/>
              <a:gd name="T103" fmla="*/ 2147483647 h 235"/>
              <a:gd name="T104" fmla="*/ 2147483647 w 124"/>
              <a:gd name="T105" fmla="*/ 0 h 2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
              <a:gd name="T160" fmla="*/ 0 h 235"/>
              <a:gd name="T161" fmla="*/ 124 w 124"/>
              <a:gd name="T162" fmla="*/ 235 h 2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 h="235">
                <a:moveTo>
                  <a:pt x="8" y="0"/>
                </a:moveTo>
                <a:lnTo>
                  <a:pt x="5" y="0"/>
                </a:lnTo>
                <a:lnTo>
                  <a:pt x="2" y="2"/>
                </a:lnTo>
                <a:lnTo>
                  <a:pt x="0" y="5"/>
                </a:lnTo>
                <a:lnTo>
                  <a:pt x="0" y="10"/>
                </a:lnTo>
                <a:lnTo>
                  <a:pt x="2" y="13"/>
                </a:lnTo>
                <a:lnTo>
                  <a:pt x="5" y="16"/>
                </a:lnTo>
                <a:lnTo>
                  <a:pt x="22" y="16"/>
                </a:lnTo>
                <a:lnTo>
                  <a:pt x="37" y="18"/>
                </a:lnTo>
                <a:lnTo>
                  <a:pt x="41" y="21"/>
                </a:lnTo>
                <a:lnTo>
                  <a:pt x="52" y="26"/>
                </a:lnTo>
                <a:lnTo>
                  <a:pt x="56" y="28"/>
                </a:lnTo>
                <a:lnTo>
                  <a:pt x="59" y="29"/>
                </a:lnTo>
                <a:lnTo>
                  <a:pt x="63" y="33"/>
                </a:lnTo>
                <a:lnTo>
                  <a:pt x="71" y="38"/>
                </a:lnTo>
                <a:lnTo>
                  <a:pt x="79" y="46"/>
                </a:lnTo>
                <a:lnTo>
                  <a:pt x="83" y="48"/>
                </a:lnTo>
                <a:lnTo>
                  <a:pt x="84" y="50"/>
                </a:lnTo>
                <a:lnTo>
                  <a:pt x="87" y="57"/>
                </a:lnTo>
                <a:lnTo>
                  <a:pt x="91" y="61"/>
                </a:lnTo>
                <a:lnTo>
                  <a:pt x="93" y="64"/>
                </a:lnTo>
                <a:lnTo>
                  <a:pt x="96" y="69"/>
                </a:lnTo>
                <a:lnTo>
                  <a:pt x="99" y="72"/>
                </a:lnTo>
                <a:lnTo>
                  <a:pt x="100" y="77"/>
                </a:lnTo>
                <a:lnTo>
                  <a:pt x="103" y="81"/>
                </a:lnTo>
                <a:lnTo>
                  <a:pt x="107" y="101"/>
                </a:lnTo>
                <a:lnTo>
                  <a:pt x="107" y="112"/>
                </a:lnTo>
                <a:lnTo>
                  <a:pt x="108" y="119"/>
                </a:lnTo>
                <a:lnTo>
                  <a:pt x="108" y="116"/>
                </a:lnTo>
                <a:lnTo>
                  <a:pt x="107" y="121"/>
                </a:lnTo>
                <a:lnTo>
                  <a:pt x="107" y="132"/>
                </a:lnTo>
                <a:lnTo>
                  <a:pt x="103" y="152"/>
                </a:lnTo>
                <a:lnTo>
                  <a:pt x="100" y="156"/>
                </a:lnTo>
                <a:lnTo>
                  <a:pt x="99" y="162"/>
                </a:lnTo>
                <a:lnTo>
                  <a:pt x="96" y="164"/>
                </a:lnTo>
                <a:lnTo>
                  <a:pt x="93" y="170"/>
                </a:lnTo>
                <a:lnTo>
                  <a:pt x="91" y="172"/>
                </a:lnTo>
                <a:lnTo>
                  <a:pt x="87" y="176"/>
                </a:lnTo>
                <a:lnTo>
                  <a:pt x="84" y="183"/>
                </a:lnTo>
                <a:lnTo>
                  <a:pt x="83" y="186"/>
                </a:lnTo>
                <a:lnTo>
                  <a:pt x="79" y="187"/>
                </a:lnTo>
                <a:lnTo>
                  <a:pt x="71" y="195"/>
                </a:lnTo>
                <a:lnTo>
                  <a:pt x="63" y="200"/>
                </a:lnTo>
                <a:lnTo>
                  <a:pt x="59" y="204"/>
                </a:lnTo>
                <a:lnTo>
                  <a:pt x="56" y="206"/>
                </a:lnTo>
                <a:lnTo>
                  <a:pt x="52" y="207"/>
                </a:lnTo>
                <a:lnTo>
                  <a:pt x="41" y="213"/>
                </a:lnTo>
                <a:lnTo>
                  <a:pt x="37" y="215"/>
                </a:lnTo>
                <a:lnTo>
                  <a:pt x="22" y="218"/>
                </a:lnTo>
                <a:lnTo>
                  <a:pt x="12" y="218"/>
                </a:lnTo>
                <a:lnTo>
                  <a:pt x="6" y="219"/>
                </a:lnTo>
                <a:lnTo>
                  <a:pt x="8" y="219"/>
                </a:lnTo>
                <a:lnTo>
                  <a:pt x="5" y="219"/>
                </a:lnTo>
                <a:lnTo>
                  <a:pt x="2" y="222"/>
                </a:lnTo>
                <a:lnTo>
                  <a:pt x="0" y="225"/>
                </a:lnTo>
                <a:lnTo>
                  <a:pt x="0" y="230"/>
                </a:lnTo>
                <a:lnTo>
                  <a:pt x="2" y="233"/>
                </a:lnTo>
                <a:lnTo>
                  <a:pt x="5" y="235"/>
                </a:lnTo>
                <a:lnTo>
                  <a:pt x="8" y="235"/>
                </a:lnTo>
                <a:lnTo>
                  <a:pt x="9" y="235"/>
                </a:lnTo>
                <a:lnTo>
                  <a:pt x="14" y="234"/>
                </a:lnTo>
                <a:lnTo>
                  <a:pt x="25" y="234"/>
                </a:lnTo>
                <a:lnTo>
                  <a:pt x="43" y="229"/>
                </a:lnTo>
                <a:lnTo>
                  <a:pt x="47" y="226"/>
                </a:lnTo>
                <a:lnTo>
                  <a:pt x="52" y="226"/>
                </a:lnTo>
                <a:lnTo>
                  <a:pt x="57" y="223"/>
                </a:lnTo>
                <a:lnTo>
                  <a:pt x="61" y="222"/>
                </a:lnTo>
                <a:lnTo>
                  <a:pt x="69" y="218"/>
                </a:lnTo>
                <a:lnTo>
                  <a:pt x="73" y="214"/>
                </a:lnTo>
                <a:lnTo>
                  <a:pt x="81" y="208"/>
                </a:lnTo>
                <a:lnTo>
                  <a:pt x="89" y="200"/>
                </a:lnTo>
                <a:lnTo>
                  <a:pt x="93" y="196"/>
                </a:lnTo>
                <a:lnTo>
                  <a:pt x="97" y="191"/>
                </a:lnTo>
                <a:lnTo>
                  <a:pt x="100" y="187"/>
                </a:lnTo>
                <a:lnTo>
                  <a:pt x="104" y="183"/>
                </a:lnTo>
                <a:lnTo>
                  <a:pt x="107" y="178"/>
                </a:lnTo>
                <a:lnTo>
                  <a:pt x="110" y="172"/>
                </a:lnTo>
                <a:lnTo>
                  <a:pt x="112" y="167"/>
                </a:lnTo>
                <a:lnTo>
                  <a:pt x="114" y="162"/>
                </a:lnTo>
                <a:lnTo>
                  <a:pt x="116" y="158"/>
                </a:lnTo>
                <a:lnTo>
                  <a:pt x="123" y="135"/>
                </a:lnTo>
                <a:lnTo>
                  <a:pt x="123" y="124"/>
                </a:lnTo>
                <a:lnTo>
                  <a:pt x="124" y="119"/>
                </a:lnTo>
                <a:lnTo>
                  <a:pt x="124" y="116"/>
                </a:lnTo>
                <a:lnTo>
                  <a:pt x="123" y="109"/>
                </a:lnTo>
                <a:lnTo>
                  <a:pt x="123" y="99"/>
                </a:lnTo>
                <a:lnTo>
                  <a:pt x="116" y="76"/>
                </a:lnTo>
                <a:lnTo>
                  <a:pt x="114" y="72"/>
                </a:lnTo>
                <a:lnTo>
                  <a:pt x="112" y="67"/>
                </a:lnTo>
                <a:lnTo>
                  <a:pt x="110" y="61"/>
                </a:lnTo>
                <a:lnTo>
                  <a:pt x="107" y="56"/>
                </a:lnTo>
                <a:lnTo>
                  <a:pt x="104" y="50"/>
                </a:lnTo>
                <a:lnTo>
                  <a:pt x="100" y="46"/>
                </a:lnTo>
                <a:lnTo>
                  <a:pt x="97" y="42"/>
                </a:lnTo>
                <a:lnTo>
                  <a:pt x="93" y="37"/>
                </a:lnTo>
                <a:lnTo>
                  <a:pt x="89" y="33"/>
                </a:lnTo>
                <a:lnTo>
                  <a:pt x="81" y="25"/>
                </a:lnTo>
                <a:lnTo>
                  <a:pt x="73" y="20"/>
                </a:lnTo>
                <a:lnTo>
                  <a:pt x="69" y="16"/>
                </a:lnTo>
                <a:lnTo>
                  <a:pt x="61" y="12"/>
                </a:lnTo>
                <a:lnTo>
                  <a:pt x="57" y="10"/>
                </a:lnTo>
                <a:lnTo>
                  <a:pt x="52" y="8"/>
                </a:lnTo>
                <a:lnTo>
                  <a:pt x="47" y="8"/>
                </a:lnTo>
                <a:lnTo>
                  <a:pt x="43" y="5"/>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 name="Freeform 22">
            <a:extLst>
              <a:ext uri="{FF2B5EF4-FFF2-40B4-BE49-F238E27FC236}">
                <a16:creationId xmlns:a16="http://schemas.microsoft.com/office/drawing/2014/main" id="{52F84EA0-4ACF-42D2-A0AC-75CE6680B6DE}"/>
              </a:ext>
            </a:extLst>
          </p:cNvPr>
          <p:cNvSpPr>
            <a:spLocks/>
          </p:cNvSpPr>
          <p:nvPr/>
        </p:nvSpPr>
        <p:spPr bwMode="auto">
          <a:xfrm>
            <a:off x="6961559" y="4899158"/>
            <a:ext cx="287338"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3" y="16"/>
                </a:moveTo>
                <a:lnTo>
                  <a:pt x="176" y="16"/>
                </a:lnTo>
                <a:lnTo>
                  <a:pt x="178" y="13"/>
                </a:lnTo>
                <a:lnTo>
                  <a:pt x="181" y="10"/>
                </a:lnTo>
                <a:lnTo>
                  <a:pt x="181" y="5"/>
                </a:lnTo>
                <a:lnTo>
                  <a:pt x="178" y="2"/>
                </a:lnTo>
                <a:lnTo>
                  <a:pt x="176" y="0"/>
                </a:lnTo>
                <a:lnTo>
                  <a:pt x="6" y="0"/>
                </a:lnTo>
                <a:lnTo>
                  <a:pt x="3" y="2"/>
                </a:lnTo>
                <a:lnTo>
                  <a:pt x="0" y="5"/>
                </a:lnTo>
                <a:lnTo>
                  <a:pt x="0" y="10"/>
                </a:lnTo>
                <a:lnTo>
                  <a:pt x="3" y="13"/>
                </a:lnTo>
                <a:lnTo>
                  <a:pt x="6" y="16"/>
                </a:lnTo>
                <a:lnTo>
                  <a:pt x="8" y="16"/>
                </a:lnTo>
                <a:lnTo>
                  <a:pt x="17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23">
            <a:extLst>
              <a:ext uri="{FF2B5EF4-FFF2-40B4-BE49-F238E27FC236}">
                <a16:creationId xmlns:a16="http://schemas.microsoft.com/office/drawing/2014/main" id="{022E5F39-B130-4726-901B-487BDF5EF88D}"/>
              </a:ext>
            </a:extLst>
          </p:cNvPr>
          <p:cNvSpPr>
            <a:spLocks/>
          </p:cNvSpPr>
          <p:nvPr/>
        </p:nvSpPr>
        <p:spPr bwMode="auto">
          <a:xfrm>
            <a:off x="6961559" y="5246821"/>
            <a:ext cx="287338"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3" y="16"/>
                </a:moveTo>
                <a:lnTo>
                  <a:pt x="176" y="16"/>
                </a:lnTo>
                <a:lnTo>
                  <a:pt x="178" y="14"/>
                </a:lnTo>
                <a:lnTo>
                  <a:pt x="181" y="11"/>
                </a:lnTo>
                <a:lnTo>
                  <a:pt x="181" y="6"/>
                </a:lnTo>
                <a:lnTo>
                  <a:pt x="178" y="3"/>
                </a:lnTo>
                <a:lnTo>
                  <a:pt x="176" y="0"/>
                </a:lnTo>
                <a:lnTo>
                  <a:pt x="6" y="0"/>
                </a:lnTo>
                <a:lnTo>
                  <a:pt x="3" y="3"/>
                </a:lnTo>
                <a:lnTo>
                  <a:pt x="0" y="6"/>
                </a:lnTo>
                <a:lnTo>
                  <a:pt x="0" y="11"/>
                </a:lnTo>
                <a:lnTo>
                  <a:pt x="3" y="14"/>
                </a:lnTo>
                <a:lnTo>
                  <a:pt x="6" y="16"/>
                </a:lnTo>
                <a:lnTo>
                  <a:pt x="8" y="16"/>
                </a:lnTo>
                <a:lnTo>
                  <a:pt x="17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24">
            <a:extLst>
              <a:ext uri="{FF2B5EF4-FFF2-40B4-BE49-F238E27FC236}">
                <a16:creationId xmlns:a16="http://schemas.microsoft.com/office/drawing/2014/main" id="{062210B1-0C46-46B6-85CD-8FDDF48C5CA1}"/>
              </a:ext>
            </a:extLst>
          </p:cNvPr>
          <p:cNvSpPr>
            <a:spLocks/>
          </p:cNvSpPr>
          <p:nvPr/>
        </p:nvSpPr>
        <p:spPr bwMode="auto">
          <a:xfrm>
            <a:off x="6961559" y="4899158"/>
            <a:ext cx="25400" cy="373063"/>
          </a:xfrm>
          <a:custGeom>
            <a:avLst/>
            <a:gdLst>
              <a:gd name="T0" fmla="*/ 2147483647 w 16"/>
              <a:gd name="T1" fmla="*/ 2147483647 h 235"/>
              <a:gd name="T2" fmla="*/ 2147483647 w 16"/>
              <a:gd name="T3" fmla="*/ 2147483647 h 235"/>
              <a:gd name="T4" fmla="*/ 2147483647 w 16"/>
              <a:gd name="T5" fmla="*/ 2147483647 h 235"/>
              <a:gd name="T6" fmla="*/ 2147483647 w 16"/>
              <a:gd name="T7" fmla="*/ 0 h 235"/>
              <a:gd name="T8" fmla="*/ 2147483647 w 16"/>
              <a:gd name="T9" fmla="*/ 0 h 235"/>
              <a:gd name="T10" fmla="*/ 2147483647 w 16"/>
              <a:gd name="T11" fmla="*/ 2147483647 h 235"/>
              <a:gd name="T12" fmla="*/ 0 w 16"/>
              <a:gd name="T13" fmla="*/ 2147483647 h 235"/>
              <a:gd name="T14" fmla="*/ 0 w 16"/>
              <a:gd name="T15" fmla="*/ 2147483647 h 235"/>
              <a:gd name="T16" fmla="*/ 2147483647 w 16"/>
              <a:gd name="T17" fmla="*/ 2147483647 h 235"/>
              <a:gd name="T18" fmla="*/ 2147483647 w 16"/>
              <a:gd name="T19" fmla="*/ 2147483647 h 235"/>
              <a:gd name="T20" fmla="*/ 2147483647 w 16"/>
              <a:gd name="T21" fmla="*/ 2147483647 h 235"/>
              <a:gd name="T22" fmla="*/ 2147483647 w 16"/>
              <a:gd name="T23" fmla="*/ 2147483647 h 235"/>
              <a:gd name="T24" fmla="*/ 2147483647 w 16"/>
              <a:gd name="T25" fmla="*/ 2147483647 h 235"/>
              <a:gd name="T26" fmla="*/ 2147483647 w 16"/>
              <a:gd name="T27" fmla="*/ 2147483647 h 235"/>
              <a:gd name="T28" fmla="*/ 2147483647 w 16"/>
              <a:gd name="T29" fmla="*/ 2147483647 h 2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5"/>
              <a:gd name="T47" fmla="*/ 16 w 16"/>
              <a:gd name="T48" fmla="*/ 235 h 2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5">
                <a:moveTo>
                  <a:pt x="16" y="8"/>
                </a:moveTo>
                <a:lnTo>
                  <a:pt x="16" y="5"/>
                </a:lnTo>
                <a:lnTo>
                  <a:pt x="14" y="2"/>
                </a:lnTo>
                <a:lnTo>
                  <a:pt x="11" y="0"/>
                </a:lnTo>
                <a:lnTo>
                  <a:pt x="6" y="0"/>
                </a:lnTo>
                <a:lnTo>
                  <a:pt x="3" y="2"/>
                </a:lnTo>
                <a:lnTo>
                  <a:pt x="0" y="5"/>
                </a:lnTo>
                <a:lnTo>
                  <a:pt x="0" y="230"/>
                </a:lnTo>
                <a:lnTo>
                  <a:pt x="3" y="233"/>
                </a:lnTo>
                <a:lnTo>
                  <a:pt x="6" y="235"/>
                </a:lnTo>
                <a:lnTo>
                  <a:pt x="11" y="235"/>
                </a:lnTo>
                <a:lnTo>
                  <a:pt x="14" y="233"/>
                </a:lnTo>
                <a:lnTo>
                  <a:pt x="16" y="230"/>
                </a:lnTo>
                <a:lnTo>
                  <a:pt x="16" y="22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7" name="Oval 25">
            <a:extLst>
              <a:ext uri="{FF2B5EF4-FFF2-40B4-BE49-F238E27FC236}">
                <a16:creationId xmlns:a16="http://schemas.microsoft.com/office/drawing/2014/main" id="{A9991FFB-23F5-41BC-BFDD-10254790D32B}"/>
              </a:ext>
            </a:extLst>
          </p:cNvPr>
          <p:cNvSpPr>
            <a:spLocks noChangeArrowheads="1"/>
          </p:cNvSpPr>
          <p:nvPr/>
        </p:nvSpPr>
        <p:spPr bwMode="auto">
          <a:xfrm>
            <a:off x="6664697" y="4386396"/>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138" name="Freeform 26">
            <a:extLst>
              <a:ext uri="{FF2B5EF4-FFF2-40B4-BE49-F238E27FC236}">
                <a16:creationId xmlns:a16="http://schemas.microsoft.com/office/drawing/2014/main" id="{C88FCD90-0A5E-4949-8CDD-F7AA7A3297DF}"/>
              </a:ext>
            </a:extLst>
          </p:cNvPr>
          <p:cNvSpPr>
            <a:spLocks/>
          </p:cNvSpPr>
          <p:nvPr/>
        </p:nvSpPr>
        <p:spPr bwMode="auto">
          <a:xfrm>
            <a:off x="6651997" y="4373696"/>
            <a:ext cx="103187" cy="103187"/>
          </a:xfrm>
          <a:custGeom>
            <a:avLst/>
            <a:gdLst>
              <a:gd name="T0" fmla="*/ 2147483647 w 65"/>
              <a:gd name="T1" fmla="*/ 2147483647 h 65"/>
              <a:gd name="T2" fmla="*/ 2147483647 w 65"/>
              <a:gd name="T3" fmla="*/ 2147483647 h 65"/>
              <a:gd name="T4" fmla="*/ 2147483647 w 65"/>
              <a:gd name="T5" fmla="*/ 2147483647 h 65"/>
              <a:gd name="T6" fmla="*/ 2147483647 w 65"/>
              <a:gd name="T7" fmla="*/ 2147483647 h 65"/>
              <a:gd name="T8" fmla="*/ 2147483647 w 65"/>
              <a:gd name="T9" fmla="*/ 2147483647 h 65"/>
              <a:gd name="T10" fmla="*/ 2147483647 w 65"/>
              <a:gd name="T11" fmla="*/ 2147483647 h 65"/>
              <a:gd name="T12" fmla="*/ 2147483647 w 65"/>
              <a:gd name="T13" fmla="*/ 2147483647 h 65"/>
              <a:gd name="T14" fmla="*/ 2147483647 w 65"/>
              <a:gd name="T15" fmla="*/ 2147483647 h 65"/>
              <a:gd name="T16" fmla="*/ 2147483647 w 65"/>
              <a:gd name="T17" fmla="*/ 2147483647 h 65"/>
              <a:gd name="T18" fmla="*/ 2147483647 w 65"/>
              <a:gd name="T19" fmla="*/ 2147483647 h 65"/>
              <a:gd name="T20" fmla="*/ 2147483647 w 65"/>
              <a:gd name="T21" fmla="*/ 2147483647 h 65"/>
              <a:gd name="T22" fmla="*/ 2147483647 w 65"/>
              <a:gd name="T23" fmla="*/ 2147483647 h 65"/>
              <a:gd name="T24" fmla="*/ 2147483647 w 65"/>
              <a:gd name="T25" fmla="*/ 2147483647 h 65"/>
              <a:gd name="T26" fmla="*/ 2147483647 w 65"/>
              <a:gd name="T27" fmla="*/ 2147483647 h 65"/>
              <a:gd name="T28" fmla="*/ 2147483647 w 65"/>
              <a:gd name="T29" fmla="*/ 2147483647 h 65"/>
              <a:gd name="T30" fmla="*/ 2147483647 w 65"/>
              <a:gd name="T31" fmla="*/ 2147483647 h 65"/>
              <a:gd name="T32" fmla="*/ 2147483647 w 65"/>
              <a:gd name="T33" fmla="*/ 2147483647 h 65"/>
              <a:gd name="T34" fmla="*/ 2147483647 w 65"/>
              <a:gd name="T35" fmla="*/ 2147483647 h 65"/>
              <a:gd name="T36" fmla="*/ 2147483647 w 65"/>
              <a:gd name="T37" fmla="*/ 2147483647 h 65"/>
              <a:gd name="T38" fmla="*/ 2147483647 w 65"/>
              <a:gd name="T39" fmla="*/ 2147483647 h 65"/>
              <a:gd name="T40" fmla="*/ 2147483647 w 65"/>
              <a:gd name="T41" fmla="*/ 2147483647 h 65"/>
              <a:gd name="T42" fmla="*/ 2147483647 w 65"/>
              <a:gd name="T43" fmla="*/ 0 h 65"/>
              <a:gd name="T44" fmla="*/ 2147483647 w 65"/>
              <a:gd name="T45" fmla="*/ 2147483647 h 65"/>
              <a:gd name="T46" fmla="*/ 2147483647 w 65"/>
              <a:gd name="T47" fmla="*/ 2147483647 h 65"/>
              <a:gd name="T48" fmla="*/ 2147483647 w 65"/>
              <a:gd name="T49" fmla="*/ 2147483647 h 65"/>
              <a:gd name="T50" fmla="*/ 2147483647 w 65"/>
              <a:gd name="T51" fmla="*/ 2147483647 h 65"/>
              <a:gd name="T52" fmla="*/ 2147483647 w 65"/>
              <a:gd name="T53" fmla="*/ 2147483647 h 65"/>
              <a:gd name="T54" fmla="*/ 2147483647 w 65"/>
              <a:gd name="T55" fmla="*/ 2147483647 h 65"/>
              <a:gd name="T56" fmla="*/ 2147483647 w 65"/>
              <a:gd name="T57" fmla="*/ 2147483647 h 65"/>
              <a:gd name="T58" fmla="*/ 2147483647 w 65"/>
              <a:gd name="T59" fmla="*/ 2147483647 h 65"/>
              <a:gd name="T60" fmla="*/ 2147483647 w 65"/>
              <a:gd name="T61" fmla="*/ 2147483647 h 65"/>
              <a:gd name="T62" fmla="*/ 2147483647 w 65"/>
              <a:gd name="T63" fmla="*/ 2147483647 h 65"/>
              <a:gd name="T64" fmla="*/ 2147483647 w 65"/>
              <a:gd name="T65" fmla="*/ 2147483647 h 65"/>
              <a:gd name="T66" fmla="*/ 2147483647 w 65"/>
              <a:gd name="T67" fmla="*/ 2147483647 h 65"/>
              <a:gd name="T68" fmla="*/ 2147483647 w 65"/>
              <a:gd name="T69" fmla="*/ 2147483647 h 65"/>
              <a:gd name="T70" fmla="*/ 2147483647 w 65"/>
              <a:gd name="T71" fmla="*/ 2147483647 h 65"/>
              <a:gd name="T72" fmla="*/ 2147483647 w 65"/>
              <a:gd name="T73" fmla="*/ 2147483647 h 65"/>
              <a:gd name="T74" fmla="*/ 2147483647 w 65"/>
              <a:gd name="T75" fmla="*/ 2147483647 h 65"/>
              <a:gd name="T76" fmla="*/ 2147483647 w 65"/>
              <a:gd name="T77" fmla="*/ 2147483647 h 65"/>
              <a:gd name="T78" fmla="*/ 2147483647 w 65"/>
              <a:gd name="T79" fmla="*/ 2147483647 h 65"/>
              <a:gd name="T80" fmla="*/ 2147483647 w 65"/>
              <a:gd name="T81" fmla="*/ 2147483647 h 65"/>
              <a:gd name="T82" fmla="*/ 2147483647 w 65"/>
              <a:gd name="T83" fmla="*/ 2147483647 h 65"/>
              <a:gd name="T84" fmla="*/ 2147483647 w 65"/>
              <a:gd name="T85" fmla="*/ 2147483647 h 65"/>
              <a:gd name="T86" fmla="*/ 2147483647 w 65"/>
              <a:gd name="T87" fmla="*/ 2147483647 h 65"/>
              <a:gd name="T88" fmla="*/ 2147483647 w 65"/>
              <a:gd name="T89" fmla="*/ 2147483647 h 65"/>
              <a:gd name="T90" fmla="*/ 2147483647 w 65"/>
              <a:gd name="T91" fmla="*/ 2147483647 h 65"/>
              <a:gd name="T92" fmla="*/ 2147483647 w 65"/>
              <a:gd name="T93" fmla="*/ 2147483647 h 65"/>
              <a:gd name="T94" fmla="*/ 2147483647 w 65"/>
              <a:gd name="T95" fmla="*/ 2147483647 h 65"/>
              <a:gd name="T96" fmla="*/ 2147483647 w 65"/>
              <a:gd name="T97" fmla="*/ 2147483647 h 65"/>
              <a:gd name="T98" fmla="*/ 2147483647 w 65"/>
              <a:gd name="T99" fmla="*/ 2147483647 h 65"/>
              <a:gd name="T100" fmla="*/ 2147483647 w 65"/>
              <a:gd name="T101" fmla="*/ 2147483647 h 65"/>
              <a:gd name="T102" fmla="*/ 2147483647 w 65"/>
              <a:gd name="T103" fmla="*/ 2147483647 h 65"/>
              <a:gd name="T104" fmla="*/ 2147483647 w 65"/>
              <a:gd name="T105" fmla="*/ 2147483647 h 65"/>
              <a:gd name="T106" fmla="*/ 2147483647 w 65"/>
              <a:gd name="T107" fmla="*/ 2147483647 h 65"/>
              <a:gd name="T108" fmla="*/ 2147483647 w 65"/>
              <a:gd name="T109" fmla="*/ 2147483647 h 65"/>
              <a:gd name="T110" fmla="*/ 2147483647 w 65"/>
              <a:gd name="T111" fmla="*/ 2147483647 h 65"/>
              <a:gd name="T112" fmla="*/ 2147483647 w 65"/>
              <a:gd name="T113" fmla="*/ 2147483647 h 65"/>
              <a:gd name="T114" fmla="*/ 0 w 65"/>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
              <a:gd name="T175" fmla="*/ 0 h 65"/>
              <a:gd name="T176" fmla="*/ 65 w 65"/>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 h="65">
                <a:moveTo>
                  <a:pt x="0" y="33"/>
                </a:moveTo>
                <a:lnTo>
                  <a:pt x="0" y="43"/>
                </a:lnTo>
                <a:lnTo>
                  <a:pt x="1" y="44"/>
                </a:lnTo>
                <a:lnTo>
                  <a:pt x="4" y="49"/>
                </a:lnTo>
                <a:lnTo>
                  <a:pt x="5" y="49"/>
                </a:lnTo>
                <a:lnTo>
                  <a:pt x="2"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1" y="49"/>
                </a:lnTo>
                <a:lnTo>
                  <a:pt x="63" y="48"/>
                </a:lnTo>
                <a:lnTo>
                  <a:pt x="60" y="49"/>
                </a:lnTo>
                <a:lnTo>
                  <a:pt x="61" y="49"/>
                </a:lnTo>
                <a:lnTo>
                  <a:pt x="64" y="44"/>
                </a:lnTo>
                <a:lnTo>
                  <a:pt x="65" y="43"/>
                </a:lnTo>
                <a:lnTo>
                  <a:pt x="63" y="39"/>
                </a:lnTo>
                <a:lnTo>
                  <a:pt x="59" y="41"/>
                </a:lnTo>
                <a:lnTo>
                  <a:pt x="64" y="28"/>
                </a:lnTo>
                <a:lnTo>
                  <a:pt x="65" y="29"/>
                </a:lnTo>
                <a:lnTo>
                  <a:pt x="65" y="23"/>
                </a:lnTo>
                <a:lnTo>
                  <a:pt x="64" y="21"/>
                </a:lnTo>
                <a:lnTo>
                  <a:pt x="61" y="16"/>
                </a:lnTo>
                <a:lnTo>
                  <a:pt x="60" y="16"/>
                </a:lnTo>
                <a:lnTo>
                  <a:pt x="63" y="17"/>
                </a:lnTo>
                <a:lnTo>
                  <a:pt x="61" y="16"/>
                </a:lnTo>
                <a:lnTo>
                  <a:pt x="59" y="12"/>
                </a:lnTo>
                <a:lnTo>
                  <a:pt x="55" y="9"/>
                </a:lnTo>
                <a:lnTo>
                  <a:pt x="59" y="13"/>
                </a:lnTo>
                <a:lnTo>
                  <a:pt x="56" y="9"/>
                </a:lnTo>
                <a:lnTo>
                  <a:pt x="52" y="7"/>
                </a:lnTo>
                <a:lnTo>
                  <a:pt x="56" y="11"/>
                </a:lnTo>
                <a:lnTo>
                  <a:pt x="53" y="7"/>
                </a:lnTo>
                <a:lnTo>
                  <a:pt x="49" y="4"/>
                </a:lnTo>
                <a:lnTo>
                  <a:pt x="48" y="3"/>
                </a:lnTo>
                <a:lnTo>
                  <a:pt x="49" y="5"/>
                </a:lnTo>
                <a:lnTo>
                  <a:pt x="49" y="4"/>
                </a:lnTo>
                <a:lnTo>
                  <a:pt x="44" y="1"/>
                </a:lnTo>
                <a:lnTo>
                  <a:pt x="43" y="0"/>
                </a:lnTo>
                <a:lnTo>
                  <a:pt x="23" y="0"/>
                </a:lnTo>
                <a:lnTo>
                  <a:pt x="21" y="1"/>
                </a:lnTo>
                <a:lnTo>
                  <a:pt x="16" y="4"/>
                </a:lnTo>
                <a:lnTo>
                  <a:pt x="16" y="5"/>
                </a:lnTo>
                <a:lnTo>
                  <a:pt x="17" y="3"/>
                </a:lnTo>
                <a:lnTo>
                  <a:pt x="16" y="4"/>
                </a:lnTo>
                <a:lnTo>
                  <a:pt x="12" y="7"/>
                </a:lnTo>
                <a:lnTo>
                  <a:pt x="9" y="11"/>
                </a:lnTo>
                <a:lnTo>
                  <a:pt x="13" y="7"/>
                </a:lnTo>
                <a:lnTo>
                  <a:pt x="9" y="9"/>
                </a:lnTo>
                <a:lnTo>
                  <a:pt x="7" y="13"/>
                </a:lnTo>
                <a:lnTo>
                  <a:pt x="11" y="9"/>
                </a:lnTo>
                <a:lnTo>
                  <a:pt x="7" y="12"/>
                </a:lnTo>
                <a:lnTo>
                  <a:pt x="4" y="16"/>
                </a:lnTo>
                <a:lnTo>
                  <a:pt x="2"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 name="Freeform 27">
            <a:extLst>
              <a:ext uri="{FF2B5EF4-FFF2-40B4-BE49-F238E27FC236}">
                <a16:creationId xmlns:a16="http://schemas.microsoft.com/office/drawing/2014/main" id="{212CA0D8-23B0-49E7-B416-AA31415D5FC0}"/>
              </a:ext>
            </a:extLst>
          </p:cNvPr>
          <p:cNvSpPr>
            <a:spLocks/>
          </p:cNvSpPr>
          <p:nvPr/>
        </p:nvSpPr>
        <p:spPr bwMode="auto">
          <a:xfrm>
            <a:off x="6864722" y="3748221"/>
            <a:ext cx="676275" cy="896937"/>
          </a:xfrm>
          <a:custGeom>
            <a:avLst/>
            <a:gdLst>
              <a:gd name="T0" fmla="*/ 2147483647 w 426"/>
              <a:gd name="T1" fmla="*/ 0 h 565"/>
              <a:gd name="T2" fmla="*/ 2147483647 w 426"/>
              <a:gd name="T3" fmla="*/ 0 h 565"/>
              <a:gd name="T4" fmla="*/ 2147483647 w 426"/>
              <a:gd name="T5" fmla="*/ 2147483647 h 565"/>
              <a:gd name="T6" fmla="*/ 0 w 426"/>
              <a:gd name="T7" fmla="*/ 2147483647 h 565"/>
              <a:gd name="T8" fmla="*/ 0 w 426"/>
              <a:gd name="T9" fmla="*/ 2147483647 h 565"/>
              <a:gd name="T10" fmla="*/ 2147483647 w 426"/>
              <a:gd name="T11" fmla="*/ 2147483647 h 565"/>
              <a:gd name="T12" fmla="*/ 2147483647 w 426"/>
              <a:gd name="T13" fmla="*/ 2147483647 h 565"/>
              <a:gd name="T14" fmla="*/ 2147483647 w 426"/>
              <a:gd name="T15" fmla="*/ 2147483647 h 565"/>
              <a:gd name="T16" fmla="*/ 2147483647 w 426"/>
              <a:gd name="T17" fmla="*/ 2147483647 h 565"/>
              <a:gd name="T18" fmla="*/ 2147483647 w 426"/>
              <a:gd name="T19" fmla="*/ 2147483647 h 565"/>
              <a:gd name="T20" fmla="*/ 2147483647 w 426"/>
              <a:gd name="T21" fmla="*/ 2147483647 h 565"/>
              <a:gd name="T22" fmla="*/ 2147483647 w 426"/>
              <a:gd name="T23" fmla="*/ 2147483647 h 565"/>
              <a:gd name="T24" fmla="*/ 2147483647 w 426"/>
              <a:gd name="T25" fmla="*/ 0 h 565"/>
              <a:gd name="T26" fmla="*/ 2147483647 w 426"/>
              <a:gd name="T27" fmla="*/ 0 h 565"/>
              <a:gd name="T28" fmla="*/ 2147483647 w 426"/>
              <a:gd name="T29" fmla="*/ 0 h 565"/>
              <a:gd name="T30" fmla="*/ 2147483647 w 426"/>
              <a:gd name="T31" fmla="*/ 2147483647 h 565"/>
              <a:gd name="T32" fmla="*/ 2147483647 w 426"/>
              <a:gd name="T33" fmla="*/ 2147483647 h 565"/>
              <a:gd name="T34" fmla="*/ 2147483647 w 426"/>
              <a:gd name="T35" fmla="*/ 2147483647 h 565"/>
              <a:gd name="T36" fmla="*/ 2147483647 w 426"/>
              <a:gd name="T37" fmla="*/ 2147483647 h 565"/>
              <a:gd name="T38" fmla="*/ 2147483647 w 426"/>
              <a:gd name="T39" fmla="*/ 2147483647 h 565"/>
              <a:gd name="T40" fmla="*/ 2147483647 w 426"/>
              <a:gd name="T41" fmla="*/ 2147483647 h 565"/>
              <a:gd name="T42" fmla="*/ 2147483647 w 426"/>
              <a:gd name="T43" fmla="*/ 2147483647 h 565"/>
              <a:gd name="T44" fmla="*/ 2147483647 w 426"/>
              <a:gd name="T45" fmla="*/ 2147483647 h 565"/>
              <a:gd name="T46" fmla="*/ 2147483647 w 426"/>
              <a:gd name="T47" fmla="*/ 2147483647 h 565"/>
              <a:gd name="T48" fmla="*/ 2147483647 w 426"/>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6"/>
              <a:gd name="T76" fmla="*/ 0 h 565"/>
              <a:gd name="T77" fmla="*/ 426 w 426"/>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6" h="565">
                <a:moveTo>
                  <a:pt x="8" y="0"/>
                </a:moveTo>
                <a:lnTo>
                  <a:pt x="5" y="0"/>
                </a:lnTo>
                <a:lnTo>
                  <a:pt x="2" y="3"/>
                </a:lnTo>
                <a:lnTo>
                  <a:pt x="0" y="5"/>
                </a:lnTo>
                <a:lnTo>
                  <a:pt x="0" y="560"/>
                </a:lnTo>
                <a:lnTo>
                  <a:pt x="2" y="563"/>
                </a:lnTo>
                <a:lnTo>
                  <a:pt x="5" y="565"/>
                </a:lnTo>
                <a:lnTo>
                  <a:pt x="420" y="565"/>
                </a:lnTo>
                <a:lnTo>
                  <a:pt x="423" y="563"/>
                </a:lnTo>
                <a:lnTo>
                  <a:pt x="426" y="560"/>
                </a:lnTo>
                <a:lnTo>
                  <a:pt x="426" y="5"/>
                </a:lnTo>
                <a:lnTo>
                  <a:pt x="423" y="3"/>
                </a:lnTo>
                <a:lnTo>
                  <a:pt x="420" y="0"/>
                </a:lnTo>
                <a:lnTo>
                  <a:pt x="418" y="0"/>
                </a:lnTo>
                <a:lnTo>
                  <a:pt x="8" y="0"/>
                </a:lnTo>
                <a:lnTo>
                  <a:pt x="8" y="16"/>
                </a:lnTo>
                <a:lnTo>
                  <a:pt x="418" y="16"/>
                </a:lnTo>
                <a:lnTo>
                  <a:pt x="410" y="8"/>
                </a:lnTo>
                <a:lnTo>
                  <a:pt x="410" y="557"/>
                </a:lnTo>
                <a:lnTo>
                  <a:pt x="418" y="549"/>
                </a:lnTo>
                <a:lnTo>
                  <a:pt x="8" y="549"/>
                </a:lnTo>
                <a:lnTo>
                  <a:pt x="16" y="55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0" name="Rectangle 28">
            <a:extLst>
              <a:ext uri="{FF2B5EF4-FFF2-40B4-BE49-F238E27FC236}">
                <a16:creationId xmlns:a16="http://schemas.microsoft.com/office/drawing/2014/main" id="{1588CF2F-46A9-4203-80B5-AB3F2BE380FE}"/>
              </a:ext>
            </a:extLst>
          </p:cNvPr>
          <p:cNvSpPr>
            <a:spLocks noChangeArrowheads="1"/>
          </p:cNvSpPr>
          <p:nvPr/>
        </p:nvSpPr>
        <p:spPr bwMode="auto">
          <a:xfrm>
            <a:off x="7053634" y="4338771"/>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C</a:t>
            </a:r>
            <a:endParaRPr lang="en-US" altLang="zh-CN" sz="2400">
              <a:solidFill>
                <a:srgbClr val="00FF00"/>
              </a:solidFill>
              <a:latin typeface="Times New Roman" panose="02020603050405020304" pitchFamily="18" charset="0"/>
            </a:endParaRPr>
          </a:p>
        </p:txBody>
      </p:sp>
      <p:sp>
        <p:nvSpPr>
          <p:cNvPr id="141" name="Rectangle 29">
            <a:extLst>
              <a:ext uri="{FF2B5EF4-FFF2-40B4-BE49-F238E27FC236}">
                <a16:creationId xmlns:a16="http://schemas.microsoft.com/office/drawing/2014/main" id="{5F2B13BD-745A-4243-A41C-B83442EECC35}"/>
              </a:ext>
            </a:extLst>
          </p:cNvPr>
          <p:cNvSpPr>
            <a:spLocks noChangeArrowheads="1"/>
          </p:cNvSpPr>
          <p:nvPr/>
        </p:nvSpPr>
        <p:spPr bwMode="auto">
          <a:xfrm>
            <a:off x="6932984" y="3862521"/>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D</a:t>
            </a:r>
            <a:endParaRPr lang="en-US" altLang="zh-CN" sz="2400">
              <a:solidFill>
                <a:srgbClr val="00FF00"/>
              </a:solidFill>
              <a:latin typeface="Times New Roman" panose="02020603050405020304" pitchFamily="18" charset="0"/>
            </a:endParaRPr>
          </a:p>
        </p:txBody>
      </p:sp>
      <p:sp>
        <p:nvSpPr>
          <p:cNvPr id="142" name="Rectangle 30">
            <a:extLst>
              <a:ext uri="{FF2B5EF4-FFF2-40B4-BE49-F238E27FC236}">
                <a16:creationId xmlns:a16="http://schemas.microsoft.com/office/drawing/2014/main" id="{01434402-A9D3-43B4-A551-16D726B06EE6}"/>
              </a:ext>
            </a:extLst>
          </p:cNvPr>
          <p:cNvSpPr>
            <a:spLocks noChangeArrowheads="1"/>
          </p:cNvSpPr>
          <p:nvPr/>
        </p:nvSpPr>
        <p:spPr bwMode="auto">
          <a:xfrm>
            <a:off x="7325097" y="3849821"/>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Q</a:t>
            </a:r>
            <a:endParaRPr lang="en-US" altLang="zh-CN" sz="2400">
              <a:solidFill>
                <a:srgbClr val="00FF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43" name="Rectangle 31">
                <a:extLst>
                  <a:ext uri="{FF2B5EF4-FFF2-40B4-BE49-F238E27FC236}">
                    <a16:creationId xmlns:a16="http://schemas.microsoft.com/office/drawing/2014/main" id="{ECBCD419-2AE4-4F7F-B8DC-104338185756}"/>
                  </a:ext>
                </a:extLst>
              </p:cNvPr>
              <p:cNvSpPr>
                <a:spLocks noChangeArrowheads="1"/>
              </p:cNvSpPr>
              <p:nvPr/>
            </p:nvSpPr>
            <p:spPr bwMode="auto">
              <a:xfrm>
                <a:off x="7325097" y="4340986"/>
                <a:ext cx="118622" cy="1619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05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05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1800">
                  <a:solidFill>
                    <a:srgbClr val="00FF00"/>
                  </a:solidFill>
                  <a:latin typeface="Times New Roman" panose="02020603050405020304" pitchFamily="18" charset="0"/>
                </a:endParaRPr>
              </a:p>
            </p:txBody>
          </p:sp>
        </mc:Choice>
        <mc:Fallback xmlns="">
          <p:sp>
            <p:nvSpPr>
              <p:cNvPr id="143" name="Rectangle 31">
                <a:extLst>
                  <a:ext uri="{FF2B5EF4-FFF2-40B4-BE49-F238E27FC236}">
                    <a16:creationId xmlns:a16="http://schemas.microsoft.com/office/drawing/2014/main" id="{ECBCD419-2AE4-4F7F-B8DC-104338185756}"/>
                  </a:ext>
                </a:extLst>
              </p:cNvPr>
              <p:cNvSpPr>
                <a:spLocks noRot="1" noChangeAspect="1" noMove="1" noResize="1" noEditPoints="1" noAdjustHandles="1" noChangeArrowheads="1" noChangeShapeType="1" noTextEdit="1"/>
              </p:cNvSpPr>
              <p:nvPr/>
            </p:nvSpPr>
            <p:spPr bwMode="auto">
              <a:xfrm>
                <a:off x="7325097" y="4340986"/>
                <a:ext cx="118622" cy="161967"/>
              </a:xfrm>
              <a:prstGeom prst="rect">
                <a:avLst/>
              </a:prstGeom>
              <a:blipFill>
                <a:blip r:embed="rId4"/>
                <a:stretch>
                  <a:fillRect l="-42105" r="-47368" b="-29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4" name="Freeform 32">
            <a:extLst>
              <a:ext uri="{FF2B5EF4-FFF2-40B4-BE49-F238E27FC236}">
                <a16:creationId xmlns:a16="http://schemas.microsoft.com/office/drawing/2014/main" id="{C53311BC-AB8F-46F8-B54F-1EFDA5190388}"/>
              </a:ext>
            </a:extLst>
          </p:cNvPr>
          <p:cNvSpPr>
            <a:spLocks/>
          </p:cNvSpPr>
          <p:nvPr/>
        </p:nvSpPr>
        <p:spPr bwMode="auto">
          <a:xfrm>
            <a:off x="6864722" y="4319721"/>
            <a:ext cx="131762" cy="119062"/>
          </a:xfrm>
          <a:custGeom>
            <a:avLst/>
            <a:gdLst>
              <a:gd name="T0" fmla="*/ 2147483647 w 83"/>
              <a:gd name="T1" fmla="*/ 2147483647 h 75"/>
              <a:gd name="T2" fmla="*/ 2147483647 w 83"/>
              <a:gd name="T3" fmla="*/ 2147483647 h 75"/>
              <a:gd name="T4" fmla="*/ 2147483647 w 83"/>
              <a:gd name="T5" fmla="*/ 0 h 75"/>
              <a:gd name="T6" fmla="*/ 2147483647 w 83"/>
              <a:gd name="T7" fmla="*/ 0 h 75"/>
              <a:gd name="T8" fmla="*/ 2147483647 w 83"/>
              <a:gd name="T9" fmla="*/ 2147483647 h 75"/>
              <a:gd name="T10" fmla="*/ 2147483647 w 83"/>
              <a:gd name="T11" fmla="*/ 2147483647 h 75"/>
              <a:gd name="T12" fmla="*/ 2147483647 w 83"/>
              <a:gd name="T13" fmla="*/ 2147483647 h 75"/>
              <a:gd name="T14" fmla="*/ 0 w 83"/>
              <a:gd name="T15" fmla="*/ 2147483647 h 75"/>
              <a:gd name="T16" fmla="*/ 0 w 83"/>
              <a:gd name="T17" fmla="*/ 2147483647 h 75"/>
              <a:gd name="T18" fmla="*/ 2147483647 w 83"/>
              <a:gd name="T19" fmla="*/ 2147483647 h 75"/>
              <a:gd name="T20" fmla="*/ 2147483647 w 83"/>
              <a:gd name="T21" fmla="*/ 2147483647 h 75"/>
              <a:gd name="T22" fmla="*/ 2147483647 w 83"/>
              <a:gd name="T23" fmla="*/ 2147483647 h 75"/>
              <a:gd name="T24" fmla="*/ 2147483647 w 83"/>
              <a:gd name="T25" fmla="*/ 2147483647 h 75"/>
              <a:gd name="T26" fmla="*/ 2147483647 w 83"/>
              <a:gd name="T27" fmla="*/ 2147483647 h 75"/>
              <a:gd name="T28" fmla="*/ 2147483647 w 83"/>
              <a:gd name="T29" fmla="*/ 2147483647 h 75"/>
              <a:gd name="T30" fmla="*/ 2147483647 w 83"/>
              <a:gd name="T31" fmla="*/ 2147483647 h 75"/>
              <a:gd name="T32" fmla="*/ 2147483647 w 83"/>
              <a:gd name="T33" fmla="*/ 2147483647 h 75"/>
              <a:gd name="T34" fmla="*/ 2147483647 w 83"/>
              <a:gd name="T35" fmla="*/ 2147483647 h 75"/>
              <a:gd name="T36" fmla="*/ 2147483647 w 83"/>
              <a:gd name="T37" fmla="*/ 2147483647 h 75"/>
              <a:gd name="T38" fmla="*/ 2147483647 w 83"/>
              <a:gd name="T39" fmla="*/ 2147483647 h 75"/>
              <a:gd name="T40" fmla="*/ 2147483647 w 83"/>
              <a:gd name="T41" fmla="*/ 2147483647 h 75"/>
              <a:gd name="T42" fmla="*/ 2147483647 w 83"/>
              <a:gd name="T43" fmla="*/ 2147483647 h 75"/>
              <a:gd name="T44" fmla="*/ 2147483647 w 83"/>
              <a:gd name="T45" fmla="*/ 2147483647 h 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75"/>
              <a:gd name="T71" fmla="*/ 83 w 83"/>
              <a:gd name="T72" fmla="*/ 75 h 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75">
                <a:moveTo>
                  <a:pt x="13" y="2"/>
                </a:moveTo>
                <a:lnTo>
                  <a:pt x="12" y="2"/>
                </a:lnTo>
                <a:lnTo>
                  <a:pt x="9" y="0"/>
                </a:lnTo>
                <a:lnTo>
                  <a:pt x="5" y="0"/>
                </a:lnTo>
                <a:lnTo>
                  <a:pt x="4" y="2"/>
                </a:lnTo>
                <a:lnTo>
                  <a:pt x="1" y="3"/>
                </a:lnTo>
                <a:lnTo>
                  <a:pt x="1" y="4"/>
                </a:lnTo>
                <a:lnTo>
                  <a:pt x="0" y="7"/>
                </a:lnTo>
                <a:lnTo>
                  <a:pt x="0" y="11"/>
                </a:lnTo>
                <a:lnTo>
                  <a:pt x="1" y="12"/>
                </a:lnTo>
                <a:lnTo>
                  <a:pt x="2" y="15"/>
                </a:lnTo>
                <a:lnTo>
                  <a:pt x="69" y="74"/>
                </a:lnTo>
                <a:lnTo>
                  <a:pt x="71" y="74"/>
                </a:lnTo>
                <a:lnTo>
                  <a:pt x="73" y="75"/>
                </a:lnTo>
                <a:lnTo>
                  <a:pt x="77" y="75"/>
                </a:lnTo>
                <a:lnTo>
                  <a:pt x="79" y="74"/>
                </a:lnTo>
                <a:lnTo>
                  <a:pt x="81" y="73"/>
                </a:lnTo>
                <a:lnTo>
                  <a:pt x="81" y="71"/>
                </a:lnTo>
                <a:lnTo>
                  <a:pt x="83" y="69"/>
                </a:lnTo>
                <a:lnTo>
                  <a:pt x="83" y="65"/>
                </a:lnTo>
                <a:lnTo>
                  <a:pt x="81" y="63"/>
                </a:lnTo>
                <a:lnTo>
                  <a:pt x="80" y="61"/>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 name="Freeform 33">
            <a:extLst>
              <a:ext uri="{FF2B5EF4-FFF2-40B4-BE49-F238E27FC236}">
                <a16:creationId xmlns:a16="http://schemas.microsoft.com/office/drawing/2014/main" id="{8DD85B1D-BAAB-40A1-9844-05911749C4ED}"/>
              </a:ext>
            </a:extLst>
          </p:cNvPr>
          <p:cNvSpPr>
            <a:spLocks/>
          </p:cNvSpPr>
          <p:nvPr/>
        </p:nvSpPr>
        <p:spPr bwMode="auto">
          <a:xfrm>
            <a:off x="6864722" y="4413383"/>
            <a:ext cx="131762" cy="96838"/>
          </a:xfrm>
          <a:custGeom>
            <a:avLst/>
            <a:gdLst>
              <a:gd name="T0" fmla="*/ 2147483647 w 83"/>
              <a:gd name="T1" fmla="*/ 2147483647 h 61"/>
              <a:gd name="T2" fmla="*/ 2147483647 w 83"/>
              <a:gd name="T3" fmla="*/ 2147483647 h 61"/>
              <a:gd name="T4" fmla="*/ 2147483647 w 83"/>
              <a:gd name="T5" fmla="*/ 2147483647 h 61"/>
              <a:gd name="T6" fmla="*/ 2147483647 w 83"/>
              <a:gd name="T7" fmla="*/ 2147483647 h 61"/>
              <a:gd name="T8" fmla="*/ 2147483647 w 83"/>
              <a:gd name="T9" fmla="*/ 2147483647 h 61"/>
              <a:gd name="T10" fmla="*/ 2147483647 w 83"/>
              <a:gd name="T11" fmla="*/ 2147483647 h 61"/>
              <a:gd name="T12" fmla="*/ 2147483647 w 83"/>
              <a:gd name="T13" fmla="*/ 0 h 61"/>
              <a:gd name="T14" fmla="*/ 2147483647 w 83"/>
              <a:gd name="T15" fmla="*/ 0 h 61"/>
              <a:gd name="T16" fmla="*/ 2147483647 w 83"/>
              <a:gd name="T17" fmla="*/ 2147483647 h 61"/>
              <a:gd name="T18" fmla="*/ 2147483647 w 83"/>
              <a:gd name="T19" fmla="*/ 2147483647 h 61"/>
              <a:gd name="T20" fmla="*/ 2147483647 w 83"/>
              <a:gd name="T21" fmla="*/ 2147483647 h 61"/>
              <a:gd name="T22" fmla="*/ 0 w 83"/>
              <a:gd name="T23" fmla="*/ 2147483647 h 61"/>
              <a:gd name="T24" fmla="*/ 0 w 83"/>
              <a:gd name="T25" fmla="*/ 2147483647 h 61"/>
              <a:gd name="T26" fmla="*/ 2147483647 w 83"/>
              <a:gd name="T27" fmla="*/ 2147483647 h 61"/>
              <a:gd name="T28" fmla="*/ 2147483647 w 83"/>
              <a:gd name="T29" fmla="*/ 2147483647 h 61"/>
              <a:gd name="T30" fmla="*/ 2147483647 w 83"/>
              <a:gd name="T31" fmla="*/ 2147483647 h 61"/>
              <a:gd name="T32" fmla="*/ 2147483647 w 83"/>
              <a:gd name="T33" fmla="*/ 2147483647 h 61"/>
              <a:gd name="T34" fmla="*/ 2147483647 w 83"/>
              <a:gd name="T35" fmla="*/ 2147483647 h 61"/>
              <a:gd name="T36" fmla="*/ 2147483647 w 83"/>
              <a:gd name="T37" fmla="*/ 2147483647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61"/>
              <a:gd name="T59" fmla="*/ 83 w 83"/>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61">
                <a:moveTo>
                  <a:pt x="79" y="15"/>
                </a:moveTo>
                <a:lnTo>
                  <a:pt x="81" y="12"/>
                </a:lnTo>
                <a:lnTo>
                  <a:pt x="83" y="10"/>
                </a:lnTo>
                <a:lnTo>
                  <a:pt x="83" y="6"/>
                </a:lnTo>
                <a:lnTo>
                  <a:pt x="80" y="3"/>
                </a:lnTo>
                <a:lnTo>
                  <a:pt x="79" y="2"/>
                </a:lnTo>
                <a:lnTo>
                  <a:pt x="76" y="0"/>
                </a:lnTo>
                <a:lnTo>
                  <a:pt x="72" y="0"/>
                </a:lnTo>
                <a:lnTo>
                  <a:pt x="71" y="2"/>
                </a:lnTo>
                <a:lnTo>
                  <a:pt x="4" y="46"/>
                </a:lnTo>
                <a:lnTo>
                  <a:pt x="1" y="48"/>
                </a:lnTo>
                <a:lnTo>
                  <a:pt x="0" y="51"/>
                </a:lnTo>
                <a:lnTo>
                  <a:pt x="0" y="55"/>
                </a:lnTo>
                <a:lnTo>
                  <a:pt x="2" y="58"/>
                </a:lnTo>
                <a:lnTo>
                  <a:pt x="4" y="59"/>
                </a:lnTo>
                <a:lnTo>
                  <a:pt x="6" y="61"/>
                </a:lnTo>
                <a:lnTo>
                  <a:pt x="10" y="61"/>
                </a:lnTo>
                <a:lnTo>
                  <a:pt x="12" y="59"/>
                </a:lnTo>
                <a:lnTo>
                  <a:pt x="7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 name="Freeform 34">
            <a:extLst>
              <a:ext uri="{FF2B5EF4-FFF2-40B4-BE49-F238E27FC236}">
                <a16:creationId xmlns:a16="http://schemas.microsoft.com/office/drawing/2014/main" id="{27921626-E465-40F2-A32B-5362F8E3C06A}"/>
              </a:ext>
            </a:extLst>
          </p:cNvPr>
          <p:cNvSpPr>
            <a:spLocks/>
          </p:cNvSpPr>
          <p:nvPr/>
        </p:nvSpPr>
        <p:spPr bwMode="auto">
          <a:xfrm>
            <a:off x="5945559" y="4783271"/>
            <a:ext cx="82550" cy="204787"/>
          </a:xfrm>
          <a:custGeom>
            <a:avLst/>
            <a:gdLst>
              <a:gd name="T0" fmla="*/ 2147483647 w 52"/>
              <a:gd name="T1" fmla="*/ 2147483647 h 129"/>
              <a:gd name="T2" fmla="*/ 2147483647 w 52"/>
              <a:gd name="T3" fmla="*/ 2147483647 h 129"/>
              <a:gd name="T4" fmla="*/ 2147483647 w 52"/>
              <a:gd name="T5" fmla="*/ 2147483647 h 129"/>
              <a:gd name="T6" fmla="*/ 2147483647 w 52"/>
              <a:gd name="T7" fmla="*/ 2147483647 h 129"/>
              <a:gd name="T8" fmla="*/ 2147483647 w 52"/>
              <a:gd name="T9" fmla="*/ 2147483647 h 129"/>
              <a:gd name="T10" fmla="*/ 2147483647 w 52"/>
              <a:gd name="T11" fmla="*/ 2147483647 h 129"/>
              <a:gd name="T12" fmla="*/ 2147483647 w 52"/>
              <a:gd name="T13" fmla="*/ 2147483647 h 129"/>
              <a:gd name="T14" fmla="*/ 2147483647 w 52"/>
              <a:gd name="T15" fmla="*/ 2147483647 h 129"/>
              <a:gd name="T16" fmla="*/ 2147483647 w 52"/>
              <a:gd name="T17" fmla="*/ 2147483647 h 129"/>
              <a:gd name="T18" fmla="*/ 2147483647 w 52"/>
              <a:gd name="T19" fmla="*/ 2147483647 h 129"/>
              <a:gd name="T20" fmla="*/ 2147483647 w 52"/>
              <a:gd name="T21" fmla="*/ 2147483647 h 129"/>
              <a:gd name="T22" fmla="*/ 2147483647 w 52"/>
              <a:gd name="T23" fmla="*/ 2147483647 h 129"/>
              <a:gd name="T24" fmla="*/ 2147483647 w 52"/>
              <a:gd name="T25" fmla="*/ 2147483647 h 129"/>
              <a:gd name="T26" fmla="*/ 2147483647 w 52"/>
              <a:gd name="T27" fmla="*/ 2147483647 h 129"/>
              <a:gd name="T28" fmla="*/ 2147483647 w 52"/>
              <a:gd name="T29" fmla="*/ 2147483647 h 129"/>
              <a:gd name="T30" fmla="*/ 2147483647 w 52"/>
              <a:gd name="T31" fmla="*/ 2147483647 h 129"/>
              <a:gd name="T32" fmla="*/ 2147483647 w 52"/>
              <a:gd name="T33" fmla="*/ 2147483647 h 129"/>
              <a:gd name="T34" fmla="*/ 2147483647 w 52"/>
              <a:gd name="T35" fmla="*/ 2147483647 h 129"/>
              <a:gd name="T36" fmla="*/ 2147483647 w 52"/>
              <a:gd name="T37" fmla="*/ 2147483647 h 129"/>
              <a:gd name="T38" fmla="*/ 2147483647 w 52"/>
              <a:gd name="T39" fmla="*/ 2147483647 h 129"/>
              <a:gd name="T40" fmla="*/ 2147483647 w 52"/>
              <a:gd name="T41" fmla="*/ 0 h 129"/>
              <a:gd name="T42" fmla="*/ 2147483647 w 52"/>
              <a:gd name="T43" fmla="*/ 2147483647 h 129"/>
              <a:gd name="T44" fmla="*/ 0 w 52"/>
              <a:gd name="T45" fmla="*/ 2147483647 h 129"/>
              <a:gd name="T46" fmla="*/ 2147483647 w 52"/>
              <a:gd name="T47" fmla="*/ 2147483647 h 129"/>
              <a:gd name="T48" fmla="*/ 2147483647 w 52"/>
              <a:gd name="T49" fmla="*/ 2147483647 h 129"/>
              <a:gd name="T50" fmla="*/ 2147483647 w 52"/>
              <a:gd name="T51" fmla="*/ 2147483647 h 129"/>
              <a:gd name="T52" fmla="*/ 2147483647 w 52"/>
              <a:gd name="T53" fmla="*/ 2147483647 h 129"/>
              <a:gd name="T54" fmla="*/ 2147483647 w 52"/>
              <a:gd name="T55" fmla="*/ 2147483647 h 129"/>
              <a:gd name="T56" fmla="*/ 2147483647 w 52"/>
              <a:gd name="T57" fmla="*/ 2147483647 h 129"/>
              <a:gd name="T58" fmla="*/ 2147483647 w 52"/>
              <a:gd name="T59" fmla="*/ 2147483647 h 129"/>
              <a:gd name="T60" fmla="*/ 2147483647 w 52"/>
              <a:gd name="T61" fmla="*/ 2147483647 h 129"/>
              <a:gd name="T62" fmla="*/ 2147483647 w 52"/>
              <a:gd name="T63" fmla="*/ 2147483647 h 129"/>
              <a:gd name="T64" fmla="*/ 2147483647 w 52"/>
              <a:gd name="T65" fmla="*/ 2147483647 h 129"/>
              <a:gd name="T66" fmla="*/ 2147483647 w 52"/>
              <a:gd name="T67" fmla="*/ 2147483647 h 129"/>
              <a:gd name="T68" fmla="*/ 2147483647 w 52"/>
              <a:gd name="T69" fmla="*/ 2147483647 h 129"/>
              <a:gd name="T70" fmla="*/ 2147483647 w 52"/>
              <a:gd name="T71" fmla="*/ 2147483647 h 129"/>
              <a:gd name="T72" fmla="*/ 2147483647 w 52"/>
              <a:gd name="T73" fmla="*/ 2147483647 h 129"/>
              <a:gd name="T74" fmla="*/ 2147483647 w 52"/>
              <a:gd name="T75" fmla="*/ 2147483647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36" y="121"/>
                </a:moveTo>
                <a:lnTo>
                  <a:pt x="36" y="123"/>
                </a:lnTo>
                <a:lnTo>
                  <a:pt x="38" y="125"/>
                </a:lnTo>
                <a:lnTo>
                  <a:pt x="39" y="127"/>
                </a:lnTo>
                <a:lnTo>
                  <a:pt x="40" y="127"/>
                </a:lnTo>
                <a:lnTo>
                  <a:pt x="43" y="129"/>
                </a:lnTo>
                <a:lnTo>
                  <a:pt x="47" y="129"/>
                </a:lnTo>
                <a:lnTo>
                  <a:pt x="48" y="127"/>
                </a:lnTo>
                <a:lnTo>
                  <a:pt x="51" y="126"/>
                </a:lnTo>
                <a:lnTo>
                  <a:pt x="51" y="125"/>
                </a:lnTo>
                <a:lnTo>
                  <a:pt x="52" y="122"/>
                </a:lnTo>
                <a:lnTo>
                  <a:pt x="52" y="118"/>
                </a:lnTo>
                <a:lnTo>
                  <a:pt x="51" y="115"/>
                </a:lnTo>
                <a:lnTo>
                  <a:pt x="51" y="107"/>
                </a:lnTo>
                <a:lnTo>
                  <a:pt x="50" y="103"/>
                </a:lnTo>
                <a:lnTo>
                  <a:pt x="50" y="95"/>
                </a:lnTo>
                <a:lnTo>
                  <a:pt x="48" y="91"/>
                </a:lnTo>
                <a:lnTo>
                  <a:pt x="48" y="89"/>
                </a:lnTo>
                <a:lnTo>
                  <a:pt x="47" y="85"/>
                </a:lnTo>
                <a:lnTo>
                  <a:pt x="47" y="81"/>
                </a:lnTo>
                <a:lnTo>
                  <a:pt x="46" y="77"/>
                </a:lnTo>
                <a:lnTo>
                  <a:pt x="46" y="74"/>
                </a:lnTo>
                <a:lnTo>
                  <a:pt x="43" y="65"/>
                </a:lnTo>
                <a:lnTo>
                  <a:pt x="42" y="63"/>
                </a:lnTo>
                <a:lnTo>
                  <a:pt x="42" y="59"/>
                </a:lnTo>
                <a:lnTo>
                  <a:pt x="39" y="51"/>
                </a:lnTo>
                <a:lnTo>
                  <a:pt x="38" y="48"/>
                </a:lnTo>
                <a:lnTo>
                  <a:pt x="36" y="44"/>
                </a:lnTo>
                <a:lnTo>
                  <a:pt x="35" y="42"/>
                </a:lnTo>
                <a:lnTo>
                  <a:pt x="34" y="38"/>
                </a:lnTo>
                <a:lnTo>
                  <a:pt x="32" y="35"/>
                </a:lnTo>
                <a:lnTo>
                  <a:pt x="30" y="30"/>
                </a:lnTo>
                <a:lnTo>
                  <a:pt x="27" y="27"/>
                </a:lnTo>
                <a:lnTo>
                  <a:pt x="27" y="24"/>
                </a:lnTo>
                <a:lnTo>
                  <a:pt x="22" y="16"/>
                </a:lnTo>
                <a:lnTo>
                  <a:pt x="22" y="15"/>
                </a:lnTo>
                <a:lnTo>
                  <a:pt x="19" y="10"/>
                </a:lnTo>
                <a:lnTo>
                  <a:pt x="16" y="6"/>
                </a:lnTo>
                <a:lnTo>
                  <a:pt x="14" y="3"/>
                </a:lnTo>
                <a:lnTo>
                  <a:pt x="12" y="2"/>
                </a:lnTo>
                <a:lnTo>
                  <a:pt x="10" y="0"/>
                </a:lnTo>
                <a:lnTo>
                  <a:pt x="6" y="0"/>
                </a:lnTo>
                <a:lnTo>
                  <a:pt x="3" y="3"/>
                </a:lnTo>
                <a:lnTo>
                  <a:pt x="1" y="4"/>
                </a:lnTo>
                <a:lnTo>
                  <a:pt x="0" y="7"/>
                </a:lnTo>
                <a:lnTo>
                  <a:pt x="0" y="11"/>
                </a:lnTo>
                <a:lnTo>
                  <a:pt x="1" y="12"/>
                </a:lnTo>
                <a:lnTo>
                  <a:pt x="3" y="16"/>
                </a:lnTo>
                <a:lnTo>
                  <a:pt x="6" y="18"/>
                </a:lnTo>
                <a:lnTo>
                  <a:pt x="6" y="20"/>
                </a:lnTo>
                <a:lnTo>
                  <a:pt x="8" y="24"/>
                </a:lnTo>
                <a:lnTo>
                  <a:pt x="11" y="28"/>
                </a:lnTo>
                <a:lnTo>
                  <a:pt x="11" y="30"/>
                </a:lnTo>
                <a:lnTo>
                  <a:pt x="14" y="35"/>
                </a:lnTo>
                <a:lnTo>
                  <a:pt x="16" y="38"/>
                </a:lnTo>
                <a:lnTo>
                  <a:pt x="16" y="40"/>
                </a:lnTo>
                <a:lnTo>
                  <a:pt x="18" y="43"/>
                </a:lnTo>
                <a:lnTo>
                  <a:pt x="19" y="47"/>
                </a:lnTo>
                <a:lnTo>
                  <a:pt x="20" y="50"/>
                </a:lnTo>
                <a:lnTo>
                  <a:pt x="22" y="54"/>
                </a:lnTo>
                <a:lnTo>
                  <a:pt x="23" y="57"/>
                </a:lnTo>
                <a:lnTo>
                  <a:pt x="24" y="61"/>
                </a:lnTo>
                <a:lnTo>
                  <a:pt x="26" y="62"/>
                </a:lnTo>
                <a:lnTo>
                  <a:pt x="26" y="66"/>
                </a:lnTo>
                <a:lnTo>
                  <a:pt x="27" y="70"/>
                </a:lnTo>
                <a:lnTo>
                  <a:pt x="30" y="77"/>
                </a:lnTo>
                <a:lnTo>
                  <a:pt x="30" y="79"/>
                </a:lnTo>
                <a:lnTo>
                  <a:pt x="31" y="83"/>
                </a:lnTo>
                <a:lnTo>
                  <a:pt x="31" y="87"/>
                </a:lnTo>
                <a:lnTo>
                  <a:pt x="32" y="91"/>
                </a:lnTo>
                <a:lnTo>
                  <a:pt x="32" y="94"/>
                </a:lnTo>
                <a:lnTo>
                  <a:pt x="34" y="98"/>
                </a:lnTo>
                <a:lnTo>
                  <a:pt x="34" y="106"/>
                </a:lnTo>
                <a:lnTo>
                  <a:pt x="35" y="110"/>
                </a:lnTo>
                <a:lnTo>
                  <a:pt x="35" y="118"/>
                </a:lnTo>
                <a:lnTo>
                  <a:pt x="36" y="123"/>
                </a:lnTo>
                <a:lnTo>
                  <a:pt x="3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 name="Freeform 35">
            <a:extLst>
              <a:ext uri="{FF2B5EF4-FFF2-40B4-BE49-F238E27FC236}">
                <a16:creationId xmlns:a16="http://schemas.microsoft.com/office/drawing/2014/main" id="{9CCF2007-BD24-4E96-9AEB-ABBAC9110670}"/>
              </a:ext>
            </a:extLst>
          </p:cNvPr>
          <p:cNvSpPr>
            <a:spLocks/>
          </p:cNvSpPr>
          <p:nvPr/>
        </p:nvSpPr>
        <p:spPr bwMode="auto">
          <a:xfrm>
            <a:off x="5951909" y="4786446"/>
            <a:ext cx="444500" cy="195262"/>
          </a:xfrm>
          <a:custGeom>
            <a:avLst/>
            <a:gdLst>
              <a:gd name="T0" fmla="*/ 2147483647 w 280"/>
              <a:gd name="T1" fmla="*/ 2147483647 h 123"/>
              <a:gd name="T2" fmla="*/ 2147483647 w 280"/>
              <a:gd name="T3" fmla="*/ 2147483647 h 123"/>
              <a:gd name="T4" fmla="*/ 2147483647 w 280"/>
              <a:gd name="T5" fmla="*/ 2147483647 h 123"/>
              <a:gd name="T6" fmla="*/ 2147483647 w 280"/>
              <a:gd name="T7" fmla="*/ 2147483647 h 123"/>
              <a:gd name="T8" fmla="*/ 2147483647 w 280"/>
              <a:gd name="T9" fmla="*/ 2147483647 h 123"/>
              <a:gd name="T10" fmla="*/ 2147483647 w 280"/>
              <a:gd name="T11" fmla="*/ 2147483647 h 123"/>
              <a:gd name="T12" fmla="*/ 2147483647 w 280"/>
              <a:gd name="T13" fmla="*/ 2147483647 h 123"/>
              <a:gd name="T14" fmla="*/ 2147483647 w 280"/>
              <a:gd name="T15" fmla="*/ 2147483647 h 123"/>
              <a:gd name="T16" fmla="*/ 2147483647 w 280"/>
              <a:gd name="T17" fmla="*/ 2147483647 h 123"/>
              <a:gd name="T18" fmla="*/ 2147483647 w 280"/>
              <a:gd name="T19" fmla="*/ 2147483647 h 123"/>
              <a:gd name="T20" fmla="*/ 2147483647 w 280"/>
              <a:gd name="T21" fmla="*/ 2147483647 h 123"/>
              <a:gd name="T22" fmla="*/ 2147483647 w 280"/>
              <a:gd name="T23" fmla="*/ 2147483647 h 123"/>
              <a:gd name="T24" fmla="*/ 2147483647 w 280"/>
              <a:gd name="T25" fmla="*/ 2147483647 h 123"/>
              <a:gd name="T26" fmla="*/ 2147483647 w 280"/>
              <a:gd name="T27" fmla="*/ 2147483647 h 123"/>
              <a:gd name="T28" fmla="*/ 2147483647 w 280"/>
              <a:gd name="T29" fmla="*/ 2147483647 h 123"/>
              <a:gd name="T30" fmla="*/ 2147483647 w 280"/>
              <a:gd name="T31" fmla="*/ 2147483647 h 123"/>
              <a:gd name="T32" fmla="*/ 2147483647 w 280"/>
              <a:gd name="T33" fmla="*/ 2147483647 h 123"/>
              <a:gd name="T34" fmla="*/ 2147483647 w 280"/>
              <a:gd name="T35" fmla="*/ 2147483647 h 123"/>
              <a:gd name="T36" fmla="*/ 2147483647 w 280"/>
              <a:gd name="T37" fmla="*/ 2147483647 h 123"/>
              <a:gd name="T38" fmla="*/ 2147483647 w 280"/>
              <a:gd name="T39" fmla="*/ 2147483647 h 123"/>
              <a:gd name="T40" fmla="*/ 2147483647 w 280"/>
              <a:gd name="T41" fmla="*/ 2147483647 h 123"/>
              <a:gd name="T42" fmla="*/ 2147483647 w 280"/>
              <a:gd name="T43" fmla="*/ 2147483647 h 123"/>
              <a:gd name="T44" fmla="*/ 2147483647 w 280"/>
              <a:gd name="T45" fmla="*/ 2147483647 h 123"/>
              <a:gd name="T46" fmla="*/ 2147483647 w 280"/>
              <a:gd name="T47" fmla="*/ 2147483647 h 123"/>
              <a:gd name="T48" fmla="*/ 2147483647 w 280"/>
              <a:gd name="T49" fmla="*/ 2147483647 h 123"/>
              <a:gd name="T50" fmla="*/ 2147483647 w 280"/>
              <a:gd name="T51" fmla="*/ 2147483647 h 123"/>
              <a:gd name="T52" fmla="*/ 2147483647 w 280"/>
              <a:gd name="T53" fmla="*/ 2147483647 h 123"/>
              <a:gd name="T54" fmla="*/ 2147483647 w 280"/>
              <a:gd name="T55" fmla="*/ 0 h 123"/>
              <a:gd name="T56" fmla="*/ 2147483647 w 280"/>
              <a:gd name="T57" fmla="*/ 0 h 123"/>
              <a:gd name="T58" fmla="*/ 2147483647 w 280"/>
              <a:gd name="T59" fmla="*/ 2147483647 h 123"/>
              <a:gd name="T60" fmla="*/ 2147483647 w 280"/>
              <a:gd name="T61" fmla="*/ 2147483647 h 123"/>
              <a:gd name="T62" fmla="*/ 0 w 280"/>
              <a:gd name="T63" fmla="*/ 2147483647 h 123"/>
              <a:gd name="T64" fmla="*/ 0 w 280"/>
              <a:gd name="T65" fmla="*/ 2147483647 h 123"/>
              <a:gd name="T66" fmla="*/ 2147483647 w 280"/>
              <a:gd name="T67" fmla="*/ 2147483647 h 123"/>
              <a:gd name="T68" fmla="*/ 2147483647 w 280"/>
              <a:gd name="T69" fmla="*/ 2147483647 h 123"/>
              <a:gd name="T70" fmla="*/ 2147483647 w 280"/>
              <a:gd name="T71" fmla="*/ 2147483647 h 123"/>
              <a:gd name="T72" fmla="*/ 2147483647 w 280"/>
              <a:gd name="T73" fmla="*/ 2147483647 h 123"/>
              <a:gd name="T74" fmla="*/ 2147483647 w 280"/>
              <a:gd name="T75" fmla="*/ 2147483647 h 123"/>
              <a:gd name="T76" fmla="*/ 2147483647 w 280"/>
              <a:gd name="T77" fmla="*/ 2147483647 h 123"/>
              <a:gd name="T78" fmla="*/ 2147483647 w 280"/>
              <a:gd name="T79" fmla="*/ 2147483647 h 123"/>
              <a:gd name="T80" fmla="*/ 2147483647 w 280"/>
              <a:gd name="T81" fmla="*/ 2147483647 h 123"/>
              <a:gd name="T82" fmla="*/ 2147483647 w 280"/>
              <a:gd name="T83" fmla="*/ 2147483647 h 123"/>
              <a:gd name="T84" fmla="*/ 2147483647 w 280"/>
              <a:gd name="T85" fmla="*/ 2147483647 h 123"/>
              <a:gd name="T86" fmla="*/ 2147483647 w 280"/>
              <a:gd name="T87" fmla="*/ 2147483647 h 123"/>
              <a:gd name="T88" fmla="*/ 2147483647 w 280"/>
              <a:gd name="T89" fmla="*/ 2147483647 h 123"/>
              <a:gd name="T90" fmla="*/ 2147483647 w 280"/>
              <a:gd name="T91" fmla="*/ 2147483647 h 123"/>
              <a:gd name="T92" fmla="*/ 2147483647 w 280"/>
              <a:gd name="T93" fmla="*/ 2147483647 h 123"/>
              <a:gd name="T94" fmla="*/ 2147483647 w 280"/>
              <a:gd name="T95" fmla="*/ 2147483647 h 123"/>
              <a:gd name="T96" fmla="*/ 2147483647 w 280"/>
              <a:gd name="T97" fmla="*/ 2147483647 h 123"/>
              <a:gd name="T98" fmla="*/ 2147483647 w 280"/>
              <a:gd name="T99" fmla="*/ 2147483647 h 123"/>
              <a:gd name="T100" fmla="*/ 2147483647 w 280"/>
              <a:gd name="T101" fmla="*/ 2147483647 h 123"/>
              <a:gd name="T102" fmla="*/ 2147483647 w 280"/>
              <a:gd name="T103" fmla="*/ 2147483647 h 123"/>
              <a:gd name="T104" fmla="*/ 2147483647 w 280"/>
              <a:gd name="T105" fmla="*/ 2147483647 h 123"/>
              <a:gd name="T106" fmla="*/ 2147483647 w 280"/>
              <a:gd name="T107" fmla="*/ 2147483647 h 123"/>
              <a:gd name="T108" fmla="*/ 2147483647 w 280"/>
              <a:gd name="T109" fmla="*/ 2147483647 h 123"/>
              <a:gd name="T110" fmla="*/ 2147483647 w 280"/>
              <a:gd name="T111" fmla="*/ 2147483647 h 123"/>
              <a:gd name="T112" fmla="*/ 2147483647 w 280"/>
              <a:gd name="T113" fmla="*/ 2147483647 h 1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0"/>
              <a:gd name="T172" fmla="*/ 0 h 123"/>
              <a:gd name="T173" fmla="*/ 280 w 280"/>
              <a:gd name="T174" fmla="*/ 123 h 1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0" h="123">
                <a:moveTo>
                  <a:pt x="267" y="120"/>
                </a:moveTo>
                <a:lnTo>
                  <a:pt x="269" y="123"/>
                </a:lnTo>
                <a:lnTo>
                  <a:pt x="273" y="123"/>
                </a:lnTo>
                <a:lnTo>
                  <a:pt x="276" y="121"/>
                </a:lnTo>
                <a:lnTo>
                  <a:pt x="279" y="119"/>
                </a:lnTo>
                <a:lnTo>
                  <a:pt x="280" y="117"/>
                </a:lnTo>
                <a:lnTo>
                  <a:pt x="280" y="113"/>
                </a:lnTo>
                <a:lnTo>
                  <a:pt x="279" y="111"/>
                </a:lnTo>
                <a:lnTo>
                  <a:pt x="277" y="109"/>
                </a:lnTo>
                <a:lnTo>
                  <a:pt x="253" y="85"/>
                </a:lnTo>
                <a:lnTo>
                  <a:pt x="232" y="68"/>
                </a:lnTo>
                <a:lnTo>
                  <a:pt x="224" y="64"/>
                </a:lnTo>
                <a:lnTo>
                  <a:pt x="217" y="59"/>
                </a:lnTo>
                <a:lnTo>
                  <a:pt x="209" y="55"/>
                </a:lnTo>
                <a:lnTo>
                  <a:pt x="202" y="49"/>
                </a:lnTo>
                <a:lnTo>
                  <a:pt x="178" y="37"/>
                </a:lnTo>
                <a:lnTo>
                  <a:pt x="168" y="32"/>
                </a:lnTo>
                <a:lnTo>
                  <a:pt x="160" y="29"/>
                </a:lnTo>
                <a:lnTo>
                  <a:pt x="152" y="25"/>
                </a:lnTo>
                <a:lnTo>
                  <a:pt x="142" y="22"/>
                </a:lnTo>
                <a:lnTo>
                  <a:pt x="134" y="20"/>
                </a:lnTo>
                <a:lnTo>
                  <a:pt x="95" y="9"/>
                </a:lnTo>
                <a:lnTo>
                  <a:pt x="77" y="6"/>
                </a:lnTo>
                <a:lnTo>
                  <a:pt x="67" y="4"/>
                </a:lnTo>
                <a:lnTo>
                  <a:pt x="56" y="2"/>
                </a:lnTo>
                <a:lnTo>
                  <a:pt x="47" y="2"/>
                </a:lnTo>
                <a:lnTo>
                  <a:pt x="39" y="1"/>
                </a:lnTo>
                <a:lnTo>
                  <a:pt x="27" y="0"/>
                </a:lnTo>
                <a:lnTo>
                  <a:pt x="7" y="0"/>
                </a:lnTo>
                <a:lnTo>
                  <a:pt x="4" y="1"/>
                </a:lnTo>
                <a:lnTo>
                  <a:pt x="2" y="4"/>
                </a:lnTo>
                <a:lnTo>
                  <a:pt x="0" y="5"/>
                </a:lnTo>
                <a:lnTo>
                  <a:pt x="0" y="9"/>
                </a:lnTo>
                <a:lnTo>
                  <a:pt x="2" y="12"/>
                </a:lnTo>
                <a:lnTo>
                  <a:pt x="4" y="14"/>
                </a:lnTo>
                <a:lnTo>
                  <a:pt x="6" y="16"/>
                </a:lnTo>
                <a:lnTo>
                  <a:pt x="8" y="16"/>
                </a:lnTo>
                <a:lnTo>
                  <a:pt x="27" y="16"/>
                </a:lnTo>
                <a:lnTo>
                  <a:pt x="36" y="17"/>
                </a:lnTo>
                <a:lnTo>
                  <a:pt x="47" y="18"/>
                </a:lnTo>
                <a:lnTo>
                  <a:pt x="56" y="18"/>
                </a:lnTo>
                <a:lnTo>
                  <a:pt x="64" y="20"/>
                </a:lnTo>
                <a:lnTo>
                  <a:pt x="74" y="22"/>
                </a:lnTo>
                <a:lnTo>
                  <a:pt x="93" y="25"/>
                </a:lnTo>
                <a:lnTo>
                  <a:pt x="129" y="36"/>
                </a:lnTo>
                <a:lnTo>
                  <a:pt x="137" y="38"/>
                </a:lnTo>
                <a:lnTo>
                  <a:pt x="146" y="41"/>
                </a:lnTo>
                <a:lnTo>
                  <a:pt x="154" y="45"/>
                </a:lnTo>
                <a:lnTo>
                  <a:pt x="162" y="48"/>
                </a:lnTo>
                <a:lnTo>
                  <a:pt x="170" y="51"/>
                </a:lnTo>
                <a:lnTo>
                  <a:pt x="194" y="63"/>
                </a:lnTo>
                <a:lnTo>
                  <a:pt x="201" y="68"/>
                </a:lnTo>
                <a:lnTo>
                  <a:pt x="209" y="72"/>
                </a:lnTo>
                <a:lnTo>
                  <a:pt x="216" y="77"/>
                </a:lnTo>
                <a:lnTo>
                  <a:pt x="224" y="81"/>
                </a:lnTo>
                <a:lnTo>
                  <a:pt x="243" y="96"/>
                </a:lnTo>
                <a:lnTo>
                  <a:pt x="267"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 name="Freeform 36">
            <a:extLst>
              <a:ext uri="{FF2B5EF4-FFF2-40B4-BE49-F238E27FC236}">
                <a16:creationId xmlns:a16="http://schemas.microsoft.com/office/drawing/2014/main" id="{256A5D0E-558D-4D32-890E-45A340331941}"/>
              </a:ext>
            </a:extLst>
          </p:cNvPr>
          <p:cNvSpPr>
            <a:spLocks/>
          </p:cNvSpPr>
          <p:nvPr/>
        </p:nvSpPr>
        <p:spPr bwMode="auto">
          <a:xfrm>
            <a:off x="5955084" y="4970596"/>
            <a:ext cx="82550" cy="204787"/>
          </a:xfrm>
          <a:custGeom>
            <a:avLst/>
            <a:gdLst>
              <a:gd name="T0" fmla="*/ 2147483647 w 52"/>
              <a:gd name="T1" fmla="*/ 2147483647 h 129"/>
              <a:gd name="T2" fmla="*/ 2147483647 w 52"/>
              <a:gd name="T3" fmla="*/ 2147483647 h 129"/>
              <a:gd name="T4" fmla="*/ 2147483647 w 52"/>
              <a:gd name="T5" fmla="*/ 0 h 129"/>
              <a:gd name="T6" fmla="*/ 2147483647 w 52"/>
              <a:gd name="T7" fmla="*/ 2147483647 h 129"/>
              <a:gd name="T8" fmla="*/ 2147483647 w 52"/>
              <a:gd name="T9" fmla="*/ 2147483647 h 129"/>
              <a:gd name="T10" fmla="*/ 2147483647 w 52"/>
              <a:gd name="T11" fmla="*/ 2147483647 h 129"/>
              <a:gd name="T12" fmla="*/ 2147483647 w 52"/>
              <a:gd name="T13" fmla="*/ 2147483647 h 129"/>
              <a:gd name="T14" fmla="*/ 2147483647 w 52"/>
              <a:gd name="T15" fmla="*/ 2147483647 h 129"/>
              <a:gd name="T16" fmla="*/ 2147483647 w 52"/>
              <a:gd name="T17" fmla="*/ 2147483647 h 129"/>
              <a:gd name="T18" fmla="*/ 2147483647 w 52"/>
              <a:gd name="T19" fmla="*/ 2147483647 h 129"/>
              <a:gd name="T20" fmla="*/ 2147483647 w 52"/>
              <a:gd name="T21" fmla="*/ 2147483647 h 129"/>
              <a:gd name="T22" fmla="*/ 2147483647 w 52"/>
              <a:gd name="T23" fmla="*/ 2147483647 h 129"/>
              <a:gd name="T24" fmla="*/ 2147483647 w 52"/>
              <a:gd name="T25" fmla="*/ 2147483647 h 129"/>
              <a:gd name="T26" fmla="*/ 2147483647 w 52"/>
              <a:gd name="T27" fmla="*/ 2147483647 h 129"/>
              <a:gd name="T28" fmla="*/ 2147483647 w 52"/>
              <a:gd name="T29" fmla="*/ 2147483647 h 129"/>
              <a:gd name="T30" fmla="*/ 2147483647 w 52"/>
              <a:gd name="T31" fmla="*/ 2147483647 h 129"/>
              <a:gd name="T32" fmla="*/ 2147483647 w 52"/>
              <a:gd name="T33" fmla="*/ 2147483647 h 129"/>
              <a:gd name="T34" fmla="*/ 2147483647 w 52"/>
              <a:gd name="T35" fmla="*/ 2147483647 h 129"/>
              <a:gd name="T36" fmla="*/ 2147483647 w 52"/>
              <a:gd name="T37" fmla="*/ 2147483647 h 129"/>
              <a:gd name="T38" fmla="*/ 2147483647 w 52"/>
              <a:gd name="T39" fmla="*/ 2147483647 h 129"/>
              <a:gd name="T40" fmla="*/ 0 w 52"/>
              <a:gd name="T41" fmla="*/ 2147483647 h 129"/>
              <a:gd name="T42" fmla="*/ 2147483647 w 52"/>
              <a:gd name="T43" fmla="*/ 2147483647 h 129"/>
              <a:gd name="T44" fmla="*/ 2147483647 w 52"/>
              <a:gd name="T45" fmla="*/ 2147483647 h 129"/>
              <a:gd name="T46" fmla="*/ 2147483647 w 52"/>
              <a:gd name="T47" fmla="*/ 2147483647 h 129"/>
              <a:gd name="T48" fmla="*/ 2147483647 w 52"/>
              <a:gd name="T49" fmla="*/ 2147483647 h 129"/>
              <a:gd name="T50" fmla="*/ 2147483647 w 52"/>
              <a:gd name="T51" fmla="*/ 2147483647 h 129"/>
              <a:gd name="T52" fmla="*/ 2147483647 w 52"/>
              <a:gd name="T53" fmla="*/ 2147483647 h 129"/>
              <a:gd name="T54" fmla="*/ 2147483647 w 52"/>
              <a:gd name="T55" fmla="*/ 2147483647 h 129"/>
              <a:gd name="T56" fmla="*/ 2147483647 w 52"/>
              <a:gd name="T57" fmla="*/ 2147483647 h 129"/>
              <a:gd name="T58" fmla="*/ 2147483647 w 52"/>
              <a:gd name="T59" fmla="*/ 2147483647 h 129"/>
              <a:gd name="T60" fmla="*/ 2147483647 w 52"/>
              <a:gd name="T61" fmla="*/ 2147483647 h 129"/>
              <a:gd name="T62" fmla="*/ 2147483647 w 52"/>
              <a:gd name="T63" fmla="*/ 2147483647 h 129"/>
              <a:gd name="T64" fmla="*/ 2147483647 w 52"/>
              <a:gd name="T65" fmla="*/ 2147483647 h 129"/>
              <a:gd name="T66" fmla="*/ 2147483647 w 52"/>
              <a:gd name="T67" fmla="*/ 2147483647 h 129"/>
              <a:gd name="T68" fmla="*/ 2147483647 w 52"/>
              <a:gd name="T69" fmla="*/ 2147483647 h 129"/>
              <a:gd name="T70" fmla="*/ 2147483647 w 52"/>
              <a:gd name="T71" fmla="*/ 2147483647 h 129"/>
              <a:gd name="T72" fmla="*/ 2147483647 w 52"/>
              <a:gd name="T73" fmla="*/ 2147483647 h 129"/>
              <a:gd name="T74" fmla="*/ 2147483647 w 52"/>
              <a:gd name="T75" fmla="*/ 2147483647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52" y="8"/>
                </a:moveTo>
                <a:lnTo>
                  <a:pt x="52" y="7"/>
                </a:lnTo>
                <a:lnTo>
                  <a:pt x="50" y="4"/>
                </a:lnTo>
                <a:lnTo>
                  <a:pt x="50" y="3"/>
                </a:lnTo>
                <a:lnTo>
                  <a:pt x="48" y="1"/>
                </a:lnTo>
                <a:lnTo>
                  <a:pt x="46" y="0"/>
                </a:lnTo>
                <a:lnTo>
                  <a:pt x="42" y="0"/>
                </a:lnTo>
                <a:lnTo>
                  <a:pt x="40" y="1"/>
                </a:lnTo>
                <a:lnTo>
                  <a:pt x="38" y="1"/>
                </a:lnTo>
                <a:lnTo>
                  <a:pt x="37" y="4"/>
                </a:lnTo>
                <a:lnTo>
                  <a:pt x="36" y="5"/>
                </a:lnTo>
                <a:lnTo>
                  <a:pt x="36" y="8"/>
                </a:lnTo>
                <a:lnTo>
                  <a:pt x="37" y="4"/>
                </a:lnTo>
                <a:lnTo>
                  <a:pt x="34" y="9"/>
                </a:lnTo>
                <a:lnTo>
                  <a:pt x="34" y="18"/>
                </a:lnTo>
                <a:lnTo>
                  <a:pt x="33" y="22"/>
                </a:lnTo>
                <a:lnTo>
                  <a:pt x="33" y="28"/>
                </a:lnTo>
                <a:lnTo>
                  <a:pt x="32" y="32"/>
                </a:lnTo>
                <a:lnTo>
                  <a:pt x="32" y="36"/>
                </a:lnTo>
                <a:lnTo>
                  <a:pt x="30" y="39"/>
                </a:lnTo>
                <a:lnTo>
                  <a:pt x="29" y="43"/>
                </a:lnTo>
                <a:lnTo>
                  <a:pt x="29" y="47"/>
                </a:lnTo>
                <a:lnTo>
                  <a:pt x="28" y="50"/>
                </a:lnTo>
                <a:lnTo>
                  <a:pt x="26" y="54"/>
                </a:lnTo>
                <a:lnTo>
                  <a:pt x="26" y="58"/>
                </a:lnTo>
                <a:lnTo>
                  <a:pt x="24" y="63"/>
                </a:lnTo>
                <a:lnTo>
                  <a:pt x="21" y="71"/>
                </a:lnTo>
                <a:lnTo>
                  <a:pt x="20" y="74"/>
                </a:lnTo>
                <a:lnTo>
                  <a:pt x="18" y="78"/>
                </a:lnTo>
                <a:lnTo>
                  <a:pt x="17" y="80"/>
                </a:lnTo>
                <a:lnTo>
                  <a:pt x="14" y="89"/>
                </a:lnTo>
                <a:lnTo>
                  <a:pt x="13" y="91"/>
                </a:lnTo>
                <a:lnTo>
                  <a:pt x="13" y="94"/>
                </a:lnTo>
                <a:lnTo>
                  <a:pt x="10" y="95"/>
                </a:lnTo>
                <a:lnTo>
                  <a:pt x="8" y="101"/>
                </a:lnTo>
                <a:lnTo>
                  <a:pt x="6" y="105"/>
                </a:lnTo>
                <a:lnTo>
                  <a:pt x="6" y="106"/>
                </a:lnTo>
                <a:lnTo>
                  <a:pt x="1" y="114"/>
                </a:lnTo>
                <a:lnTo>
                  <a:pt x="0" y="118"/>
                </a:lnTo>
                <a:lnTo>
                  <a:pt x="1" y="117"/>
                </a:lnTo>
                <a:lnTo>
                  <a:pt x="0" y="118"/>
                </a:lnTo>
                <a:lnTo>
                  <a:pt x="0" y="122"/>
                </a:lnTo>
                <a:lnTo>
                  <a:pt x="1" y="125"/>
                </a:lnTo>
                <a:lnTo>
                  <a:pt x="4" y="127"/>
                </a:lnTo>
                <a:lnTo>
                  <a:pt x="5" y="129"/>
                </a:lnTo>
                <a:lnTo>
                  <a:pt x="9" y="129"/>
                </a:lnTo>
                <a:lnTo>
                  <a:pt x="12" y="127"/>
                </a:lnTo>
                <a:lnTo>
                  <a:pt x="14" y="125"/>
                </a:lnTo>
                <a:lnTo>
                  <a:pt x="16" y="123"/>
                </a:lnTo>
                <a:lnTo>
                  <a:pt x="17" y="119"/>
                </a:lnTo>
                <a:lnTo>
                  <a:pt x="17" y="118"/>
                </a:lnTo>
                <a:lnTo>
                  <a:pt x="20" y="114"/>
                </a:lnTo>
                <a:lnTo>
                  <a:pt x="22" y="110"/>
                </a:lnTo>
                <a:lnTo>
                  <a:pt x="24" y="106"/>
                </a:lnTo>
                <a:lnTo>
                  <a:pt x="26" y="102"/>
                </a:lnTo>
                <a:lnTo>
                  <a:pt x="29" y="97"/>
                </a:lnTo>
                <a:lnTo>
                  <a:pt x="30" y="94"/>
                </a:lnTo>
                <a:lnTo>
                  <a:pt x="33" y="86"/>
                </a:lnTo>
                <a:lnTo>
                  <a:pt x="34" y="83"/>
                </a:lnTo>
                <a:lnTo>
                  <a:pt x="36" y="79"/>
                </a:lnTo>
                <a:lnTo>
                  <a:pt x="37" y="76"/>
                </a:lnTo>
                <a:lnTo>
                  <a:pt x="40" y="68"/>
                </a:lnTo>
                <a:lnTo>
                  <a:pt x="41" y="66"/>
                </a:lnTo>
                <a:lnTo>
                  <a:pt x="42" y="60"/>
                </a:lnTo>
                <a:lnTo>
                  <a:pt x="42" y="56"/>
                </a:lnTo>
                <a:lnTo>
                  <a:pt x="44" y="55"/>
                </a:lnTo>
                <a:lnTo>
                  <a:pt x="45" y="50"/>
                </a:lnTo>
                <a:lnTo>
                  <a:pt x="45" y="46"/>
                </a:lnTo>
                <a:lnTo>
                  <a:pt x="46" y="44"/>
                </a:lnTo>
                <a:lnTo>
                  <a:pt x="48" y="39"/>
                </a:lnTo>
                <a:lnTo>
                  <a:pt x="48" y="35"/>
                </a:lnTo>
                <a:lnTo>
                  <a:pt x="49" y="31"/>
                </a:lnTo>
                <a:lnTo>
                  <a:pt x="49" y="24"/>
                </a:lnTo>
                <a:lnTo>
                  <a:pt x="50" y="20"/>
                </a:lnTo>
                <a:lnTo>
                  <a:pt x="50" y="12"/>
                </a:lnTo>
                <a:lnTo>
                  <a:pt x="5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9" name="Freeform 37">
            <a:extLst>
              <a:ext uri="{FF2B5EF4-FFF2-40B4-BE49-F238E27FC236}">
                <a16:creationId xmlns:a16="http://schemas.microsoft.com/office/drawing/2014/main" id="{BD7FA8D3-0846-484A-8C4C-EC5C3A21B0E3}"/>
              </a:ext>
            </a:extLst>
          </p:cNvPr>
          <p:cNvSpPr>
            <a:spLocks/>
          </p:cNvSpPr>
          <p:nvPr/>
        </p:nvSpPr>
        <p:spPr bwMode="auto">
          <a:xfrm>
            <a:off x="5963022" y="4976946"/>
            <a:ext cx="441325" cy="193675"/>
          </a:xfrm>
          <a:custGeom>
            <a:avLst/>
            <a:gdLst>
              <a:gd name="T0" fmla="*/ 2147483647 w 278"/>
              <a:gd name="T1" fmla="*/ 2147483647 h 122"/>
              <a:gd name="T2" fmla="*/ 2147483647 w 278"/>
              <a:gd name="T3" fmla="*/ 2147483647 h 122"/>
              <a:gd name="T4" fmla="*/ 2147483647 w 278"/>
              <a:gd name="T5" fmla="*/ 2147483647 h 122"/>
              <a:gd name="T6" fmla="*/ 2147483647 w 278"/>
              <a:gd name="T7" fmla="*/ 0 h 122"/>
              <a:gd name="T8" fmla="*/ 2147483647 w 278"/>
              <a:gd name="T9" fmla="*/ 2147483647 h 122"/>
              <a:gd name="T10" fmla="*/ 2147483647 w 278"/>
              <a:gd name="T11" fmla="*/ 2147483647 h 122"/>
              <a:gd name="T12" fmla="*/ 2147483647 w 278"/>
              <a:gd name="T13" fmla="*/ 2147483647 h 122"/>
              <a:gd name="T14" fmla="*/ 2147483647 w 278"/>
              <a:gd name="T15" fmla="*/ 2147483647 h 122"/>
              <a:gd name="T16" fmla="*/ 2147483647 w 278"/>
              <a:gd name="T17" fmla="*/ 2147483647 h 122"/>
              <a:gd name="T18" fmla="*/ 2147483647 w 278"/>
              <a:gd name="T19" fmla="*/ 2147483647 h 122"/>
              <a:gd name="T20" fmla="*/ 2147483647 w 278"/>
              <a:gd name="T21" fmla="*/ 2147483647 h 122"/>
              <a:gd name="T22" fmla="*/ 2147483647 w 278"/>
              <a:gd name="T23" fmla="*/ 2147483647 h 122"/>
              <a:gd name="T24" fmla="*/ 2147483647 w 278"/>
              <a:gd name="T25" fmla="*/ 2147483647 h 122"/>
              <a:gd name="T26" fmla="*/ 2147483647 w 278"/>
              <a:gd name="T27" fmla="*/ 2147483647 h 122"/>
              <a:gd name="T28" fmla="*/ 2147483647 w 278"/>
              <a:gd name="T29" fmla="*/ 2147483647 h 122"/>
              <a:gd name="T30" fmla="*/ 2147483647 w 278"/>
              <a:gd name="T31" fmla="*/ 2147483647 h 122"/>
              <a:gd name="T32" fmla="*/ 2147483647 w 278"/>
              <a:gd name="T33" fmla="*/ 2147483647 h 122"/>
              <a:gd name="T34" fmla="*/ 2147483647 w 278"/>
              <a:gd name="T35" fmla="*/ 2147483647 h 122"/>
              <a:gd name="T36" fmla="*/ 2147483647 w 278"/>
              <a:gd name="T37" fmla="*/ 2147483647 h 122"/>
              <a:gd name="T38" fmla="*/ 2147483647 w 278"/>
              <a:gd name="T39" fmla="*/ 2147483647 h 122"/>
              <a:gd name="T40" fmla="*/ 0 w 278"/>
              <a:gd name="T41" fmla="*/ 2147483647 h 122"/>
              <a:gd name="T42" fmla="*/ 2147483647 w 278"/>
              <a:gd name="T43" fmla="*/ 2147483647 h 122"/>
              <a:gd name="T44" fmla="*/ 2147483647 w 278"/>
              <a:gd name="T45" fmla="*/ 2147483647 h 122"/>
              <a:gd name="T46" fmla="*/ 2147483647 w 278"/>
              <a:gd name="T47" fmla="*/ 2147483647 h 122"/>
              <a:gd name="T48" fmla="*/ 2147483647 w 278"/>
              <a:gd name="T49" fmla="*/ 2147483647 h 122"/>
              <a:gd name="T50" fmla="*/ 2147483647 w 278"/>
              <a:gd name="T51" fmla="*/ 2147483647 h 122"/>
              <a:gd name="T52" fmla="*/ 2147483647 w 278"/>
              <a:gd name="T53" fmla="*/ 2147483647 h 122"/>
              <a:gd name="T54" fmla="*/ 2147483647 w 278"/>
              <a:gd name="T55" fmla="*/ 2147483647 h 122"/>
              <a:gd name="T56" fmla="*/ 2147483647 w 278"/>
              <a:gd name="T57" fmla="*/ 2147483647 h 122"/>
              <a:gd name="T58" fmla="*/ 2147483647 w 278"/>
              <a:gd name="T59" fmla="*/ 2147483647 h 122"/>
              <a:gd name="T60" fmla="*/ 2147483647 w 278"/>
              <a:gd name="T61" fmla="*/ 2147483647 h 122"/>
              <a:gd name="T62" fmla="*/ 2147483647 w 278"/>
              <a:gd name="T63" fmla="*/ 2147483647 h 122"/>
              <a:gd name="T64" fmla="*/ 2147483647 w 278"/>
              <a:gd name="T65" fmla="*/ 2147483647 h 122"/>
              <a:gd name="T66" fmla="*/ 2147483647 w 278"/>
              <a:gd name="T67" fmla="*/ 2147483647 h 122"/>
              <a:gd name="T68" fmla="*/ 2147483647 w 278"/>
              <a:gd name="T69" fmla="*/ 2147483647 h 122"/>
              <a:gd name="T70" fmla="*/ 2147483647 w 278"/>
              <a:gd name="T71" fmla="*/ 2147483647 h 122"/>
              <a:gd name="T72" fmla="*/ 2147483647 w 278"/>
              <a:gd name="T73" fmla="*/ 2147483647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8"/>
              <a:gd name="T112" fmla="*/ 0 h 122"/>
              <a:gd name="T113" fmla="*/ 278 w 278"/>
              <a:gd name="T114" fmla="*/ 122 h 1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8" h="122">
                <a:moveTo>
                  <a:pt x="276" y="14"/>
                </a:moveTo>
                <a:lnTo>
                  <a:pt x="277" y="12"/>
                </a:lnTo>
                <a:lnTo>
                  <a:pt x="278" y="10"/>
                </a:lnTo>
                <a:lnTo>
                  <a:pt x="278" y="5"/>
                </a:lnTo>
                <a:lnTo>
                  <a:pt x="276" y="3"/>
                </a:lnTo>
                <a:lnTo>
                  <a:pt x="274" y="1"/>
                </a:lnTo>
                <a:lnTo>
                  <a:pt x="272" y="0"/>
                </a:lnTo>
                <a:lnTo>
                  <a:pt x="268" y="0"/>
                </a:lnTo>
                <a:lnTo>
                  <a:pt x="265" y="3"/>
                </a:lnTo>
                <a:lnTo>
                  <a:pt x="265" y="1"/>
                </a:lnTo>
                <a:lnTo>
                  <a:pt x="258" y="8"/>
                </a:lnTo>
                <a:lnTo>
                  <a:pt x="241" y="26"/>
                </a:lnTo>
                <a:lnTo>
                  <a:pt x="222" y="40"/>
                </a:lnTo>
                <a:lnTo>
                  <a:pt x="215" y="44"/>
                </a:lnTo>
                <a:lnTo>
                  <a:pt x="207" y="50"/>
                </a:lnTo>
                <a:lnTo>
                  <a:pt x="201" y="54"/>
                </a:lnTo>
                <a:lnTo>
                  <a:pt x="193" y="58"/>
                </a:lnTo>
                <a:lnTo>
                  <a:pt x="185" y="63"/>
                </a:lnTo>
                <a:lnTo>
                  <a:pt x="178" y="64"/>
                </a:lnTo>
                <a:lnTo>
                  <a:pt x="154" y="76"/>
                </a:lnTo>
                <a:lnTo>
                  <a:pt x="146" y="79"/>
                </a:lnTo>
                <a:lnTo>
                  <a:pt x="136" y="82"/>
                </a:lnTo>
                <a:lnTo>
                  <a:pt x="128" y="86"/>
                </a:lnTo>
                <a:lnTo>
                  <a:pt x="120" y="89"/>
                </a:lnTo>
                <a:lnTo>
                  <a:pt x="111" y="90"/>
                </a:lnTo>
                <a:lnTo>
                  <a:pt x="102" y="93"/>
                </a:lnTo>
                <a:lnTo>
                  <a:pt x="94" y="95"/>
                </a:lnTo>
                <a:lnTo>
                  <a:pt x="84" y="97"/>
                </a:lnTo>
                <a:lnTo>
                  <a:pt x="75" y="99"/>
                </a:lnTo>
                <a:lnTo>
                  <a:pt x="65" y="101"/>
                </a:lnTo>
                <a:lnTo>
                  <a:pt x="55" y="102"/>
                </a:lnTo>
                <a:lnTo>
                  <a:pt x="47" y="103"/>
                </a:lnTo>
                <a:lnTo>
                  <a:pt x="37" y="103"/>
                </a:lnTo>
                <a:lnTo>
                  <a:pt x="27" y="105"/>
                </a:lnTo>
                <a:lnTo>
                  <a:pt x="17" y="105"/>
                </a:lnTo>
                <a:lnTo>
                  <a:pt x="7" y="106"/>
                </a:lnTo>
                <a:lnTo>
                  <a:pt x="8" y="106"/>
                </a:lnTo>
                <a:lnTo>
                  <a:pt x="5" y="106"/>
                </a:lnTo>
                <a:lnTo>
                  <a:pt x="3" y="109"/>
                </a:lnTo>
                <a:lnTo>
                  <a:pt x="1" y="110"/>
                </a:lnTo>
                <a:lnTo>
                  <a:pt x="0" y="113"/>
                </a:lnTo>
                <a:lnTo>
                  <a:pt x="0" y="117"/>
                </a:lnTo>
                <a:lnTo>
                  <a:pt x="3" y="119"/>
                </a:lnTo>
                <a:lnTo>
                  <a:pt x="4" y="121"/>
                </a:lnTo>
                <a:lnTo>
                  <a:pt x="7" y="122"/>
                </a:lnTo>
                <a:lnTo>
                  <a:pt x="8" y="122"/>
                </a:lnTo>
                <a:lnTo>
                  <a:pt x="9" y="122"/>
                </a:lnTo>
                <a:lnTo>
                  <a:pt x="17" y="121"/>
                </a:lnTo>
                <a:lnTo>
                  <a:pt x="27" y="121"/>
                </a:lnTo>
                <a:lnTo>
                  <a:pt x="37" y="119"/>
                </a:lnTo>
                <a:lnTo>
                  <a:pt x="47" y="119"/>
                </a:lnTo>
                <a:lnTo>
                  <a:pt x="57" y="118"/>
                </a:lnTo>
                <a:lnTo>
                  <a:pt x="68" y="117"/>
                </a:lnTo>
                <a:lnTo>
                  <a:pt x="78" y="115"/>
                </a:lnTo>
                <a:lnTo>
                  <a:pt x="87" y="113"/>
                </a:lnTo>
                <a:lnTo>
                  <a:pt x="96" y="111"/>
                </a:lnTo>
                <a:lnTo>
                  <a:pt x="107" y="109"/>
                </a:lnTo>
                <a:lnTo>
                  <a:pt x="114" y="106"/>
                </a:lnTo>
                <a:lnTo>
                  <a:pt x="123" y="105"/>
                </a:lnTo>
                <a:lnTo>
                  <a:pt x="134" y="102"/>
                </a:lnTo>
                <a:lnTo>
                  <a:pt x="142" y="98"/>
                </a:lnTo>
                <a:lnTo>
                  <a:pt x="151" y="95"/>
                </a:lnTo>
                <a:lnTo>
                  <a:pt x="159" y="93"/>
                </a:lnTo>
                <a:lnTo>
                  <a:pt x="183" y="80"/>
                </a:lnTo>
                <a:lnTo>
                  <a:pt x="193" y="76"/>
                </a:lnTo>
                <a:lnTo>
                  <a:pt x="201" y="71"/>
                </a:lnTo>
                <a:lnTo>
                  <a:pt x="209" y="67"/>
                </a:lnTo>
                <a:lnTo>
                  <a:pt x="215" y="63"/>
                </a:lnTo>
                <a:lnTo>
                  <a:pt x="224" y="58"/>
                </a:lnTo>
                <a:lnTo>
                  <a:pt x="230" y="54"/>
                </a:lnTo>
                <a:lnTo>
                  <a:pt x="252" y="36"/>
                </a:lnTo>
                <a:lnTo>
                  <a:pt x="269" y="19"/>
                </a:lnTo>
                <a:lnTo>
                  <a:pt x="276" y="15"/>
                </a:lnTo>
                <a:lnTo>
                  <a:pt x="27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 name="Freeform 38">
            <a:extLst>
              <a:ext uri="{FF2B5EF4-FFF2-40B4-BE49-F238E27FC236}">
                <a16:creationId xmlns:a16="http://schemas.microsoft.com/office/drawing/2014/main" id="{BCAB67A3-2EC7-4038-B8DF-80A4EA880589}"/>
              </a:ext>
            </a:extLst>
          </p:cNvPr>
          <p:cNvSpPr>
            <a:spLocks/>
          </p:cNvSpPr>
          <p:nvPr/>
        </p:nvSpPr>
        <p:spPr bwMode="auto">
          <a:xfrm>
            <a:off x="6107484" y="3748221"/>
            <a:ext cx="196850" cy="374650"/>
          </a:xfrm>
          <a:custGeom>
            <a:avLst/>
            <a:gdLst>
              <a:gd name="T0" fmla="*/ 2147483647 w 124"/>
              <a:gd name="T1" fmla="*/ 0 h 236"/>
              <a:gd name="T2" fmla="*/ 0 w 124"/>
              <a:gd name="T3" fmla="*/ 2147483647 h 236"/>
              <a:gd name="T4" fmla="*/ 2147483647 w 124"/>
              <a:gd name="T5" fmla="*/ 2147483647 h 236"/>
              <a:gd name="T6" fmla="*/ 2147483647 w 124"/>
              <a:gd name="T7" fmla="*/ 2147483647 h 236"/>
              <a:gd name="T8" fmla="*/ 2147483647 w 124"/>
              <a:gd name="T9" fmla="*/ 2147483647 h 236"/>
              <a:gd name="T10" fmla="*/ 2147483647 w 124"/>
              <a:gd name="T11" fmla="*/ 2147483647 h 236"/>
              <a:gd name="T12" fmla="*/ 2147483647 w 124"/>
              <a:gd name="T13" fmla="*/ 2147483647 h 236"/>
              <a:gd name="T14" fmla="*/ 2147483647 w 124"/>
              <a:gd name="T15" fmla="*/ 2147483647 h 236"/>
              <a:gd name="T16" fmla="*/ 2147483647 w 124"/>
              <a:gd name="T17" fmla="*/ 2147483647 h 236"/>
              <a:gd name="T18" fmla="*/ 2147483647 w 124"/>
              <a:gd name="T19" fmla="*/ 2147483647 h 236"/>
              <a:gd name="T20" fmla="*/ 2147483647 w 124"/>
              <a:gd name="T21" fmla="*/ 2147483647 h 236"/>
              <a:gd name="T22" fmla="*/ 2147483647 w 124"/>
              <a:gd name="T23" fmla="*/ 2147483647 h 236"/>
              <a:gd name="T24" fmla="*/ 2147483647 w 124"/>
              <a:gd name="T25" fmla="*/ 2147483647 h 236"/>
              <a:gd name="T26" fmla="*/ 2147483647 w 124"/>
              <a:gd name="T27" fmla="*/ 2147483647 h 236"/>
              <a:gd name="T28" fmla="*/ 2147483647 w 124"/>
              <a:gd name="T29" fmla="*/ 2147483647 h 236"/>
              <a:gd name="T30" fmla="*/ 2147483647 w 124"/>
              <a:gd name="T31" fmla="*/ 2147483647 h 236"/>
              <a:gd name="T32" fmla="*/ 2147483647 w 124"/>
              <a:gd name="T33" fmla="*/ 2147483647 h 236"/>
              <a:gd name="T34" fmla="*/ 2147483647 w 124"/>
              <a:gd name="T35" fmla="*/ 2147483647 h 236"/>
              <a:gd name="T36" fmla="*/ 2147483647 w 124"/>
              <a:gd name="T37" fmla="*/ 2147483647 h 236"/>
              <a:gd name="T38" fmla="*/ 2147483647 w 124"/>
              <a:gd name="T39" fmla="*/ 2147483647 h 236"/>
              <a:gd name="T40" fmla="*/ 2147483647 w 124"/>
              <a:gd name="T41" fmla="*/ 2147483647 h 236"/>
              <a:gd name="T42" fmla="*/ 2147483647 w 124"/>
              <a:gd name="T43" fmla="*/ 2147483647 h 236"/>
              <a:gd name="T44" fmla="*/ 2147483647 w 124"/>
              <a:gd name="T45" fmla="*/ 2147483647 h 236"/>
              <a:gd name="T46" fmla="*/ 2147483647 w 124"/>
              <a:gd name="T47" fmla="*/ 2147483647 h 236"/>
              <a:gd name="T48" fmla="*/ 2147483647 w 124"/>
              <a:gd name="T49" fmla="*/ 2147483647 h 236"/>
              <a:gd name="T50" fmla="*/ 2147483647 w 124"/>
              <a:gd name="T51" fmla="*/ 2147483647 h 236"/>
              <a:gd name="T52" fmla="*/ 2147483647 w 124"/>
              <a:gd name="T53" fmla="*/ 2147483647 h 236"/>
              <a:gd name="T54" fmla="*/ 0 w 124"/>
              <a:gd name="T55" fmla="*/ 2147483647 h 236"/>
              <a:gd name="T56" fmla="*/ 2147483647 w 124"/>
              <a:gd name="T57" fmla="*/ 2147483647 h 236"/>
              <a:gd name="T58" fmla="*/ 2147483647 w 124"/>
              <a:gd name="T59" fmla="*/ 2147483647 h 236"/>
              <a:gd name="T60" fmla="*/ 2147483647 w 124"/>
              <a:gd name="T61" fmla="*/ 2147483647 h 236"/>
              <a:gd name="T62" fmla="*/ 2147483647 w 124"/>
              <a:gd name="T63" fmla="*/ 2147483647 h 236"/>
              <a:gd name="T64" fmla="*/ 2147483647 w 124"/>
              <a:gd name="T65" fmla="*/ 2147483647 h 236"/>
              <a:gd name="T66" fmla="*/ 2147483647 w 124"/>
              <a:gd name="T67" fmla="*/ 2147483647 h 236"/>
              <a:gd name="T68" fmla="*/ 2147483647 w 124"/>
              <a:gd name="T69" fmla="*/ 2147483647 h 236"/>
              <a:gd name="T70" fmla="*/ 2147483647 w 124"/>
              <a:gd name="T71" fmla="*/ 2147483647 h 236"/>
              <a:gd name="T72" fmla="*/ 2147483647 w 124"/>
              <a:gd name="T73" fmla="*/ 2147483647 h 236"/>
              <a:gd name="T74" fmla="*/ 2147483647 w 124"/>
              <a:gd name="T75" fmla="*/ 2147483647 h 236"/>
              <a:gd name="T76" fmla="*/ 2147483647 w 124"/>
              <a:gd name="T77" fmla="*/ 2147483647 h 236"/>
              <a:gd name="T78" fmla="*/ 2147483647 w 124"/>
              <a:gd name="T79" fmla="*/ 2147483647 h 236"/>
              <a:gd name="T80" fmla="*/ 2147483647 w 124"/>
              <a:gd name="T81" fmla="*/ 2147483647 h 236"/>
              <a:gd name="T82" fmla="*/ 2147483647 w 124"/>
              <a:gd name="T83" fmla="*/ 2147483647 h 236"/>
              <a:gd name="T84" fmla="*/ 2147483647 w 124"/>
              <a:gd name="T85" fmla="*/ 2147483647 h 236"/>
              <a:gd name="T86" fmla="*/ 2147483647 w 124"/>
              <a:gd name="T87" fmla="*/ 2147483647 h 236"/>
              <a:gd name="T88" fmla="*/ 2147483647 w 124"/>
              <a:gd name="T89" fmla="*/ 2147483647 h 236"/>
              <a:gd name="T90" fmla="*/ 2147483647 w 124"/>
              <a:gd name="T91" fmla="*/ 2147483647 h 236"/>
              <a:gd name="T92" fmla="*/ 2147483647 w 124"/>
              <a:gd name="T93" fmla="*/ 2147483647 h 236"/>
              <a:gd name="T94" fmla="*/ 2147483647 w 124"/>
              <a:gd name="T95" fmla="*/ 2147483647 h 236"/>
              <a:gd name="T96" fmla="*/ 2147483647 w 124"/>
              <a:gd name="T97" fmla="*/ 2147483647 h 236"/>
              <a:gd name="T98" fmla="*/ 2147483647 w 124"/>
              <a:gd name="T99" fmla="*/ 2147483647 h 236"/>
              <a:gd name="T100" fmla="*/ 2147483647 w 124"/>
              <a:gd name="T101" fmla="*/ 2147483647 h 236"/>
              <a:gd name="T102" fmla="*/ 2147483647 w 124"/>
              <a:gd name="T103" fmla="*/ 2147483647 h 236"/>
              <a:gd name="T104" fmla="*/ 2147483647 w 124"/>
              <a:gd name="T105" fmla="*/ 0 h 2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
              <a:gd name="T160" fmla="*/ 0 h 236"/>
              <a:gd name="T161" fmla="*/ 124 w 124"/>
              <a:gd name="T162" fmla="*/ 236 h 2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 h="236">
                <a:moveTo>
                  <a:pt x="8" y="0"/>
                </a:moveTo>
                <a:lnTo>
                  <a:pt x="5" y="0"/>
                </a:lnTo>
                <a:lnTo>
                  <a:pt x="3" y="3"/>
                </a:lnTo>
                <a:lnTo>
                  <a:pt x="0" y="5"/>
                </a:lnTo>
                <a:lnTo>
                  <a:pt x="0" y="11"/>
                </a:lnTo>
                <a:lnTo>
                  <a:pt x="3" y="14"/>
                </a:lnTo>
                <a:lnTo>
                  <a:pt x="5" y="16"/>
                </a:lnTo>
                <a:lnTo>
                  <a:pt x="23" y="16"/>
                </a:lnTo>
                <a:lnTo>
                  <a:pt x="37" y="19"/>
                </a:lnTo>
                <a:lnTo>
                  <a:pt x="41" y="22"/>
                </a:lnTo>
                <a:lnTo>
                  <a:pt x="52" y="27"/>
                </a:lnTo>
                <a:lnTo>
                  <a:pt x="56" y="28"/>
                </a:lnTo>
                <a:lnTo>
                  <a:pt x="59" y="30"/>
                </a:lnTo>
                <a:lnTo>
                  <a:pt x="63" y="34"/>
                </a:lnTo>
                <a:lnTo>
                  <a:pt x="71" y="39"/>
                </a:lnTo>
                <a:lnTo>
                  <a:pt x="79" y="47"/>
                </a:lnTo>
                <a:lnTo>
                  <a:pt x="83" y="48"/>
                </a:lnTo>
                <a:lnTo>
                  <a:pt x="84" y="51"/>
                </a:lnTo>
                <a:lnTo>
                  <a:pt x="87" y="58"/>
                </a:lnTo>
                <a:lnTo>
                  <a:pt x="91" y="62"/>
                </a:lnTo>
                <a:lnTo>
                  <a:pt x="94" y="64"/>
                </a:lnTo>
                <a:lnTo>
                  <a:pt x="96" y="70"/>
                </a:lnTo>
                <a:lnTo>
                  <a:pt x="99" y="72"/>
                </a:lnTo>
                <a:lnTo>
                  <a:pt x="100" y="78"/>
                </a:lnTo>
                <a:lnTo>
                  <a:pt x="103" y="82"/>
                </a:lnTo>
                <a:lnTo>
                  <a:pt x="107" y="102"/>
                </a:lnTo>
                <a:lnTo>
                  <a:pt x="107" y="113"/>
                </a:lnTo>
                <a:lnTo>
                  <a:pt x="108" y="119"/>
                </a:lnTo>
                <a:lnTo>
                  <a:pt x="108" y="117"/>
                </a:lnTo>
                <a:lnTo>
                  <a:pt x="107" y="122"/>
                </a:lnTo>
                <a:lnTo>
                  <a:pt x="107" y="133"/>
                </a:lnTo>
                <a:lnTo>
                  <a:pt x="103" y="153"/>
                </a:lnTo>
                <a:lnTo>
                  <a:pt x="100" y="157"/>
                </a:lnTo>
                <a:lnTo>
                  <a:pt x="99" y="162"/>
                </a:lnTo>
                <a:lnTo>
                  <a:pt x="96" y="165"/>
                </a:lnTo>
                <a:lnTo>
                  <a:pt x="94" y="170"/>
                </a:lnTo>
                <a:lnTo>
                  <a:pt x="91" y="173"/>
                </a:lnTo>
                <a:lnTo>
                  <a:pt x="87" y="177"/>
                </a:lnTo>
                <a:lnTo>
                  <a:pt x="84" y="184"/>
                </a:lnTo>
                <a:lnTo>
                  <a:pt x="83" y="186"/>
                </a:lnTo>
                <a:lnTo>
                  <a:pt x="79" y="188"/>
                </a:lnTo>
                <a:lnTo>
                  <a:pt x="71" y="196"/>
                </a:lnTo>
                <a:lnTo>
                  <a:pt x="63" y="201"/>
                </a:lnTo>
                <a:lnTo>
                  <a:pt x="59" y="205"/>
                </a:lnTo>
                <a:lnTo>
                  <a:pt x="56" y="206"/>
                </a:lnTo>
                <a:lnTo>
                  <a:pt x="52" y="208"/>
                </a:lnTo>
                <a:lnTo>
                  <a:pt x="41" y="213"/>
                </a:lnTo>
                <a:lnTo>
                  <a:pt x="37" y="216"/>
                </a:lnTo>
                <a:lnTo>
                  <a:pt x="23" y="218"/>
                </a:lnTo>
                <a:lnTo>
                  <a:pt x="12" y="218"/>
                </a:lnTo>
                <a:lnTo>
                  <a:pt x="7" y="220"/>
                </a:lnTo>
                <a:lnTo>
                  <a:pt x="8" y="220"/>
                </a:lnTo>
                <a:lnTo>
                  <a:pt x="5" y="220"/>
                </a:lnTo>
                <a:lnTo>
                  <a:pt x="3" y="222"/>
                </a:lnTo>
                <a:lnTo>
                  <a:pt x="0" y="225"/>
                </a:lnTo>
                <a:lnTo>
                  <a:pt x="0" y="230"/>
                </a:lnTo>
                <a:lnTo>
                  <a:pt x="3" y="233"/>
                </a:lnTo>
                <a:lnTo>
                  <a:pt x="5" y="236"/>
                </a:lnTo>
                <a:lnTo>
                  <a:pt x="8" y="236"/>
                </a:lnTo>
                <a:lnTo>
                  <a:pt x="9" y="236"/>
                </a:lnTo>
                <a:lnTo>
                  <a:pt x="15" y="234"/>
                </a:lnTo>
                <a:lnTo>
                  <a:pt x="25" y="234"/>
                </a:lnTo>
                <a:lnTo>
                  <a:pt x="43" y="229"/>
                </a:lnTo>
                <a:lnTo>
                  <a:pt x="47" y="226"/>
                </a:lnTo>
                <a:lnTo>
                  <a:pt x="52" y="226"/>
                </a:lnTo>
                <a:lnTo>
                  <a:pt x="58" y="224"/>
                </a:lnTo>
                <a:lnTo>
                  <a:pt x="62" y="222"/>
                </a:lnTo>
                <a:lnTo>
                  <a:pt x="70" y="218"/>
                </a:lnTo>
                <a:lnTo>
                  <a:pt x="74" y="214"/>
                </a:lnTo>
                <a:lnTo>
                  <a:pt x="82" y="209"/>
                </a:lnTo>
                <a:lnTo>
                  <a:pt x="90" y="201"/>
                </a:lnTo>
                <a:lnTo>
                  <a:pt x="94" y="197"/>
                </a:lnTo>
                <a:lnTo>
                  <a:pt x="98" y="192"/>
                </a:lnTo>
                <a:lnTo>
                  <a:pt x="100" y="188"/>
                </a:lnTo>
                <a:lnTo>
                  <a:pt x="104" y="184"/>
                </a:lnTo>
                <a:lnTo>
                  <a:pt x="107" y="178"/>
                </a:lnTo>
                <a:lnTo>
                  <a:pt x="110" y="173"/>
                </a:lnTo>
                <a:lnTo>
                  <a:pt x="112" y="168"/>
                </a:lnTo>
                <a:lnTo>
                  <a:pt x="114" y="162"/>
                </a:lnTo>
                <a:lnTo>
                  <a:pt x="116" y="158"/>
                </a:lnTo>
                <a:lnTo>
                  <a:pt x="123" y="135"/>
                </a:lnTo>
                <a:lnTo>
                  <a:pt x="123" y="125"/>
                </a:lnTo>
                <a:lnTo>
                  <a:pt x="124" y="119"/>
                </a:lnTo>
                <a:lnTo>
                  <a:pt x="124" y="117"/>
                </a:lnTo>
                <a:lnTo>
                  <a:pt x="123" y="110"/>
                </a:lnTo>
                <a:lnTo>
                  <a:pt x="123" y="99"/>
                </a:lnTo>
                <a:lnTo>
                  <a:pt x="116" y="76"/>
                </a:lnTo>
                <a:lnTo>
                  <a:pt x="114" y="72"/>
                </a:lnTo>
                <a:lnTo>
                  <a:pt x="112" y="67"/>
                </a:lnTo>
                <a:lnTo>
                  <a:pt x="110" y="62"/>
                </a:lnTo>
                <a:lnTo>
                  <a:pt x="107" y="56"/>
                </a:lnTo>
                <a:lnTo>
                  <a:pt x="104" y="51"/>
                </a:lnTo>
                <a:lnTo>
                  <a:pt x="100" y="47"/>
                </a:lnTo>
                <a:lnTo>
                  <a:pt x="98" y="43"/>
                </a:lnTo>
                <a:lnTo>
                  <a:pt x="94" y="38"/>
                </a:lnTo>
                <a:lnTo>
                  <a:pt x="90" y="34"/>
                </a:lnTo>
                <a:lnTo>
                  <a:pt x="82" y="26"/>
                </a:lnTo>
                <a:lnTo>
                  <a:pt x="74" y="20"/>
                </a:lnTo>
                <a:lnTo>
                  <a:pt x="70" y="16"/>
                </a:lnTo>
                <a:lnTo>
                  <a:pt x="62" y="12"/>
                </a:lnTo>
                <a:lnTo>
                  <a:pt x="58" y="11"/>
                </a:lnTo>
                <a:lnTo>
                  <a:pt x="52" y="8"/>
                </a:lnTo>
                <a:lnTo>
                  <a:pt x="47" y="8"/>
                </a:lnTo>
                <a:lnTo>
                  <a:pt x="43" y="5"/>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 name="Freeform 39">
            <a:extLst>
              <a:ext uri="{FF2B5EF4-FFF2-40B4-BE49-F238E27FC236}">
                <a16:creationId xmlns:a16="http://schemas.microsoft.com/office/drawing/2014/main" id="{B2382B8D-C730-482C-A6E4-A9689E727263}"/>
              </a:ext>
            </a:extLst>
          </p:cNvPr>
          <p:cNvSpPr>
            <a:spLocks/>
          </p:cNvSpPr>
          <p:nvPr/>
        </p:nvSpPr>
        <p:spPr bwMode="auto">
          <a:xfrm>
            <a:off x="5867772" y="3748221"/>
            <a:ext cx="285750" cy="25400"/>
          </a:xfrm>
          <a:custGeom>
            <a:avLst/>
            <a:gdLst>
              <a:gd name="T0" fmla="*/ 2147483647 w 180"/>
              <a:gd name="T1" fmla="*/ 2147483647 h 16"/>
              <a:gd name="T2" fmla="*/ 2147483647 w 180"/>
              <a:gd name="T3" fmla="*/ 2147483647 h 16"/>
              <a:gd name="T4" fmla="*/ 2147483647 w 180"/>
              <a:gd name="T5" fmla="*/ 2147483647 h 16"/>
              <a:gd name="T6" fmla="*/ 2147483647 w 180"/>
              <a:gd name="T7" fmla="*/ 2147483647 h 16"/>
              <a:gd name="T8" fmla="*/ 2147483647 w 180"/>
              <a:gd name="T9" fmla="*/ 2147483647 h 16"/>
              <a:gd name="T10" fmla="*/ 2147483647 w 180"/>
              <a:gd name="T11" fmla="*/ 2147483647 h 16"/>
              <a:gd name="T12" fmla="*/ 2147483647 w 180"/>
              <a:gd name="T13" fmla="*/ 0 h 16"/>
              <a:gd name="T14" fmla="*/ 2147483647 w 180"/>
              <a:gd name="T15" fmla="*/ 0 h 16"/>
              <a:gd name="T16" fmla="*/ 2147483647 w 180"/>
              <a:gd name="T17" fmla="*/ 2147483647 h 16"/>
              <a:gd name="T18" fmla="*/ 0 w 180"/>
              <a:gd name="T19" fmla="*/ 2147483647 h 16"/>
              <a:gd name="T20" fmla="*/ 0 w 180"/>
              <a:gd name="T21" fmla="*/ 2147483647 h 16"/>
              <a:gd name="T22" fmla="*/ 2147483647 w 180"/>
              <a:gd name="T23" fmla="*/ 2147483647 h 16"/>
              <a:gd name="T24" fmla="*/ 2147483647 w 180"/>
              <a:gd name="T25" fmla="*/ 2147483647 h 16"/>
              <a:gd name="T26" fmla="*/ 2147483647 w 180"/>
              <a:gd name="T27" fmla="*/ 2147483647 h 16"/>
              <a:gd name="T28" fmla="*/ 2147483647 w 180"/>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0"/>
              <a:gd name="T46" fmla="*/ 0 h 16"/>
              <a:gd name="T47" fmla="*/ 180 w 18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0" h="16">
                <a:moveTo>
                  <a:pt x="172" y="16"/>
                </a:moveTo>
                <a:lnTo>
                  <a:pt x="175" y="16"/>
                </a:lnTo>
                <a:lnTo>
                  <a:pt x="178" y="14"/>
                </a:lnTo>
                <a:lnTo>
                  <a:pt x="180" y="11"/>
                </a:lnTo>
                <a:lnTo>
                  <a:pt x="180" y="5"/>
                </a:lnTo>
                <a:lnTo>
                  <a:pt x="178" y="3"/>
                </a:lnTo>
                <a:lnTo>
                  <a:pt x="175" y="0"/>
                </a:lnTo>
                <a:lnTo>
                  <a:pt x="5" y="0"/>
                </a:lnTo>
                <a:lnTo>
                  <a:pt x="2" y="3"/>
                </a:lnTo>
                <a:lnTo>
                  <a:pt x="0" y="5"/>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 name="Freeform 40">
            <a:extLst>
              <a:ext uri="{FF2B5EF4-FFF2-40B4-BE49-F238E27FC236}">
                <a16:creationId xmlns:a16="http://schemas.microsoft.com/office/drawing/2014/main" id="{85BA5070-2ACA-429C-9EFB-C4DB196CB35D}"/>
              </a:ext>
            </a:extLst>
          </p:cNvPr>
          <p:cNvSpPr>
            <a:spLocks/>
          </p:cNvSpPr>
          <p:nvPr/>
        </p:nvSpPr>
        <p:spPr bwMode="auto">
          <a:xfrm>
            <a:off x="5867772" y="4099058"/>
            <a:ext cx="285750" cy="25400"/>
          </a:xfrm>
          <a:custGeom>
            <a:avLst/>
            <a:gdLst>
              <a:gd name="T0" fmla="*/ 2147483647 w 180"/>
              <a:gd name="T1" fmla="*/ 2147483647 h 16"/>
              <a:gd name="T2" fmla="*/ 2147483647 w 180"/>
              <a:gd name="T3" fmla="*/ 2147483647 h 16"/>
              <a:gd name="T4" fmla="*/ 2147483647 w 180"/>
              <a:gd name="T5" fmla="*/ 2147483647 h 16"/>
              <a:gd name="T6" fmla="*/ 2147483647 w 180"/>
              <a:gd name="T7" fmla="*/ 2147483647 h 16"/>
              <a:gd name="T8" fmla="*/ 2147483647 w 180"/>
              <a:gd name="T9" fmla="*/ 2147483647 h 16"/>
              <a:gd name="T10" fmla="*/ 2147483647 w 180"/>
              <a:gd name="T11" fmla="*/ 2147483647 h 16"/>
              <a:gd name="T12" fmla="*/ 2147483647 w 180"/>
              <a:gd name="T13" fmla="*/ 0 h 16"/>
              <a:gd name="T14" fmla="*/ 2147483647 w 180"/>
              <a:gd name="T15" fmla="*/ 0 h 16"/>
              <a:gd name="T16" fmla="*/ 2147483647 w 180"/>
              <a:gd name="T17" fmla="*/ 2147483647 h 16"/>
              <a:gd name="T18" fmla="*/ 0 w 180"/>
              <a:gd name="T19" fmla="*/ 2147483647 h 16"/>
              <a:gd name="T20" fmla="*/ 0 w 180"/>
              <a:gd name="T21" fmla="*/ 2147483647 h 16"/>
              <a:gd name="T22" fmla="*/ 2147483647 w 180"/>
              <a:gd name="T23" fmla="*/ 2147483647 h 16"/>
              <a:gd name="T24" fmla="*/ 2147483647 w 180"/>
              <a:gd name="T25" fmla="*/ 2147483647 h 16"/>
              <a:gd name="T26" fmla="*/ 2147483647 w 180"/>
              <a:gd name="T27" fmla="*/ 2147483647 h 16"/>
              <a:gd name="T28" fmla="*/ 2147483647 w 180"/>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0"/>
              <a:gd name="T46" fmla="*/ 0 h 16"/>
              <a:gd name="T47" fmla="*/ 180 w 18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0" h="16">
                <a:moveTo>
                  <a:pt x="172" y="16"/>
                </a:moveTo>
                <a:lnTo>
                  <a:pt x="175" y="16"/>
                </a:lnTo>
                <a:lnTo>
                  <a:pt x="178" y="13"/>
                </a:lnTo>
                <a:lnTo>
                  <a:pt x="180" y="11"/>
                </a:lnTo>
                <a:lnTo>
                  <a:pt x="180" y="5"/>
                </a:lnTo>
                <a:lnTo>
                  <a:pt x="178" y="3"/>
                </a:lnTo>
                <a:lnTo>
                  <a:pt x="175" y="0"/>
                </a:lnTo>
                <a:lnTo>
                  <a:pt x="5" y="0"/>
                </a:lnTo>
                <a:lnTo>
                  <a:pt x="2" y="3"/>
                </a:lnTo>
                <a:lnTo>
                  <a:pt x="0" y="5"/>
                </a:lnTo>
                <a:lnTo>
                  <a:pt x="0" y="11"/>
                </a:lnTo>
                <a:lnTo>
                  <a:pt x="2" y="13"/>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Freeform 41">
            <a:extLst>
              <a:ext uri="{FF2B5EF4-FFF2-40B4-BE49-F238E27FC236}">
                <a16:creationId xmlns:a16="http://schemas.microsoft.com/office/drawing/2014/main" id="{8BCF4404-4720-407E-9F31-EF1382F6D107}"/>
              </a:ext>
            </a:extLst>
          </p:cNvPr>
          <p:cNvSpPr>
            <a:spLocks/>
          </p:cNvSpPr>
          <p:nvPr/>
        </p:nvSpPr>
        <p:spPr bwMode="auto">
          <a:xfrm>
            <a:off x="5867772" y="3748221"/>
            <a:ext cx="25400" cy="376237"/>
          </a:xfrm>
          <a:custGeom>
            <a:avLst/>
            <a:gdLst>
              <a:gd name="T0" fmla="*/ 2147483647 w 16"/>
              <a:gd name="T1" fmla="*/ 2147483647 h 237"/>
              <a:gd name="T2" fmla="*/ 2147483647 w 16"/>
              <a:gd name="T3" fmla="*/ 2147483647 h 237"/>
              <a:gd name="T4" fmla="*/ 2147483647 w 16"/>
              <a:gd name="T5" fmla="*/ 2147483647 h 237"/>
              <a:gd name="T6" fmla="*/ 2147483647 w 16"/>
              <a:gd name="T7" fmla="*/ 0 h 237"/>
              <a:gd name="T8" fmla="*/ 2147483647 w 16"/>
              <a:gd name="T9" fmla="*/ 0 h 237"/>
              <a:gd name="T10" fmla="*/ 2147483647 w 16"/>
              <a:gd name="T11" fmla="*/ 2147483647 h 237"/>
              <a:gd name="T12" fmla="*/ 0 w 16"/>
              <a:gd name="T13" fmla="*/ 2147483647 h 237"/>
              <a:gd name="T14" fmla="*/ 0 w 16"/>
              <a:gd name="T15" fmla="*/ 2147483647 h 237"/>
              <a:gd name="T16" fmla="*/ 2147483647 w 16"/>
              <a:gd name="T17" fmla="*/ 2147483647 h 237"/>
              <a:gd name="T18" fmla="*/ 2147483647 w 16"/>
              <a:gd name="T19" fmla="*/ 2147483647 h 237"/>
              <a:gd name="T20" fmla="*/ 2147483647 w 16"/>
              <a:gd name="T21" fmla="*/ 2147483647 h 237"/>
              <a:gd name="T22" fmla="*/ 2147483647 w 16"/>
              <a:gd name="T23" fmla="*/ 2147483647 h 237"/>
              <a:gd name="T24" fmla="*/ 2147483647 w 16"/>
              <a:gd name="T25" fmla="*/ 2147483647 h 237"/>
              <a:gd name="T26" fmla="*/ 2147483647 w 16"/>
              <a:gd name="T27" fmla="*/ 2147483647 h 237"/>
              <a:gd name="T28" fmla="*/ 2147483647 w 16"/>
              <a:gd name="T29" fmla="*/ 2147483647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7"/>
              <a:gd name="T47" fmla="*/ 16 w 1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7">
                <a:moveTo>
                  <a:pt x="16" y="8"/>
                </a:moveTo>
                <a:lnTo>
                  <a:pt x="16" y="5"/>
                </a:lnTo>
                <a:lnTo>
                  <a:pt x="13" y="3"/>
                </a:lnTo>
                <a:lnTo>
                  <a:pt x="10" y="0"/>
                </a:lnTo>
                <a:lnTo>
                  <a:pt x="5" y="0"/>
                </a:lnTo>
                <a:lnTo>
                  <a:pt x="2" y="3"/>
                </a:lnTo>
                <a:lnTo>
                  <a:pt x="0" y="5"/>
                </a:lnTo>
                <a:lnTo>
                  <a:pt x="0" y="232"/>
                </a:lnTo>
                <a:lnTo>
                  <a:pt x="2" y="234"/>
                </a:lnTo>
                <a:lnTo>
                  <a:pt x="5" y="237"/>
                </a:lnTo>
                <a:lnTo>
                  <a:pt x="10" y="237"/>
                </a:lnTo>
                <a:lnTo>
                  <a:pt x="13" y="234"/>
                </a:lnTo>
                <a:lnTo>
                  <a:pt x="16" y="232"/>
                </a:lnTo>
                <a:lnTo>
                  <a:pt x="16" y="22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Freeform 42">
            <a:extLst>
              <a:ext uri="{FF2B5EF4-FFF2-40B4-BE49-F238E27FC236}">
                <a16:creationId xmlns:a16="http://schemas.microsoft.com/office/drawing/2014/main" id="{7525600E-3138-4BD0-927A-A7045DD577A8}"/>
              </a:ext>
            </a:extLst>
          </p:cNvPr>
          <p:cNvSpPr>
            <a:spLocks/>
          </p:cNvSpPr>
          <p:nvPr/>
        </p:nvSpPr>
        <p:spPr bwMode="auto">
          <a:xfrm>
            <a:off x="5669334" y="1797183"/>
            <a:ext cx="198438" cy="373063"/>
          </a:xfrm>
          <a:custGeom>
            <a:avLst/>
            <a:gdLst>
              <a:gd name="T0" fmla="*/ 2147483647 w 125"/>
              <a:gd name="T1" fmla="*/ 0 h 235"/>
              <a:gd name="T2" fmla="*/ 2147483647 w 125"/>
              <a:gd name="T3" fmla="*/ 2147483647 h 235"/>
              <a:gd name="T4" fmla="*/ 0 w 125"/>
              <a:gd name="T5" fmla="*/ 2147483647 h 235"/>
              <a:gd name="T6" fmla="*/ 2147483647 w 125"/>
              <a:gd name="T7" fmla="*/ 2147483647 h 235"/>
              <a:gd name="T8" fmla="*/ 2147483647 w 125"/>
              <a:gd name="T9" fmla="*/ 2147483647 h 235"/>
              <a:gd name="T10" fmla="*/ 2147483647 w 125"/>
              <a:gd name="T11" fmla="*/ 2147483647 h 235"/>
              <a:gd name="T12" fmla="*/ 2147483647 w 125"/>
              <a:gd name="T13" fmla="*/ 2147483647 h 235"/>
              <a:gd name="T14" fmla="*/ 2147483647 w 125"/>
              <a:gd name="T15" fmla="*/ 2147483647 h 235"/>
              <a:gd name="T16" fmla="*/ 2147483647 w 125"/>
              <a:gd name="T17" fmla="*/ 2147483647 h 235"/>
              <a:gd name="T18" fmla="*/ 2147483647 w 125"/>
              <a:gd name="T19" fmla="*/ 2147483647 h 235"/>
              <a:gd name="T20" fmla="*/ 2147483647 w 125"/>
              <a:gd name="T21" fmla="*/ 2147483647 h 235"/>
              <a:gd name="T22" fmla="*/ 2147483647 w 125"/>
              <a:gd name="T23" fmla="*/ 2147483647 h 235"/>
              <a:gd name="T24" fmla="*/ 2147483647 w 125"/>
              <a:gd name="T25" fmla="*/ 2147483647 h 235"/>
              <a:gd name="T26" fmla="*/ 2147483647 w 125"/>
              <a:gd name="T27" fmla="*/ 2147483647 h 235"/>
              <a:gd name="T28" fmla="*/ 2147483647 w 125"/>
              <a:gd name="T29" fmla="*/ 2147483647 h 235"/>
              <a:gd name="T30" fmla="*/ 2147483647 w 125"/>
              <a:gd name="T31" fmla="*/ 2147483647 h 235"/>
              <a:gd name="T32" fmla="*/ 2147483647 w 125"/>
              <a:gd name="T33" fmla="*/ 2147483647 h 235"/>
              <a:gd name="T34" fmla="*/ 2147483647 w 125"/>
              <a:gd name="T35" fmla="*/ 2147483647 h 235"/>
              <a:gd name="T36" fmla="*/ 2147483647 w 125"/>
              <a:gd name="T37" fmla="*/ 2147483647 h 235"/>
              <a:gd name="T38" fmla="*/ 2147483647 w 125"/>
              <a:gd name="T39" fmla="*/ 2147483647 h 235"/>
              <a:gd name="T40" fmla="*/ 2147483647 w 125"/>
              <a:gd name="T41" fmla="*/ 2147483647 h 235"/>
              <a:gd name="T42" fmla="*/ 2147483647 w 125"/>
              <a:gd name="T43" fmla="*/ 2147483647 h 235"/>
              <a:gd name="T44" fmla="*/ 2147483647 w 125"/>
              <a:gd name="T45" fmla="*/ 2147483647 h 235"/>
              <a:gd name="T46" fmla="*/ 2147483647 w 125"/>
              <a:gd name="T47" fmla="*/ 2147483647 h 235"/>
              <a:gd name="T48" fmla="*/ 2147483647 w 125"/>
              <a:gd name="T49" fmla="*/ 2147483647 h 235"/>
              <a:gd name="T50" fmla="*/ 2147483647 w 125"/>
              <a:gd name="T51" fmla="*/ 2147483647 h 235"/>
              <a:gd name="T52" fmla="*/ 2147483647 w 125"/>
              <a:gd name="T53" fmla="*/ 2147483647 h 235"/>
              <a:gd name="T54" fmla="*/ 2147483647 w 125"/>
              <a:gd name="T55" fmla="*/ 2147483647 h 235"/>
              <a:gd name="T56" fmla="*/ 2147483647 w 125"/>
              <a:gd name="T57" fmla="*/ 2147483647 h 235"/>
              <a:gd name="T58" fmla="*/ 2147483647 w 125"/>
              <a:gd name="T59" fmla="*/ 2147483647 h 235"/>
              <a:gd name="T60" fmla="*/ 2147483647 w 125"/>
              <a:gd name="T61" fmla="*/ 2147483647 h 235"/>
              <a:gd name="T62" fmla="*/ 2147483647 w 125"/>
              <a:gd name="T63" fmla="*/ 2147483647 h 235"/>
              <a:gd name="T64" fmla="*/ 0 w 125"/>
              <a:gd name="T65" fmla="*/ 2147483647 h 235"/>
              <a:gd name="T66" fmla="*/ 2147483647 w 125"/>
              <a:gd name="T67" fmla="*/ 2147483647 h 235"/>
              <a:gd name="T68" fmla="*/ 2147483647 w 125"/>
              <a:gd name="T69" fmla="*/ 2147483647 h 235"/>
              <a:gd name="T70" fmla="*/ 2147483647 w 125"/>
              <a:gd name="T71" fmla="*/ 2147483647 h 235"/>
              <a:gd name="T72" fmla="*/ 2147483647 w 125"/>
              <a:gd name="T73" fmla="*/ 2147483647 h 235"/>
              <a:gd name="T74" fmla="*/ 2147483647 w 125"/>
              <a:gd name="T75" fmla="*/ 2147483647 h 235"/>
              <a:gd name="T76" fmla="*/ 2147483647 w 125"/>
              <a:gd name="T77" fmla="*/ 2147483647 h 235"/>
              <a:gd name="T78" fmla="*/ 2147483647 w 125"/>
              <a:gd name="T79" fmla="*/ 2147483647 h 235"/>
              <a:gd name="T80" fmla="*/ 2147483647 w 125"/>
              <a:gd name="T81" fmla="*/ 2147483647 h 235"/>
              <a:gd name="T82" fmla="*/ 2147483647 w 125"/>
              <a:gd name="T83" fmla="*/ 2147483647 h 235"/>
              <a:gd name="T84" fmla="*/ 2147483647 w 125"/>
              <a:gd name="T85" fmla="*/ 2147483647 h 235"/>
              <a:gd name="T86" fmla="*/ 2147483647 w 125"/>
              <a:gd name="T87" fmla="*/ 2147483647 h 235"/>
              <a:gd name="T88" fmla="*/ 2147483647 w 125"/>
              <a:gd name="T89" fmla="*/ 2147483647 h 235"/>
              <a:gd name="T90" fmla="*/ 2147483647 w 125"/>
              <a:gd name="T91" fmla="*/ 2147483647 h 235"/>
              <a:gd name="T92" fmla="*/ 2147483647 w 125"/>
              <a:gd name="T93" fmla="*/ 2147483647 h 235"/>
              <a:gd name="T94" fmla="*/ 2147483647 w 125"/>
              <a:gd name="T95" fmla="*/ 2147483647 h 235"/>
              <a:gd name="T96" fmla="*/ 2147483647 w 125"/>
              <a:gd name="T97" fmla="*/ 2147483647 h 235"/>
              <a:gd name="T98" fmla="*/ 2147483647 w 125"/>
              <a:gd name="T99" fmla="*/ 2147483647 h 235"/>
              <a:gd name="T100" fmla="*/ 2147483647 w 125"/>
              <a:gd name="T101" fmla="*/ 2147483647 h 235"/>
              <a:gd name="T102" fmla="*/ 2147483647 w 125"/>
              <a:gd name="T103" fmla="*/ 2147483647 h 235"/>
              <a:gd name="T104" fmla="*/ 2147483647 w 125"/>
              <a:gd name="T105" fmla="*/ 2147483647 h 235"/>
              <a:gd name="T106" fmla="*/ 2147483647 w 125"/>
              <a:gd name="T107" fmla="*/ 2147483647 h 235"/>
              <a:gd name="T108" fmla="*/ 2147483647 w 125"/>
              <a:gd name="T109" fmla="*/ 2147483647 h 235"/>
              <a:gd name="T110" fmla="*/ 2147483647 w 125"/>
              <a:gd name="T111" fmla="*/ 2147483647 h 235"/>
              <a:gd name="T112" fmla="*/ 2147483647 w 125"/>
              <a:gd name="T113" fmla="*/ 2147483647 h 235"/>
              <a:gd name="T114" fmla="*/ 2147483647 w 125"/>
              <a:gd name="T115" fmla="*/ 2147483647 h 235"/>
              <a:gd name="T116" fmla="*/ 2147483647 w 125"/>
              <a:gd name="T117" fmla="*/ 2147483647 h 235"/>
              <a:gd name="T118" fmla="*/ 2147483647 w 125"/>
              <a:gd name="T119" fmla="*/ 2147483647 h 235"/>
              <a:gd name="T120" fmla="*/ 2147483647 w 125"/>
              <a:gd name="T121" fmla="*/ 2147483647 h 235"/>
              <a:gd name="T122" fmla="*/ 2147483647 w 125"/>
              <a:gd name="T123" fmla="*/ 0 h 2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235"/>
              <a:gd name="T188" fmla="*/ 125 w 125"/>
              <a:gd name="T189" fmla="*/ 235 h 2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235">
                <a:moveTo>
                  <a:pt x="8" y="0"/>
                </a:moveTo>
                <a:lnTo>
                  <a:pt x="7" y="0"/>
                </a:lnTo>
                <a:lnTo>
                  <a:pt x="4" y="1"/>
                </a:lnTo>
                <a:lnTo>
                  <a:pt x="1" y="4"/>
                </a:lnTo>
                <a:lnTo>
                  <a:pt x="0" y="5"/>
                </a:lnTo>
                <a:lnTo>
                  <a:pt x="0" y="9"/>
                </a:lnTo>
                <a:lnTo>
                  <a:pt x="1" y="12"/>
                </a:lnTo>
                <a:lnTo>
                  <a:pt x="4" y="15"/>
                </a:lnTo>
                <a:lnTo>
                  <a:pt x="5" y="16"/>
                </a:lnTo>
                <a:lnTo>
                  <a:pt x="17" y="16"/>
                </a:lnTo>
                <a:lnTo>
                  <a:pt x="23" y="17"/>
                </a:lnTo>
                <a:lnTo>
                  <a:pt x="28" y="17"/>
                </a:lnTo>
                <a:lnTo>
                  <a:pt x="32" y="19"/>
                </a:lnTo>
                <a:lnTo>
                  <a:pt x="38" y="21"/>
                </a:lnTo>
                <a:lnTo>
                  <a:pt x="42" y="23"/>
                </a:lnTo>
                <a:lnTo>
                  <a:pt x="47" y="24"/>
                </a:lnTo>
                <a:lnTo>
                  <a:pt x="51" y="25"/>
                </a:lnTo>
                <a:lnTo>
                  <a:pt x="55" y="28"/>
                </a:lnTo>
                <a:lnTo>
                  <a:pt x="60" y="31"/>
                </a:lnTo>
                <a:lnTo>
                  <a:pt x="67" y="36"/>
                </a:lnTo>
                <a:lnTo>
                  <a:pt x="71" y="40"/>
                </a:lnTo>
                <a:lnTo>
                  <a:pt x="75" y="43"/>
                </a:lnTo>
                <a:lnTo>
                  <a:pt x="82" y="49"/>
                </a:lnTo>
                <a:lnTo>
                  <a:pt x="87" y="57"/>
                </a:lnTo>
                <a:lnTo>
                  <a:pt x="91" y="61"/>
                </a:lnTo>
                <a:lnTo>
                  <a:pt x="94" y="64"/>
                </a:lnTo>
                <a:lnTo>
                  <a:pt x="96" y="69"/>
                </a:lnTo>
                <a:lnTo>
                  <a:pt x="99" y="72"/>
                </a:lnTo>
                <a:lnTo>
                  <a:pt x="99" y="77"/>
                </a:lnTo>
                <a:lnTo>
                  <a:pt x="102" y="83"/>
                </a:lnTo>
                <a:lnTo>
                  <a:pt x="103" y="87"/>
                </a:lnTo>
                <a:lnTo>
                  <a:pt x="107" y="102"/>
                </a:lnTo>
                <a:lnTo>
                  <a:pt x="107" y="112"/>
                </a:lnTo>
                <a:lnTo>
                  <a:pt x="109" y="119"/>
                </a:lnTo>
                <a:lnTo>
                  <a:pt x="109" y="116"/>
                </a:lnTo>
                <a:lnTo>
                  <a:pt x="107" y="122"/>
                </a:lnTo>
                <a:lnTo>
                  <a:pt x="107" y="132"/>
                </a:lnTo>
                <a:lnTo>
                  <a:pt x="103" y="147"/>
                </a:lnTo>
                <a:lnTo>
                  <a:pt x="102" y="151"/>
                </a:lnTo>
                <a:lnTo>
                  <a:pt x="99" y="156"/>
                </a:lnTo>
                <a:lnTo>
                  <a:pt x="99" y="162"/>
                </a:lnTo>
                <a:lnTo>
                  <a:pt x="96" y="165"/>
                </a:lnTo>
                <a:lnTo>
                  <a:pt x="94" y="170"/>
                </a:lnTo>
                <a:lnTo>
                  <a:pt x="91" y="173"/>
                </a:lnTo>
                <a:lnTo>
                  <a:pt x="87" y="177"/>
                </a:lnTo>
                <a:lnTo>
                  <a:pt x="82" y="185"/>
                </a:lnTo>
                <a:lnTo>
                  <a:pt x="75" y="191"/>
                </a:lnTo>
                <a:lnTo>
                  <a:pt x="71" y="194"/>
                </a:lnTo>
                <a:lnTo>
                  <a:pt x="67" y="198"/>
                </a:lnTo>
                <a:lnTo>
                  <a:pt x="60" y="203"/>
                </a:lnTo>
                <a:lnTo>
                  <a:pt x="55" y="206"/>
                </a:lnTo>
                <a:lnTo>
                  <a:pt x="51" y="209"/>
                </a:lnTo>
                <a:lnTo>
                  <a:pt x="47" y="210"/>
                </a:lnTo>
                <a:lnTo>
                  <a:pt x="42" y="211"/>
                </a:lnTo>
                <a:lnTo>
                  <a:pt x="38" y="213"/>
                </a:lnTo>
                <a:lnTo>
                  <a:pt x="32" y="215"/>
                </a:lnTo>
                <a:lnTo>
                  <a:pt x="28" y="217"/>
                </a:lnTo>
                <a:lnTo>
                  <a:pt x="23" y="217"/>
                </a:lnTo>
                <a:lnTo>
                  <a:pt x="17" y="218"/>
                </a:lnTo>
                <a:lnTo>
                  <a:pt x="12" y="218"/>
                </a:lnTo>
                <a:lnTo>
                  <a:pt x="7" y="219"/>
                </a:lnTo>
                <a:lnTo>
                  <a:pt x="8" y="219"/>
                </a:lnTo>
                <a:lnTo>
                  <a:pt x="5" y="219"/>
                </a:lnTo>
                <a:lnTo>
                  <a:pt x="3" y="222"/>
                </a:lnTo>
                <a:lnTo>
                  <a:pt x="1" y="223"/>
                </a:lnTo>
                <a:lnTo>
                  <a:pt x="0" y="226"/>
                </a:lnTo>
                <a:lnTo>
                  <a:pt x="0" y="230"/>
                </a:lnTo>
                <a:lnTo>
                  <a:pt x="3" y="233"/>
                </a:lnTo>
                <a:lnTo>
                  <a:pt x="4" y="234"/>
                </a:lnTo>
                <a:lnTo>
                  <a:pt x="7" y="235"/>
                </a:lnTo>
                <a:lnTo>
                  <a:pt x="8" y="235"/>
                </a:lnTo>
                <a:lnTo>
                  <a:pt x="9" y="235"/>
                </a:lnTo>
                <a:lnTo>
                  <a:pt x="15" y="234"/>
                </a:lnTo>
                <a:lnTo>
                  <a:pt x="20" y="234"/>
                </a:lnTo>
                <a:lnTo>
                  <a:pt x="25" y="233"/>
                </a:lnTo>
                <a:lnTo>
                  <a:pt x="31" y="233"/>
                </a:lnTo>
                <a:lnTo>
                  <a:pt x="38" y="231"/>
                </a:lnTo>
                <a:lnTo>
                  <a:pt x="43" y="229"/>
                </a:lnTo>
                <a:lnTo>
                  <a:pt x="47" y="227"/>
                </a:lnTo>
                <a:lnTo>
                  <a:pt x="52" y="226"/>
                </a:lnTo>
                <a:lnTo>
                  <a:pt x="59" y="222"/>
                </a:lnTo>
                <a:lnTo>
                  <a:pt x="63" y="219"/>
                </a:lnTo>
                <a:lnTo>
                  <a:pt x="68" y="217"/>
                </a:lnTo>
                <a:lnTo>
                  <a:pt x="78" y="211"/>
                </a:lnTo>
                <a:lnTo>
                  <a:pt x="82" y="207"/>
                </a:lnTo>
                <a:lnTo>
                  <a:pt x="86" y="205"/>
                </a:lnTo>
                <a:lnTo>
                  <a:pt x="95" y="195"/>
                </a:lnTo>
                <a:lnTo>
                  <a:pt x="100" y="187"/>
                </a:lnTo>
                <a:lnTo>
                  <a:pt x="105" y="183"/>
                </a:lnTo>
                <a:lnTo>
                  <a:pt x="107" y="178"/>
                </a:lnTo>
                <a:lnTo>
                  <a:pt x="110" y="173"/>
                </a:lnTo>
                <a:lnTo>
                  <a:pt x="113" y="167"/>
                </a:lnTo>
                <a:lnTo>
                  <a:pt x="115" y="162"/>
                </a:lnTo>
                <a:lnTo>
                  <a:pt x="118" y="156"/>
                </a:lnTo>
                <a:lnTo>
                  <a:pt x="119" y="152"/>
                </a:lnTo>
                <a:lnTo>
                  <a:pt x="123" y="135"/>
                </a:lnTo>
                <a:lnTo>
                  <a:pt x="123" y="124"/>
                </a:lnTo>
                <a:lnTo>
                  <a:pt x="125" y="119"/>
                </a:lnTo>
                <a:lnTo>
                  <a:pt x="125" y="116"/>
                </a:lnTo>
                <a:lnTo>
                  <a:pt x="123" y="110"/>
                </a:lnTo>
                <a:lnTo>
                  <a:pt x="123" y="99"/>
                </a:lnTo>
                <a:lnTo>
                  <a:pt x="119" y="81"/>
                </a:lnTo>
                <a:lnTo>
                  <a:pt x="118" y="77"/>
                </a:lnTo>
                <a:lnTo>
                  <a:pt x="115" y="72"/>
                </a:lnTo>
                <a:lnTo>
                  <a:pt x="113" y="67"/>
                </a:lnTo>
                <a:lnTo>
                  <a:pt x="110" y="61"/>
                </a:lnTo>
                <a:lnTo>
                  <a:pt x="107" y="56"/>
                </a:lnTo>
                <a:lnTo>
                  <a:pt x="105" y="51"/>
                </a:lnTo>
                <a:lnTo>
                  <a:pt x="100" y="47"/>
                </a:lnTo>
                <a:lnTo>
                  <a:pt x="95" y="39"/>
                </a:lnTo>
                <a:lnTo>
                  <a:pt x="86" y="29"/>
                </a:lnTo>
                <a:lnTo>
                  <a:pt x="82" y="27"/>
                </a:lnTo>
                <a:lnTo>
                  <a:pt x="78" y="23"/>
                </a:lnTo>
                <a:lnTo>
                  <a:pt x="68" y="17"/>
                </a:lnTo>
                <a:lnTo>
                  <a:pt x="63" y="15"/>
                </a:lnTo>
                <a:lnTo>
                  <a:pt x="59" y="12"/>
                </a:lnTo>
                <a:lnTo>
                  <a:pt x="52" y="8"/>
                </a:lnTo>
                <a:lnTo>
                  <a:pt x="47" y="7"/>
                </a:lnTo>
                <a:lnTo>
                  <a:pt x="43" y="5"/>
                </a:lnTo>
                <a:lnTo>
                  <a:pt x="38" y="2"/>
                </a:lnTo>
                <a:lnTo>
                  <a:pt x="31" y="1"/>
                </a:lnTo>
                <a:lnTo>
                  <a:pt x="25" y="1"/>
                </a:lnTo>
                <a:lnTo>
                  <a:pt x="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Freeform 43">
            <a:extLst>
              <a:ext uri="{FF2B5EF4-FFF2-40B4-BE49-F238E27FC236}">
                <a16:creationId xmlns:a16="http://schemas.microsoft.com/office/drawing/2014/main" id="{D1DDCB2D-EB73-4ADC-9BF9-AA332C1FDCA8}"/>
              </a:ext>
            </a:extLst>
          </p:cNvPr>
          <p:cNvSpPr>
            <a:spLocks/>
          </p:cNvSpPr>
          <p:nvPr/>
        </p:nvSpPr>
        <p:spPr bwMode="auto">
          <a:xfrm>
            <a:off x="5429622" y="1797183"/>
            <a:ext cx="287337"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3"/>
                </a:lnTo>
                <a:lnTo>
                  <a:pt x="181" y="11"/>
                </a:lnTo>
                <a:lnTo>
                  <a:pt x="181" y="5"/>
                </a:lnTo>
                <a:lnTo>
                  <a:pt x="178" y="2"/>
                </a:lnTo>
                <a:lnTo>
                  <a:pt x="175" y="0"/>
                </a:lnTo>
                <a:lnTo>
                  <a:pt x="5" y="0"/>
                </a:lnTo>
                <a:lnTo>
                  <a:pt x="2" y="2"/>
                </a:lnTo>
                <a:lnTo>
                  <a:pt x="0" y="5"/>
                </a:lnTo>
                <a:lnTo>
                  <a:pt x="0" y="11"/>
                </a:lnTo>
                <a:lnTo>
                  <a:pt x="2" y="13"/>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 name="Freeform 44">
            <a:extLst>
              <a:ext uri="{FF2B5EF4-FFF2-40B4-BE49-F238E27FC236}">
                <a16:creationId xmlns:a16="http://schemas.microsoft.com/office/drawing/2014/main" id="{63FAC96D-DFAA-4F58-9BE7-0E8E93AFD13A}"/>
              </a:ext>
            </a:extLst>
          </p:cNvPr>
          <p:cNvSpPr>
            <a:spLocks/>
          </p:cNvSpPr>
          <p:nvPr/>
        </p:nvSpPr>
        <p:spPr bwMode="auto">
          <a:xfrm>
            <a:off x="5429622" y="2144846"/>
            <a:ext cx="287337"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 name="Freeform 45">
            <a:extLst>
              <a:ext uri="{FF2B5EF4-FFF2-40B4-BE49-F238E27FC236}">
                <a16:creationId xmlns:a16="http://schemas.microsoft.com/office/drawing/2014/main" id="{15BC1D4E-45FB-4B9E-8734-49B4C836402F}"/>
              </a:ext>
            </a:extLst>
          </p:cNvPr>
          <p:cNvSpPr>
            <a:spLocks/>
          </p:cNvSpPr>
          <p:nvPr/>
        </p:nvSpPr>
        <p:spPr bwMode="auto">
          <a:xfrm>
            <a:off x="5429622" y="1797183"/>
            <a:ext cx="25400" cy="373063"/>
          </a:xfrm>
          <a:custGeom>
            <a:avLst/>
            <a:gdLst>
              <a:gd name="T0" fmla="*/ 2147483647 w 16"/>
              <a:gd name="T1" fmla="*/ 2147483647 h 235"/>
              <a:gd name="T2" fmla="*/ 2147483647 w 16"/>
              <a:gd name="T3" fmla="*/ 2147483647 h 235"/>
              <a:gd name="T4" fmla="*/ 2147483647 w 16"/>
              <a:gd name="T5" fmla="*/ 2147483647 h 235"/>
              <a:gd name="T6" fmla="*/ 2147483647 w 16"/>
              <a:gd name="T7" fmla="*/ 0 h 235"/>
              <a:gd name="T8" fmla="*/ 2147483647 w 16"/>
              <a:gd name="T9" fmla="*/ 0 h 235"/>
              <a:gd name="T10" fmla="*/ 2147483647 w 16"/>
              <a:gd name="T11" fmla="*/ 2147483647 h 235"/>
              <a:gd name="T12" fmla="*/ 0 w 16"/>
              <a:gd name="T13" fmla="*/ 2147483647 h 235"/>
              <a:gd name="T14" fmla="*/ 0 w 16"/>
              <a:gd name="T15" fmla="*/ 2147483647 h 235"/>
              <a:gd name="T16" fmla="*/ 2147483647 w 16"/>
              <a:gd name="T17" fmla="*/ 2147483647 h 235"/>
              <a:gd name="T18" fmla="*/ 2147483647 w 16"/>
              <a:gd name="T19" fmla="*/ 2147483647 h 235"/>
              <a:gd name="T20" fmla="*/ 2147483647 w 16"/>
              <a:gd name="T21" fmla="*/ 2147483647 h 235"/>
              <a:gd name="T22" fmla="*/ 2147483647 w 16"/>
              <a:gd name="T23" fmla="*/ 2147483647 h 235"/>
              <a:gd name="T24" fmla="*/ 2147483647 w 16"/>
              <a:gd name="T25" fmla="*/ 2147483647 h 235"/>
              <a:gd name="T26" fmla="*/ 2147483647 w 16"/>
              <a:gd name="T27" fmla="*/ 2147483647 h 235"/>
              <a:gd name="T28" fmla="*/ 2147483647 w 16"/>
              <a:gd name="T29" fmla="*/ 2147483647 h 2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5"/>
              <a:gd name="T47" fmla="*/ 16 w 16"/>
              <a:gd name="T48" fmla="*/ 235 h 2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5">
                <a:moveTo>
                  <a:pt x="16" y="8"/>
                </a:moveTo>
                <a:lnTo>
                  <a:pt x="16" y="5"/>
                </a:lnTo>
                <a:lnTo>
                  <a:pt x="13" y="2"/>
                </a:lnTo>
                <a:lnTo>
                  <a:pt x="10" y="0"/>
                </a:lnTo>
                <a:lnTo>
                  <a:pt x="5" y="0"/>
                </a:lnTo>
                <a:lnTo>
                  <a:pt x="2" y="2"/>
                </a:lnTo>
                <a:lnTo>
                  <a:pt x="0" y="5"/>
                </a:lnTo>
                <a:lnTo>
                  <a:pt x="0" y="230"/>
                </a:lnTo>
                <a:lnTo>
                  <a:pt x="2" y="233"/>
                </a:lnTo>
                <a:lnTo>
                  <a:pt x="5" y="235"/>
                </a:lnTo>
                <a:lnTo>
                  <a:pt x="10" y="235"/>
                </a:lnTo>
                <a:lnTo>
                  <a:pt x="13" y="233"/>
                </a:lnTo>
                <a:lnTo>
                  <a:pt x="16" y="230"/>
                </a:lnTo>
                <a:lnTo>
                  <a:pt x="16" y="22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Freeform 46">
            <a:extLst>
              <a:ext uri="{FF2B5EF4-FFF2-40B4-BE49-F238E27FC236}">
                <a16:creationId xmlns:a16="http://schemas.microsoft.com/office/drawing/2014/main" id="{01B83ABC-5881-46B8-995F-8DD6C8AC67CB}"/>
              </a:ext>
            </a:extLst>
          </p:cNvPr>
          <p:cNvSpPr>
            <a:spLocks/>
          </p:cNvSpPr>
          <p:nvPr/>
        </p:nvSpPr>
        <p:spPr bwMode="auto">
          <a:xfrm>
            <a:off x="5669334" y="2313121"/>
            <a:ext cx="198438" cy="374650"/>
          </a:xfrm>
          <a:custGeom>
            <a:avLst/>
            <a:gdLst>
              <a:gd name="T0" fmla="*/ 2147483647 w 125"/>
              <a:gd name="T1" fmla="*/ 0 h 236"/>
              <a:gd name="T2" fmla="*/ 2147483647 w 125"/>
              <a:gd name="T3" fmla="*/ 2147483647 h 236"/>
              <a:gd name="T4" fmla="*/ 0 w 125"/>
              <a:gd name="T5" fmla="*/ 2147483647 h 236"/>
              <a:gd name="T6" fmla="*/ 2147483647 w 125"/>
              <a:gd name="T7" fmla="*/ 2147483647 h 236"/>
              <a:gd name="T8" fmla="*/ 2147483647 w 125"/>
              <a:gd name="T9" fmla="*/ 2147483647 h 236"/>
              <a:gd name="T10" fmla="*/ 2147483647 w 125"/>
              <a:gd name="T11" fmla="*/ 2147483647 h 236"/>
              <a:gd name="T12" fmla="*/ 2147483647 w 125"/>
              <a:gd name="T13" fmla="*/ 2147483647 h 236"/>
              <a:gd name="T14" fmla="*/ 2147483647 w 125"/>
              <a:gd name="T15" fmla="*/ 2147483647 h 236"/>
              <a:gd name="T16" fmla="*/ 2147483647 w 125"/>
              <a:gd name="T17" fmla="*/ 2147483647 h 236"/>
              <a:gd name="T18" fmla="*/ 2147483647 w 125"/>
              <a:gd name="T19" fmla="*/ 2147483647 h 236"/>
              <a:gd name="T20" fmla="*/ 2147483647 w 125"/>
              <a:gd name="T21" fmla="*/ 2147483647 h 236"/>
              <a:gd name="T22" fmla="*/ 2147483647 w 125"/>
              <a:gd name="T23" fmla="*/ 2147483647 h 236"/>
              <a:gd name="T24" fmla="*/ 2147483647 w 125"/>
              <a:gd name="T25" fmla="*/ 2147483647 h 236"/>
              <a:gd name="T26" fmla="*/ 2147483647 w 125"/>
              <a:gd name="T27" fmla="*/ 2147483647 h 236"/>
              <a:gd name="T28" fmla="*/ 2147483647 w 125"/>
              <a:gd name="T29" fmla="*/ 2147483647 h 236"/>
              <a:gd name="T30" fmla="*/ 2147483647 w 125"/>
              <a:gd name="T31" fmla="*/ 2147483647 h 236"/>
              <a:gd name="T32" fmla="*/ 2147483647 w 125"/>
              <a:gd name="T33" fmla="*/ 2147483647 h 236"/>
              <a:gd name="T34" fmla="*/ 2147483647 w 125"/>
              <a:gd name="T35" fmla="*/ 2147483647 h 236"/>
              <a:gd name="T36" fmla="*/ 2147483647 w 125"/>
              <a:gd name="T37" fmla="*/ 2147483647 h 236"/>
              <a:gd name="T38" fmla="*/ 2147483647 w 125"/>
              <a:gd name="T39" fmla="*/ 2147483647 h 236"/>
              <a:gd name="T40" fmla="*/ 2147483647 w 125"/>
              <a:gd name="T41" fmla="*/ 2147483647 h 236"/>
              <a:gd name="T42" fmla="*/ 2147483647 w 125"/>
              <a:gd name="T43" fmla="*/ 2147483647 h 236"/>
              <a:gd name="T44" fmla="*/ 2147483647 w 125"/>
              <a:gd name="T45" fmla="*/ 2147483647 h 236"/>
              <a:gd name="T46" fmla="*/ 2147483647 w 125"/>
              <a:gd name="T47" fmla="*/ 2147483647 h 236"/>
              <a:gd name="T48" fmla="*/ 2147483647 w 125"/>
              <a:gd name="T49" fmla="*/ 2147483647 h 236"/>
              <a:gd name="T50" fmla="*/ 2147483647 w 125"/>
              <a:gd name="T51" fmla="*/ 2147483647 h 236"/>
              <a:gd name="T52" fmla="*/ 2147483647 w 125"/>
              <a:gd name="T53" fmla="*/ 2147483647 h 236"/>
              <a:gd name="T54" fmla="*/ 2147483647 w 125"/>
              <a:gd name="T55" fmla="*/ 2147483647 h 236"/>
              <a:gd name="T56" fmla="*/ 2147483647 w 125"/>
              <a:gd name="T57" fmla="*/ 2147483647 h 236"/>
              <a:gd name="T58" fmla="*/ 2147483647 w 125"/>
              <a:gd name="T59" fmla="*/ 2147483647 h 236"/>
              <a:gd name="T60" fmla="*/ 2147483647 w 125"/>
              <a:gd name="T61" fmla="*/ 2147483647 h 236"/>
              <a:gd name="T62" fmla="*/ 2147483647 w 125"/>
              <a:gd name="T63" fmla="*/ 2147483647 h 236"/>
              <a:gd name="T64" fmla="*/ 0 w 125"/>
              <a:gd name="T65" fmla="*/ 2147483647 h 236"/>
              <a:gd name="T66" fmla="*/ 2147483647 w 125"/>
              <a:gd name="T67" fmla="*/ 2147483647 h 236"/>
              <a:gd name="T68" fmla="*/ 2147483647 w 125"/>
              <a:gd name="T69" fmla="*/ 2147483647 h 236"/>
              <a:gd name="T70" fmla="*/ 2147483647 w 125"/>
              <a:gd name="T71" fmla="*/ 2147483647 h 236"/>
              <a:gd name="T72" fmla="*/ 2147483647 w 125"/>
              <a:gd name="T73" fmla="*/ 2147483647 h 236"/>
              <a:gd name="T74" fmla="*/ 2147483647 w 125"/>
              <a:gd name="T75" fmla="*/ 2147483647 h 236"/>
              <a:gd name="T76" fmla="*/ 2147483647 w 125"/>
              <a:gd name="T77" fmla="*/ 2147483647 h 236"/>
              <a:gd name="T78" fmla="*/ 2147483647 w 125"/>
              <a:gd name="T79" fmla="*/ 2147483647 h 236"/>
              <a:gd name="T80" fmla="*/ 2147483647 w 125"/>
              <a:gd name="T81" fmla="*/ 2147483647 h 236"/>
              <a:gd name="T82" fmla="*/ 2147483647 w 125"/>
              <a:gd name="T83" fmla="*/ 2147483647 h 236"/>
              <a:gd name="T84" fmla="*/ 2147483647 w 125"/>
              <a:gd name="T85" fmla="*/ 2147483647 h 236"/>
              <a:gd name="T86" fmla="*/ 2147483647 w 125"/>
              <a:gd name="T87" fmla="*/ 2147483647 h 236"/>
              <a:gd name="T88" fmla="*/ 2147483647 w 125"/>
              <a:gd name="T89" fmla="*/ 2147483647 h 236"/>
              <a:gd name="T90" fmla="*/ 2147483647 w 125"/>
              <a:gd name="T91" fmla="*/ 2147483647 h 236"/>
              <a:gd name="T92" fmla="*/ 2147483647 w 125"/>
              <a:gd name="T93" fmla="*/ 2147483647 h 236"/>
              <a:gd name="T94" fmla="*/ 2147483647 w 125"/>
              <a:gd name="T95" fmla="*/ 2147483647 h 236"/>
              <a:gd name="T96" fmla="*/ 2147483647 w 125"/>
              <a:gd name="T97" fmla="*/ 2147483647 h 236"/>
              <a:gd name="T98" fmla="*/ 2147483647 w 125"/>
              <a:gd name="T99" fmla="*/ 2147483647 h 236"/>
              <a:gd name="T100" fmla="*/ 2147483647 w 125"/>
              <a:gd name="T101" fmla="*/ 2147483647 h 236"/>
              <a:gd name="T102" fmla="*/ 2147483647 w 125"/>
              <a:gd name="T103" fmla="*/ 2147483647 h 236"/>
              <a:gd name="T104" fmla="*/ 2147483647 w 125"/>
              <a:gd name="T105" fmla="*/ 2147483647 h 236"/>
              <a:gd name="T106" fmla="*/ 2147483647 w 125"/>
              <a:gd name="T107" fmla="*/ 2147483647 h 236"/>
              <a:gd name="T108" fmla="*/ 2147483647 w 125"/>
              <a:gd name="T109" fmla="*/ 2147483647 h 236"/>
              <a:gd name="T110" fmla="*/ 2147483647 w 125"/>
              <a:gd name="T111" fmla="*/ 2147483647 h 236"/>
              <a:gd name="T112" fmla="*/ 2147483647 w 125"/>
              <a:gd name="T113" fmla="*/ 2147483647 h 236"/>
              <a:gd name="T114" fmla="*/ 2147483647 w 125"/>
              <a:gd name="T115" fmla="*/ 2147483647 h 236"/>
              <a:gd name="T116" fmla="*/ 2147483647 w 125"/>
              <a:gd name="T117" fmla="*/ 2147483647 h 236"/>
              <a:gd name="T118" fmla="*/ 2147483647 w 125"/>
              <a:gd name="T119" fmla="*/ 2147483647 h 236"/>
              <a:gd name="T120" fmla="*/ 2147483647 w 125"/>
              <a:gd name="T121" fmla="*/ 2147483647 h 236"/>
              <a:gd name="T122" fmla="*/ 2147483647 w 125"/>
              <a:gd name="T123" fmla="*/ 0 h 2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236"/>
              <a:gd name="T188" fmla="*/ 125 w 125"/>
              <a:gd name="T189" fmla="*/ 236 h 2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236">
                <a:moveTo>
                  <a:pt x="8" y="0"/>
                </a:moveTo>
                <a:lnTo>
                  <a:pt x="7" y="0"/>
                </a:lnTo>
                <a:lnTo>
                  <a:pt x="4" y="2"/>
                </a:lnTo>
                <a:lnTo>
                  <a:pt x="1" y="4"/>
                </a:lnTo>
                <a:lnTo>
                  <a:pt x="0" y="6"/>
                </a:lnTo>
                <a:lnTo>
                  <a:pt x="0" y="10"/>
                </a:lnTo>
                <a:lnTo>
                  <a:pt x="1" y="12"/>
                </a:lnTo>
                <a:lnTo>
                  <a:pt x="4" y="15"/>
                </a:lnTo>
                <a:lnTo>
                  <a:pt x="5" y="16"/>
                </a:lnTo>
                <a:lnTo>
                  <a:pt x="17" y="16"/>
                </a:lnTo>
                <a:lnTo>
                  <a:pt x="23" y="18"/>
                </a:lnTo>
                <a:lnTo>
                  <a:pt x="28" y="18"/>
                </a:lnTo>
                <a:lnTo>
                  <a:pt x="32" y="19"/>
                </a:lnTo>
                <a:lnTo>
                  <a:pt x="38" y="22"/>
                </a:lnTo>
                <a:lnTo>
                  <a:pt x="42" y="23"/>
                </a:lnTo>
                <a:lnTo>
                  <a:pt x="47" y="24"/>
                </a:lnTo>
                <a:lnTo>
                  <a:pt x="51" y="26"/>
                </a:lnTo>
                <a:lnTo>
                  <a:pt x="55" y="28"/>
                </a:lnTo>
                <a:lnTo>
                  <a:pt x="60" y="31"/>
                </a:lnTo>
                <a:lnTo>
                  <a:pt x="67" y="36"/>
                </a:lnTo>
                <a:lnTo>
                  <a:pt x="71" y="40"/>
                </a:lnTo>
                <a:lnTo>
                  <a:pt x="75" y="43"/>
                </a:lnTo>
                <a:lnTo>
                  <a:pt x="82" y="50"/>
                </a:lnTo>
                <a:lnTo>
                  <a:pt x="87" y="58"/>
                </a:lnTo>
                <a:lnTo>
                  <a:pt x="91" y="62"/>
                </a:lnTo>
                <a:lnTo>
                  <a:pt x="94" y="64"/>
                </a:lnTo>
                <a:lnTo>
                  <a:pt x="96" y="70"/>
                </a:lnTo>
                <a:lnTo>
                  <a:pt x="99" y="73"/>
                </a:lnTo>
                <a:lnTo>
                  <a:pt x="99" y="78"/>
                </a:lnTo>
                <a:lnTo>
                  <a:pt x="102" y="83"/>
                </a:lnTo>
                <a:lnTo>
                  <a:pt x="103" y="87"/>
                </a:lnTo>
                <a:lnTo>
                  <a:pt x="107" y="102"/>
                </a:lnTo>
                <a:lnTo>
                  <a:pt x="107" y="113"/>
                </a:lnTo>
                <a:lnTo>
                  <a:pt x="109" y="119"/>
                </a:lnTo>
                <a:lnTo>
                  <a:pt x="109" y="117"/>
                </a:lnTo>
                <a:lnTo>
                  <a:pt x="107" y="122"/>
                </a:lnTo>
                <a:lnTo>
                  <a:pt x="107" y="133"/>
                </a:lnTo>
                <a:lnTo>
                  <a:pt x="103" y="148"/>
                </a:lnTo>
                <a:lnTo>
                  <a:pt x="102" y="152"/>
                </a:lnTo>
                <a:lnTo>
                  <a:pt x="99" y="157"/>
                </a:lnTo>
                <a:lnTo>
                  <a:pt x="99" y="162"/>
                </a:lnTo>
                <a:lnTo>
                  <a:pt x="96" y="165"/>
                </a:lnTo>
                <a:lnTo>
                  <a:pt x="94" y="170"/>
                </a:lnTo>
                <a:lnTo>
                  <a:pt x="91" y="173"/>
                </a:lnTo>
                <a:lnTo>
                  <a:pt x="87" y="177"/>
                </a:lnTo>
                <a:lnTo>
                  <a:pt x="82" y="185"/>
                </a:lnTo>
                <a:lnTo>
                  <a:pt x="75" y="192"/>
                </a:lnTo>
                <a:lnTo>
                  <a:pt x="71" y="194"/>
                </a:lnTo>
                <a:lnTo>
                  <a:pt x="67" y="198"/>
                </a:lnTo>
                <a:lnTo>
                  <a:pt x="60" y="204"/>
                </a:lnTo>
                <a:lnTo>
                  <a:pt x="55" y="206"/>
                </a:lnTo>
                <a:lnTo>
                  <a:pt x="51" y="209"/>
                </a:lnTo>
                <a:lnTo>
                  <a:pt x="47" y="210"/>
                </a:lnTo>
                <a:lnTo>
                  <a:pt x="42" y="212"/>
                </a:lnTo>
                <a:lnTo>
                  <a:pt x="38" y="213"/>
                </a:lnTo>
                <a:lnTo>
                  <a:pt x="32" y="216"/>
                </a:lnTo>
                <a:lnTo>
                  <a:pt x="28" y="217"/>
                </a:lnTo>
                <a:lnTo>
                  <a:pt x="23" y="217"/>
                </a:lnTo>
                <a:lnTo>
                  <a:pt x="17" y="218"/>
                </a:lnTo>
                <a:lnTo>
                  <a:pt x="12" y="218"/>
                </a:lnTo>
                <a:lnTo>
                  <a:pt x="7" y="220"/>
                </a:lnTo>
                <a:lnTo>
                  <a:pt x="8" y="220"/>
                </a:lnTo>
                <a:lnTo>
                  <a:pt x="5" y="220"/>
                </a:lnTo>
                <a:lnTo>
                  <a:pt x="3" y="223"/>
                </a:lnTo>
                <a:lnTo>
                  <a:pt x="1" y="224"/>
                </a:lnTo>
                <a:lnTo>
                  <a:pt x="0" y="227"/>
                </a:lnTo>
                <a:lnTo>
                  <a:pt x="0" y="231"/>
                </a:lnTo>
                <a:lnTo>
                  <a:pt x="3" y="233"/>
                </a:lnTo>
                <a:lnTo>
                  <a:pt x="4" y="235"/>
                </a:lnTo>
                <a:lnTo>
                  <a:pt x="7" y="236"/>
                </a:lnTo>
                <a:lnTo>
                  <a:pt x="8" y="236"/>
                </a:lnTo>
                <a:lnTo>
                  <a:pt x="9" y="236"/>
                </a:lnTo>
                <a:lnTo>
                  <a:pt x="15" y="235"/>
                </a:lnTo>
                <a:lnTo>
                  <a:pt x="20" y="235"/>
                </a:lnTo>
                <a:lnTo>
                  <a:pt x="25" y="233"/>
                </a:lnTo>
                <a:lnTo>
                  <a:pt x="31" y="233"/>
                </a:lnTo>
                <a:lnTo>
                  <a:pt x="38" y="232"/>
                </a:lnTo>
                <a:lnTo>
                  <a:pt x="43" y="229"/>
                </a:lnTo>
                <a:lnTo>
                  <a:pt x="47" y="228"/>
                </a:lnTo>
                <a:lnTo>
                  <a:pt x="52" y="227"/>
                </a:lnTo>
                <a:lnTo>
                  <a:pt x="59" y="223"/>
                </a:lnTo>
                <a:lnTo>
                  <a:pt x="63" y="220"/>
                </a:lnTo>
                <a:lnTo>
                  <a:pt x="68" y="217"/>
                </a:lnTo>
                <a:lnTo>
                  <a:pt x="78" y="212"/>
                </a:lnTo>
                <a:lnTo>
                  <a:pt x="82" y="208"/>
                </a:lnTo>
                <a:lnTo>
                  <a:pt x="86" y="205"/>
                </a:lnTo>
                <a:lnTo>
                  <a:pt x="95" y="196"/>
                </a:lnTo>
                <a:lnTo>
                  <a:pt x="100" y="188"/>
                </a:lnTo>
                <a:lnTo>
                  <a:pt x="105" y="184"/>
                </a:lnTo>
                <a:lnTo>
                  <a:pt x="107" y="178"/>
                </a:lnTo>
                <a:lnTo>
                  <a:pt x="110" y="173"/>
                </a:lnTo>
                <a:lnTo>
                  <a:pt x="113" y="168"/>
                </a:lnTo>
                <a:lnTo>
                  <a:pt x="115" y="162"/>
                </a:lnTo>
                <a:lnTo>
                  <a:pt x="118" y="157"/>
                </a:lnTo>
                <a:lnTo>
                  <a:pt x="119" y="153"/>
                </a:lnTo>
                <a:lnTo>
                  <a:pt x="123" y="135"/>
                </a:lnTo>
                <a:lnTo>
                  <a:pt x="123" y="125"/>
                </a:lnTo>
                <a:lnTo>
                  <a:pt x="125" y="119"/>
                </a:lnTo>
                <a:lnTo>
                  <a:pt x="125" y="117"/>
                </a:lnTo>
                <a:lnTo>
                  <a:pt x="123" y="110"/>
                </a:lnTo>
                <a:lnTo>
                  <a:pt x="123" y="99"/>
                </a:lnTo>
                <a:lnTo>
                  <a:pt x="119" y="82"/>
                </a:lnTo>
                <a:lnTo>
                  <a:pt x="118" y="78"/>
                </a:lnTo>
                <a:lnTo>
                  <a:pt x="115" y="73"/>
                </a:lnTo>
                <a:lnTo>
                  <a:pt x="113" y="67"/>
                </a:lnTo>
                <a:lnTo>
                  <a:pt x="110" y="62"/>
                </a:lnTo>
                <a:lnTo>
                  <a:pt x="107" y="56"/>
                </a:lnTo>
                <a:lnTo>
                  <a:pt x="105" y="51"/>
                </a:lnTo>
                <a:lnTo>
                  <a:pt x="100" y="47"/>
                </a:lnTo>
                <a:lnTo>
                  <a:pt x="95" y="39"/>
                </a:lnTo>
                <a:lnTo>
                  <a:pt x="86" y="30"/>
                </a:lnTo>
                <a:lnTo>
                  <a:pt x="82" y="27"/>
                </a:lnTo>
                <a:lnTo>
                  <a:pt x="78" y="23"/>
                </a:lnTo>
                <a:lnTo>
                  <a:pt x="68" y="18"/>
                </a:lnTo>
                <a:lnTo>
                  <a:pt x="63" y="15"/>
                </a:lnTo>
                <a:lnTo>
                  <a:pt x="59" y="12"/>
                </a:lnTo>
                <a:lnTo>
                  <a:pt x="52" y="8"/>
                </a:lnTo>
                <a:lnTo>
                  <a:pt x="47" y="7"/>
                </a:lnTo>
                <a:lnTo>
                  <a:pt x="43" y="6"/>
                </a:lnTo>
                <a:lnTo>
                  <a:pt x="38" y="3"/>
                </a:lnTo>
                <a:lnTo>
                  <a:pt x="31" y="2"/>
                </a:lnTo>
                <a:lnTo>
                  <a:pt x="25" y="2"/>
                </a:lnTo>
                <a:lnTo>
                  <a:pt x="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Freeform 47">
            <a:extLst>
              <a:ext uri="{FF2B5EF4-FFF2-40B4-BE49-F238E27FC236}">
                <a16:creationId xmlns:a16="http://schemas.microsoft.com/office/drawing/2014/main" id="{C55F68FF-3460-42CE-A88D-8AB60674B82C}"/>
              </a:ext>
            </a:extLst>
          </p:cNvPr>
          <p:cNvSpPr>
            <a:spLocks/>
          </p:cNvSpPr>
          <p:nvPr/>
        </p:nvSpPr>
        <p:spPr bwMode="auto">
          <a:xfrm>
            <a:off x="5429622" y="2313121"/>
            <a:ext cx="287337"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Freeform 48">
            <a:extLst>
              <a:ext uri="{FF2B5EF4-FFF2-40B4-BE49-F238E27FC236}">
                <a16:creationId xmlns:a16="http://schemas.microsoft.com/office/drawing/2014/main" id="{5811D611-3A3A-4B27-B9EE-C82873B63083}"/>
              </a:ext>
            </a:extLst>
          </p:cNvPr>
          <p:cNvSpPr>
            <a:spLocks/>
          </p:cNvSpPr>
          <p:nvPr/>
        </p:nvSpPr>
        <p:spPr bwMode="auto">
          <a:xfrm>
            <a:off x="5429622" y="2663958"/>
            <a:ext cx="287337"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 name="Freeform 49">
            <a:extLst>
              <a:ext uri="{FF2B5EF4-FFF2-40B4-BE49-F238E27FC236}">
                <a16:creationId xmlns:a16="http://schemas.microsoft.com/office/drawing/2014/main" id="{A2B07F4B-EFAC-4D11-B75F-839494E8A621}"/>
              </a:ext>
            </a:extLst>
          </p:cNvPr>
          <p:cNvSpPr>
            <a:spLocks/>
          </p:cNvSpPr>
          <p:nvPr/>
        </p:nvSpPr>
        <p:spPr bwMode="auto">
          <a:xfrm>
            <a:off x="5429622" y="2313121"/>
            <a:ext cx="25400" cy="376237"/>
          </a:xfrm>
          <a:custGeom>
            <a:avLst/>
            <a:gdLst>
              <a:gd name="T0" fmla="*/ 2147483647 w 16"/>
              <a:gd name="T1" fmla="*/ 2147483647 h 237"/>
              <a:gd name="T2" fmla="*/ 2147483647 w 16"/>
              <a:gd name="T3" fmla="*/ 2147483647 h 237"/>
              <a:gd name="T4" fmla="*/ 2147483647 w 16"/>
              <a:gd name="T5" fmla="*/ 2147483647 h 237"/>
              <a:gd name="T6" fmla="*/ 2147483647 w 16"/>
              <a:gd name="T7" fmla="*/ 0 h 237"/>
              <a:gd name="T8" fmla="*/ 2147483647 w 16"/>
              <a:gd name="T9" fmla="*/ 0 h 237"/>
              <a:gd name="T10" fmla="*/ 2147483647 w 16"/>
              <a:gd name="T11" fmla="*/ 2147483647 h 237"/>
              <a:gd name="T12" fmla="*/ 0 w 16"/>
              <a:gd name="T13" fmla="*/ 2147483647 h 237"/>
              <a:gd name="T14" fmla="*/ 0 w 16"/>
              <a:gd name="T15" fmla="*/ 2147483647 h 237"/>
              <a:gd name="T16" fmla="*/ 2147483647 w 16"/>
              <a:gd name="T17" fmla="*/ 2147483647 h 237"/>
              <a:gd name="T18" fmla="*/ 2147483647 w 16"/>
              <a:gd name="T19" fmla="*/ 2147483647 h 237"/>
              <a:gd name="T20" fmla="*/ 2147483647 w 16"/>
              <a:gd name="T21" fmla="*/ 2147483647 h 237"/>
              <a:gd name="T22" fmla="*/ 2147483647 w 16"/>
              <a:gd name="T23" fmla="*/ 2147483647 h 237"/>
              <a:gd name="T24" fmla="*/ 2147483647 w 16"/>
              <a:gd name="T25" fmla="*/ 2147483647 h 237"/>
              <a:gd name="T26" fmla="*/ 2147483647 w 16"/>
              <a:gd name="T27" fmla="*/ 2147483647 h 237"/>
              <a:gd name="T28" fmla="*/ 2147483647 w 16"/>
              <a:gd name="T29" fmla="*/ 2147483647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7"/>
              <a:gd name="T47" fmla="*/ 16 w 1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7">
                <a:moveTo>
                  <a:pt x="16" y="8"/>
                </a:moveTo>
                <a:lnTo>
                  <a:pt x="16" y="6"/>
                </a:lnTo>
                <a:lnTo>
                  <a:pt x="13" y="3"/>
                </a:lnTo>
                <a:lnTo>
                  <a:pt x="10" y="0"/>
                </a:lnTo>
                <a:lnTo>
                  <a:pt x="5" y="0"/>
                </a:lnTo>
                <a:lnTo>
                  <a:pt x="2" y="3"/>
                </a:lnTo>
                <a:lnTo>
                  <a:pt x="0" y="6"/>
                </a:lnTo>
                <a:lnTo>
                  <a:pt x="0" y="232"/>
                </a:lnTo>
                <a:lnTo>
                  <a:pt x="2" y="235"/>
                </a:lnTo>
                <a:lnTo>
                  <a:pt x="5" y="237"/>
                </a:lnTo>
                <a:lnTo>
                  <a:pt x="10" y="237"/>
                </a:lnTo>
                <a:lnTo>
                  <a:pt x="13" y="235"/>
                </a:lnTo>
                <a:lnTo>
                  <a:pt x="16" y="232"/>
                </a:lnTo>
                <a:lnTo>
                  <a:pt x="16" y="22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 name="Freeform 50">
            <a:extLst>
              <a:ext uri="{FF2B5EF4-FFF2-40B4-BE49-F238E27FC236}">
                <a16:creationId xmlns:a16="http://schemas.microsoft.com/office/drawing/2014/main" id="{9256635E-C0C5-490C-91D6-CC2627148B5C}"/>
              </a:ext>
            </a:extLst>
          </p:cNvPr>
          <p:cNvSpPr>
            <a:spLocks/>
          </p:cNvSpPr>
          <p:nvPr/>
        </p:nvSpPr>
        <p:spPr bwMode="auto">
          <a:xfrm>
            <a:off x="6691684" y="2260733"/>
            <a:ext cx="223838" cy="25400"/>
          </a:xfrm>
          <a:custGeom>
            <a:avLst/>
            <a:gdLst>
              <a:gd name="T0" fmla="*/ 2147483647 w 141"/>
              <a:gd name="T1" fmla="*/ 0 h 16"/>
              <a:gd name="T2" fmla="*/ 2147483647 w 141"/>
              <a:gd name="T3" fmla="*/ 0 h 16"/>
              <a:gd name="T4" fmla="*/ 2147483647 w 141"/>
              <a:gd name="T5" fmla="*/ 2147483647 h 16"/>
              <a:gd name="T6" fmla="*/ 0 w 141"/>
              <a:gd name="T7" fmla="*/ 2147483647 h 16"/>
              <a:gd name="T8" fmla="*/ 0 w 141"/>
              <a:gd name="T9" fmla="*/ 2147483647 h 16"/>
              <a:gd name="T10" fmla="*/ 2147483647 w 141"/>
              <a:gd name="T11" fmla="*/ 2147483647 h 16"/>
              <a:gd name="T12" fmla="*/ 2147483647 w 141"/>
              <a:gd name="T13" fmla="*/ 2147483647 h 16"/>
              <a:gd name="T14" fmla="*/ 2147483647 w 141"/>
              <a:gd name="T15" fmla="*/ 2147483647 h 16"/>
              <a:gd name="T16" fmla="*/ 2147483647 w 141"/>
              <a:gd name="T17" fmla="*/ 2147483647 h 16"/>
              <a:gd name="T18" fmla="*/ 2147483647 w 141"/>
              <a:gd name="T19" fmla="*/ 2147483647 h 16"/>
              <a:gd name="T20" fmla="*/ 2147483647 w 141"/>
              <a:gd name="T21" fmla="*/ 2147483647 h 16"/>
              <a:gd name="T22" fmla="*/ 2147483647 w 141"/>
              <a:gd name="T23" fmla="*/ 2147483647 h 16"/>
              <a:gd name="T24" fmla="*/ 2147483647 w 141"/>
              <a:gd name="T25" fmla="*/ 0 h 16"/>
              <a:gd name="T26" fmla="*/ 2147483647 w 141"/>
              <a:gd name="T27" fmla="*/ 0 h 16"/>
              <a:gd name="T28" fmla="*/ 2147483647 w 1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1"/>
              <a:gd name="T46" fmla="*/ 0 h 16"/>
              <a:gd name="T47" fmla="*/ 141 w 1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1" h="16">
                <a:moveTo>
                  <a:pt x="8" y="0"/>
                </a:moveTo>
                <a:lnTo>
                  <a:pt x="6" y="0"/>
                </a:lnTo>
                <a:lnTo>
                  <a:pt x="3" y="2"/>
                </a:lnTo>
                <a:lnTo>
                  <a:pt x="0" y="5"/>
                </a:lnTo>
                <a:lnTo>
                  <a:pt x="0" y="10"/>
                </a:lnTo>
                <a:lnTo>
                  <a:pt x="3" y="13"/>
                </a:lnTo>
                <a:lnTo>
                  <a:pt x="6" y="16"/>
                </a:lnTo>
                <a:lnTo>
                  <a:pt x="136" y="16"/>
                </a:lnTo>
                <a:lnTo>
                  <a:pt x="138" y="13"/>
                </a:lnTo>
                <a:lnTo>
                  <a:pt x="141" y="10"/>
                </a:lnTo>
                <a:lnTo>
                  <a:pt x="141" y="5"/>
                </a:lnTo>
                <a:lnTo>
                  <a:pt x="138" y="2"/>
                </a:lnTo>
                <a:lnTo>
                  <a:pt x="136" y="0"/>
                </a:lnTo>
                <a:lnTo>
                  <a:pt x="1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 name="Freeform 51">
            <a:extLst>
              <a:ext uri="{FF2B5EF4-FFF2-40B4-BE49-F238E27FC236}">
                <a16:creationId xmlns:a16="http://schemas.microsoft.com/office/drawing/2014/main" id="{3F4A64FC-570A-4467-8F71-F999811261C2}"/>
              </a:ext>
            </a:extLst>
          </p:cNvPr>
          <p:cNvSpPr>
            <a:spLocks/>
          </p:cNvSpPr>
          <p:nvPr/>
        </p:nvSpPr>
        <p:spPr bwMode="auto">
          <a:xfrm>
            <a:off x="6691684" y="2659196"/>
            <a:ext cx="225425" cy="26987"/>
          </a:xfrm>
          <a:custGeom>
            <a:avLst/>
            <a:gdLst>
              <a:gd name="T0" fmla="*/ 2147483647 w 142"/>
              <a:gd name="T1" fmla="*/ 2147483647 h 17"/>
              <a:gd name="T2" fmla="*/ 2147483647 w 142"/>
              <a:gd name="T3" fmla="*/ 2147483647 h 17"/>
              <a:gd name="T4" fmla="*/ 2147483647 w 142"/>
              <a:gd name="T5" fmla="*/ 2147483647 h 17"/>
              <a:gd name="T6" fmla="*/ 2147483647 w 142"/>
              <a:gd name="T7" fmla="*/ 2147483647 h 17"/>
              <a:gd name="T8" fmla="*/ 2147483647 w 142"/>
              <a:gd name="T9" fmla="*/ 2147483647 h 17"/>
              <a:gd name="T10" fmla="*/ 2147483647 w 142"/>
              <a:gd name="T11" fmla="*/ 2147483647 h 17"/>
              <a:gd name="T12" fmla="*/ 2147483647 w 142"/>
              <a:gd name="T13" fmla="*/ 0 h 17"/>
              <a:gd name="T14" fmla="*/ 2147483647 w 142"/>
              <a:gd name="T15" fmla="*/ 0 h 17"/>
              <a:gd name="T16" fmla="*/ 2147483647 w 142"/>
              <a:gd name="T17" fmla="*/ 2147483647 h 17"/>
              <a:gd name="T18" fmla="*/ 0 w 142"/>
              <a:gd name="T19" fmla="*/ 2147483647 h 17"/>
              <a:gd name="T20" fmla="*/ 0 w 142"/>
              <a:gd name="T21" fmla="*/ 2147483647 h 17"/>
              <a:gd name="T22" fmla="*/ 2147483647 w 142"/>
              <a:gd name="T23" fmla="*/ 2147483647 h 17"/>
              <a:gd name="T24" fmla="*/ 2147483647 w 142"/>
              <a:gd name="T25" fmla="*/ 2147483647 h 17"/>
              <a:gd name="T26" fmla="*/ 2147483647 w 142"/>
              <a:gd name="T27" fmla="*/ 2147483647 h 17"/>
              <a:gd name="T28" fmla="*/ 2147483647 w 142"/>
              <a:gd name="T29" fmla="*/ 214748364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17"/>
              <a:gd name="T47" fmla="*/ 142 w 14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17">
                <a:moveTo>
                  <a:pt x="134" y="17"/>
                </a:moveTo>
                <a:lnTo>
                  <a:pt x="137" y="17"/>
                </a:lnTo>
                <a:lnTo>
                  <a:pt x="140" y="14"/>
                </a:lnTo>
                <a:lnTo>
                  <a:pt x="142" y="11"/>
                </a:lnTo>
                <a:lnTo>
                  <a:pt x="142" y="6"/>
                </a:lnTo>
                <a:lnTo>
                  <a:pt x="140" y="3"/>
                </a:lnTo>
                <a:lnTo>
                  <a:pt x="137" y="0"/>
                </a:lnTo>
                <a:lnTo>
                  <a:pt x="6" y="0"/>
                </a:lnTo>
                <a:lnTo>
                  <a:pt x="3" y="3"/>
                </a:lnTo>
                <a:lnTo>
                  <a:pt x="0" y="6"/>
                </a:lnTo>
                <a:lnTo>
                  <a:pt x="0" y="11"/>
                </a:lnTo>
                <a:lnTo>
                  <a:pt x="3" y="14"/>
                </a:lnTo>
                <a:lnTo>
                  <a:pt x="6" y="17"/>
                </a:lnTo>
                <a:lnTo>
                  <a:pt x="8" y="17"/>
                </a:lnTo>
                <a:lnTo>
                  <a:pt x="13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 name="Freeform 52">
            <a:extLst>
              <a:ext uri="{FF2B5EF4-FFF2-40B4-BE49-F238E27FC236}">
                <a16:creationId xmlns:a16="http://schemas.microsoft.com/office/drawing/2014/main" id="{7DE87FB1-5A65-46FA-AB41-6347B186BFF0}"/>
              </a:ext>
            </a:extLst>
          </p:cNvPr>
          <p:cNvSpPr>
            <a:spLocks/>
          </p:cNvSpPr>
          <p:nvPr/>
        </p:nvSpPr>
        <p:spPr bwMode="auto">
          <a:xfrm>
            <a:off x="6691684" y="2659196"/>
            <a:ext cx="25400" cy="1779587"/>
          </a:xfrm>
          <a:custGeom>
            <a:avLst/>
            <a:gdLst>
              <a:gd name="T0" fmla="*/ 2147483647 w 16"/>
              <a:gd name="T1" fmla="*/ 2147483647 h 1121"/>
              <a:gd name="T2" fmla="*/ 2147483647 w 16"/>
              <a:gd name="T3" fmla="*/ 2147483647 h 1121"/>
              <a:gd name="T4" fmla="*/ 2147483647 w 16"/>
              <a:gd name="T5" fmla="*/ 2147483647 h 1121"/>
              <a:gd name="T6" fmla="*/ 2147483647 w 16"/>
              <a:gd name="T7" fmla="*/ 0 h 1121"/>
              <a:gd name="T8" fmla="*/ 2147483647 w 16"/>
              <a:gd name="T9" fmla="*/ 0 h 1121"/>
              <a:gd name="T10" fmla="*/ 2147483647 w 16"/>
              <a:gd name="T11" fmla="*/ 2147483647 h 1121"/>
              <a:gd name="T12" fmla="*/ 0 w 16"/>
              <a:gd name="T13" fmla="*/ 2147483647 h 1121"/>
              <a:gd name="T14" fmla="*/ 0 w 16"/>
              <a:gd name="T15" fmla="*/ 2147483647 h 1121"/>
              <a:gd name="T16" fmla="*/ 2147483647 w 16"/>
              <a:gd name="T17" fmla="*/ 2147483647 h 1121"/>
              <a:gd name="T18" fmla="*/ 2147483647 w 16"/>
              <a:gd name="T19" fmla="*/ 2147483647 h 1121"/>
              <a:gd name="T20" fmla="*/ 2147483647 w 16"/>
              <a:gd name="T21" fmla="*/ 2147483647 h 1121"/>
              <a:gd name="T22" fmla="*/ 2147483647 w 16"/>
              <a:gd name="T23" fmla="*/ 2147483647 h 1121"/>
              <a:gd name="T24" fmla="*/ 2147483647 w 16"/>
              <a:gd name="T25" fmla="*/ 2147483647 h 1121"/>
              <a:gd name="T26" fmla="*/ 2147483647 w 16"/>
              <a:gd name="T27" fmla="*/ 2147483647 h 1121"/>
              <a:gd name="T28" fmla="*/ 2147483647 w 16"/>
              <a:gd name="T29" fmla="*/ 2147483647 h 1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21"/>
              <a:gd name="T47" fmla="*/ 16 w 16"/>
              <a:gd name="T48" fmla="*/ 1121 h 1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21">
                <a:moveTo>
                  <a:pt x="16" y="9"/>
                </a:moveTo>
                <a:lnTo>
                  <a:pt x="16" y="6"/>
                </a:lnTo>
                <a:lnTo>
                  <a:pt x="14" y="3"/>
                </a:lnTo>
                <a:lnTo>
                  <a:pt x="11" y="0"/>
                </a:lnTo>
                <a:lnTo>
                  <a:pt x="6" y="0"/>
                </a:lnTo>
                <a:lnTo>
                  <a:pt x="3" y="3"/>
                </a:lnTo>
                <a:lnTo>
                  <a:pt x="0" y="6"/>
                </a:lnTo>
                <a:lnTo>
                  <a:pt x="0" y="1116"/>
                </a:lnTo>
                <a:lnTo>
                  <a:pt x="3" y="1119"/>
                </a:lnTo>
                <a:lnTo>
                  <a:pt x="6" y="1121"/>
                </a:lnTo>
                <a:lnTo>
                  <a:pt x="11" y="1121"/>
                </a:lnTo>
                <a:lnTo>
                  <a:pt x="14" y="1119"/>
                </a:lnTo>
                <a:lnTo>
                  <a:pt x="16" y="1116"/>
                </a:lnTo>
                <a:lnTo>
                  <a:pt x="16" y="1113"/>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 name="Freeform 53">
            <a:extLst>
              <a:ext uri="{FF2B5EF4-FFF2-40B4-BE49-F238E27FC236}">
                <a16:creationId xmlns:a16="http://schemas.microsoft.com/office/drawing/2014/main" id="{FDA3499D-23A5-45DC-9E1E-9F7BB5F4459F}"/>
              </a:ext>
            </a:extLst>
          </p:cNvPr>
          <p:cNvSpPr>
            <a:spLocks/>
          </p:cNvSpPr>
          <p:nvPr/>
        </p:nvSpPr>
        <p:spPr bwMode="auto">
          <a:xfrm>
            <a:off x="6291634" y="4413383"/>
            <a:ext cx="585788" cy="25400"/>
          </a:xfrm>
          <a:custGeom>
            <a:avLst/>
            <a:gdLst>
              <a:gd name="T0" fmla="*/ 2147483647 w 369"/>
              <a:gd name="T1" fmla="*/ 0 h 16"/>
              <a:gd name="T2" fmla="*/ 2147483647 w 369"/>
              <a:gd name="T3" fmla="*/ 0 h 16"/>
              <a:gd name="T4" fmla="*/ 2147483647 w 369"/>
              <a:gd name="T5" fmla="*/ 2147483647 h 16"/>
              <a:gd name="T6" fmla="*/ 0 w 369"/>
              <a:gd name="T7" fmla="*/ 2147483647 h 16"/>
              <a:gd name="T8" fmla="*/ 0 w 369"/>
              <a:gd name="T9" fmla="*/ 2147483647 h 16"/>
              <a:gd name="T10" fmla="*/ 2147483647 w 369"/>
              <a:gd name="T11" fmla="*/ 2147483647 h 16"/>
              <a:gd name="T12" fmla="*/ 2147483647 w 369"/>
              <a:gd name="T13" fmla="*/ 2147483647 h 16"/>
              <a:gd name="T14" fmla="*/ 2147483647 w 369"/>
              <a:gd name="T15" fmla="*/ 2147483647 h 16"/>
              <a:gd name="T16" fmla="*/ 2147483647 w 369"/>
              <a:gd name="T17" fmla="*/ 2147483647 h 16"/>
              <a:gd name="T18" fmla="*/ 2147483647 w 369"/>
              <a:gd name="T19" fmla="*/ 2147483647 h 16"/>
              <a:gd name="T20" fmla="*/ 2147483647 w 369"/>
              <a:gd name="T21" fmla="*/ 2147483647 h 16"/>
              <a:gd name="T22" fmla="*/ 2147483647 w 369"/>
              <a:gd name="T23" fmla="*/ 2147483647 h 16"/>
              <a:gd name="T24" fmla="*/ 2147483647 w 369"/>
              <a:gd name="T25" fmla="*/ 0 h 16"/>
              <a:gd name="T26" fmla="*/ 2147483647 w 369"/>
              <a:gd name="T27" fmla="*/ 0 h 16"/>
              <a:gd name="T28" fmla="*/ 2147483647 w 36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9"/>
              <a:gd name="T46" fmla="*/ 0 h 16"/>
              <a:gd name="T47" fmla="*/ 369 w 36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9" h="16">
                <a:moveTo>
                  <a:pt x="8" y="0"/>
                </a:moveTo>
                <a:lnTo>
                  <a:pt x="6" y="0"/>
                </a:lnTo>
                <a:lnTo>
                  <a:pt x="3" y="3"/>
                </a:lnTo>
                <a:lnTo>
                  <a:pt x="0" y="6"/>
                </a:lnTo>
                <a:lnTo>
                  <a:pt x="0" y="11"/>
                </a:lnTo>
                <a:lnTo>
                  <a:pt x="3" y="14"/>
                </a:lnTo>
                <a:lnTo>
                  <a:pt x="6" y="16"/>
                </a:lnTo>
                <a:lnTo>
                  <a:pt x="363" y="16"/>
                </a:lnTo>
                <a:lnTo>
                  <a:pt x="366" y="14"/>
                </a:lnTo>
                <a:lnTo>
                  <a:pt x="369" y="11"/>
                </a:lnTo>
                <a:lnTo>
                  <a:pt x="369" y="6"/>
                </a:lnTo>
                <a:lnTo>
                  <a:pt x="366" y="3"/>
                </a:lnTo>
                <a:lnTo>
                  <a:pt x="363" y="0"/>
                </a:lnTo>
                <a:lnTo>
                  <a:pt x="36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 name="Freeform 54">
            <a:extLst>
              <a:ext uri="{FF2B5EF4-FFF2-40B4-BE49-F238E27FC236}">
                <a16:creationId xmlns:a16="http://schemas.microsoft.com/office/drawing/2014/main" id="{C875C4AD-08D7-41CD-AC7D-90842C3090C6}"/>
              </a:ext>
            </a:extLst>
          </p:cNvPr>
          <p:cNvSpPr>
            <a:spLocks/>
          </p:cNvSpPr>
          <p:nvPr/>
        </p:nvSpPr>
        <p:spPr bwMode="auto">
          <a:xfrm>
            <a:off x="7371134" y="5051558"/>
            <a:ext cx="541338" cy="25400"/>
          </a:xfrm>
          <a:custGeom>
            <a:avLst/>
            <a:gdLst>
              <a:gd name="T0" fmla="*/ 2147483647 w 341"/>
              <a:gd name="T1" fmla="*/ 0 h 16"/>
              <a:gd name="T2" fmla="*/ 2147483647 w 341"/>
              <a:gd name="T3" fmla="*/ 0 h 16"/>
              <a:gd name="T4" fmla="*/ 2147483647 w 341"/>
              <a:gd name="T5" fmla="*/ 2147483647 h 16"/>
              <a:gd name="T6" fmla="*/ 0 w 341"/>
              <a:gd name="T7" fmla="*/ 2147483647 h 16"/>
              <a:gd name="T8" fmla="*/ 0 w 341"/>
              <a:gd name="T9" fmla="*/ 2147483647 h 16"/>
              <a:gd name="T10" fmla="*/ 2147483647 w 341"/>
              <a:gd name="T11" fmla="*/ 2147483647 h 16"/>
              <a:gd name="T12" fmla="*/ 2147483647 w 341"/>
              <a:gd name="T13" fmla="*/ 2147483647 h 16"/>
              <a:gd name="T14" fmla="*/ 2147483647 w 341"/>
              <a:gd name="T15" fmla="*/ 2147483647 h 16"/>
              <a:gd name="T16" fmla="*/ 2147483647 w 341"/>
              <a:gd name="T17" fmla="*/ 2147483647 h 16"/>
              <a:gd name="T18" fmla="*/ 2147483647 w 341"/>
              <a:gd name="T19" fmla="*/ 2147483647 h 16"/>
              <a:gd name="T20" fmla="*/ 2147483647 w 341"/>
              <a:gd name="T21" fmla="*/ 2147483647 h 16"/>
              <a:gd name="T22" fmla="*/ 2147483647 w 341"/>
              <a:gd name="T23" fmla="*/ 2147483647 h 16"/>
              <a:gd name="T24" fmla="*/ 2147483647 w 341"/>
              <a:gd name="T25" fmla="*/ 0 h 16"/>
              <a:gd name="T26" fmla="*/ 2147483647 w 341"/>
              <a:gd name="T27" fmla="*/ 0 h 16"/>
              <a:gd name="T28" fmla="*/ 2147483647 w 3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1"/>
              <a:gd name="T46" fmla="*/ 0 h 16"/>
              <a:gd name="T47" fmla="*/ 341 w 3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1" h="16">
                <a:moveTo>
                  <a:pt x="8" y="0"/>
                </a:moveTo>
                <a:lnTo>
                  <a:pt x="5" y="0"/>
                </a:lnTo>
                <a:lnTo>
                  <a:pt x="2" y="3"/>
                </a:lnTo>
                <a:lnTo>
                  <a:pt x="0" y="5"/>
                </a:lnTo>
                <a:lnTo>
                  <a:pt x="0" y="11"/>
                </a:lnTo>
                <a:lnTo>
                  <a:pt x="2" y="13"/>
                </a:lnTo>
                <a:lnTo>
                  <a:pt x="5" y="16"/>
                </a:lnTo>
                <a:lnTo>
                  <a:pt x="336" y="16"/>
                </a:lnTo>
                <a:lnTo>
                  <a:pt x="338" y="13"/>
                </a:lnTo>
                <a:lnTo>
                  <a:pt x="341" y="11"/>
                </a:lnTo>
                <a:lnTo>
                  <a:pt x="341" y="5"/>
                </a:lnTo>
                <a:lnTo>
                  <a:pt x="338" y="3"/>
                </a:lnTo>
                <a:lnTo>
                  <a:pt x="336" y="0"/>
                </a:lnTo>
                <a:lnTo>
                  <a:pt x="3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 name="Freeform 55">
            <a:extLst>
              <a:ext uri="{FF2B5EF4-FFF2-40B4-BE49-F238E27FC236}">
                <a16:creationId xmlns:a16="http://schemas.microsoft.com/office/drawing/2014/main" id="{DBD9E73A-42BC-4B44-82D5-9D7FEB21D4D3}"/>
              </a:ext>
            </a:extLst>
          </p:cNvPr>
          <p:cNvSpPr>
            <a:spLocks/>
          </p:cNvSpPr>
          <p:nvPr/>
        </p:nvSpPr>
        <p:spPr bwMode="auto">
          <a:xfrm>
            <a:off x="7529884" y="3935546"/>
            <a:ext cx="503238" cy="25400"/>
          </a:xfrm>
          <a:custGeom>
            <a:avLst/>
            <a:gdLst>
              <a:gd name="T0" fmla="*/ 2147483647 w 317"/>
              <a:gd name="T1" fmla="*/ 0 h 16"/>
              <a:gd name="T2" fmla="*/ 2147483647 w 317"/>
              <a:gd name="T3" fmla="*/ 0 h 16"/>
              <a:gd name="T4" fmla="*/ 2147483647 w 317"/>
              <a:gd name="T5" fmla="*/ 2147483647 h 16"/>
              <a:gd name="T6" fmla="*/ 0 w 317"/>
              <a:gd name="T7" fmla="*/ 2147483647 h 16"/>
              <a:gd name="T8" fmla="*/ 0 w 317"/>
              <a:gd name="T9" fmla="*/ 2147483647 h 16"/>
              <a:gd name="T10" fmla="*/ 2147483647 w 317"/>
              <a:gd name="T11" fmla="*/ 2147483647 h 16"/>
              <a:gd name="T12" fmla="*/ 2147483647 w 317"/>
              <a:gd name="T13" fmla="*/ 2147483647 h 16"/>
              <a:gd name="T14" fmla="*/ 2147483647 w 317"/>
              <a:gd name="T15" fmla="*/ 2147483647 h 16"/>
              <a:gd name="T16" fmla="*/ 2147483647 w 317"/>
              <a:gd name="T17" fmla="*/ 2147483647 h 16"/>
              <a:gd name="T18" fmla="*/ 2147483647 w 317"/>
              <a:gd name="T19" fmla="*/ 2147483647 h 16"/>
              <a:gd name="T20" fmla="*/ 2147483647 w 317"/>
              <a:gd name="T21" fmla="*/ 2147483647 h 16"/>
              <a:gd name="T22" fmla="*/ 2147483647 w 317"/>
              <a:gd name="T23" fmla="*/ 2147483647 h 16"/>
              <a:gd name="T24" fmla="*/ 2147483647 w 317"/>
              <a:gd name="T25" fmla="*/ 0 h 16"/>
              <a:gd name="T26" fmla="*/ 2147483647 w 317"/>
              <a:gd name="T27" fmla="*/ 0 h 16"/>
              <a:gd name="T28" fmla="*/ 2147483647 w 3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7"/>
              <a:gd name="T46" fmla="*/ 0 h 16"/>
              <a:gd name="T47" fmla="*/ 317 w 3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7" h="16">
                <a:moveTo>
                  <a:pt x="8" y="0"/>
                </a:moveTo>
                <a:lnTo>
                  <a:pt x="5" y="0"/>
                </a:lnTo>
                <a:lnTo>
                  <a:pt x="3" y="3"/>
                </a:lnTo>
                <a:lnTo>
                  <a:pt x="0" y="5"/>
                </a:lnTo>
                <a:lnTo>
                  <a:pt x="0" y="11"/>
                </a:lnTo>
                <a:lnTo>
                  <a:pt x="3" y="13"/>
                </a:lnTo>
                <a:lnTo>
                  <a:pt x="5" y="16"/>
                </a:lnTo>
                <a:lnTo>
                  <a:pt x="312" y="16"/>
                </a:lnTo>
                <a:lnTo>
                  <a:pt x="315" y="13"/>
                </a:lnTo>
                <a:lnTo>
                  <a:pt x="317" y="11"/>
                </a:lnTo>
                <a:lnTo>
                  <a:pt x="317" y="5"/>
                </a:lnTo>
                <a:lnTo>
                  <a:pt x="315" y="3"/>
                </a:lnTo>
                <a:lnTo>
                  <a:pt x="312" y="0"/>
                </a:lnTo>
                <a:lnTo>
                  <a:pt x="3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 name="Freeform 56">
            <a:extLst>
              <a:ext uri="{FF2B5EF4-FFF2-40B4-BE49-F238E27FC236}">
                <a16:creationId xmlns:a16="http://schemas.microsoft.com/office/drawing/2014/main" id="{318AB217-4605-4850-ACC0-9F793BA9E4D8}"/>
              </a:ext>
            </a:extLst>
          </p:cNvPr>
          <p:cNvSpPr>
            <a:spLocks/>
          </p:cNvSpPr>
          <p:nvPr/>
        </p:nvSpPr>
        <p:spPr bwMode="auto">
          <a:xfrm>
            <a:off x="7567984" y="2181358"/>
            <a:ext cx="425450" cy="25400"/>
          </a:xfrm>
          <a:custGeom>
            <a:avLst/>
            <a:gdLst>
              <a:gd name="T0" fmla="*/ 2147483647 w 268"/>
              <a:gd name="T1" fmla="*/ 0 h 16"/>
              <a:gd name="T2" fmla="*/ 2147483647 w 268"/>
              <a:gd name="T3" fmla="*/ 0 h 16"/>
              <a:gd name="T4" fmla="*/ 2147483647 w 268"/>
              <a:gd name="T5" fmla="*/ 2147483647 h 16"/>
              <a:gd name="T6" fmla="*/ 0 w 268"/>
              <a:gd name="T7" fmla="*/ 2147483647 h 16"/>
              <a:gd name="T8" fmla="*/ 0 w 268"/>
              <a:gd name="T9" fmla="*/ 2147483647 h 16"/>
              <a:gd name="T10" fmla="*/ 2147483647 w 268"/>
              <a:gd name="T11" fmla="*/ 2147483647 h 16"/>
              <a:gd name="T12" fmla="*/ 2147483647 w 268"/>
              <a:gd name="T13" fmla="*/ 2147483647 h 16"/>
              <a:gd name="T14" fmla="*/ 2147483647 w 268"/>
              <a:gd name="T15" fmla="*/ 2147483647 h 16"/>
              <a:gd name="T16" fmla="*/ 2147483647 w 268"/>
              <a:gd name="T17" fmla="*/ 2147483647 h 16"/>
              <a:gd name="T18" fmla="*/ 2147483647 w 268"/>
              <a:gd name="T19" fmla="*/ 2147483647 h 16"/>
              <a:gd name="T20" fmla="*/ 2147483647 w 268"/>
              <a:gd name="T21" fmla="*/ 2147483647 h 16"/>
              <a:gd name="T22" fmla="*/ 2147483647 w 268"/>
              <a:gd name="T23" fmla="*/ 2147483647 h 16"/>
              <a:gd name="T24" fmla="*/ 2147483647 w 268"/>
              <a:gd name="T25" fmla="*/ 0 h 16"/>
              <a:gd name="T26" fmla="*/ 2147483647 w 268"/>
              <a:gd name="T27" fmla="*/ 0 h 16"/>
              <a:gd name="T28" fmla="*/ 2147483647 w 26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6"/>
              <a:gd name="T47" fmla="*/ 268 w 26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6">
                <a:moveTo>
                  <a:pt x="8" y="0"/>
                </a:moveTo>
                <a:lnTo>
                  <a:pt x="5" y="0"/>
                </a:lnTo>
                <a:lnTo>
                  <a:pt x="3" y="3"/>
                </a:lnTo>
                <a:lnTo>
                  <a:pt x="0" y="6"/>
                </a:lnTo>
                <a:lnTo>
                  <a:pt x="0" y="11"/>
                </a:lnTo>
                <a:lnTo>
                  <a:pt x="3" y="14"/>
                </a:lnTo>
                <a:lnTo>
                  <a:pt x="5" y="16"/>
                </a:lnTo>
                <a:lnTo>
                  <a:pt x="263" y="16"/>
                </a:lnTo>
                <a:lnTo>
                  <a:pt x="265" y="14"/>
                </a:lnTo>
                <a:lnTo>
                  <a:pt x="268" y="11"/>
                </a:lnTo>
                <a:lnTo>
                  <a:pt x="268" y="6"/>
                </a:lnTo>
                <a:lnTo>
                  <a:pt x="265" y="3"/>
                </a:lnTo>
                <a:lnTo>
                  <a:pt x="263" y="0"/>
                </a:lnTo>
                <a:lnTo>
                  <a:pt x="26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 name="Freeform 57">
            <a:extLst>
              <a:ext uri="{FF2B5EF4-FFF2-40B4-BE49-F238E27FC236}">
                <a16:creationId xmlns:a16="http://schemas.microsoft.com/office/drawing/2014/main" id="{FCA8DEF8-43D7-4788-87D1-2F3F7EEE93E0}"/>
              </a:ext>
            </a:extLst>
          </p:cNvPr>
          <p:cNvSpPr>
            <a:spLocks/>
          </p:cNvSpPr>
          <p:nvPr/>
        </p:nvSpPr>
        <p:spPr bwMode="auto">
          <a:xfrm>
            <a:off x="4778747" y="2062296"/>
            <a:ext cx="663575" cy="25400"/>
          </a:xfrm>
          <a:custGeom>
            <a:avLst/>
            <a:gdLst>
              <a:gd name="T0" fmla="*/ 2147483647 w 418"/>
              <a:gd name="T1" fmla="*/ 0 h 16"/>
              <a:gd name="T2" fmla="*/ 2147483647 w 418"/>
              <a:gd name="T3" fmla="*/ 0 h 16"/>
              <a:gd name="T4" fmla="*/ 2147483647 w 418"/>
              <a:gd name="T5" fmla="*/ 2147483647 h 16"/>
              <a:gd name="T6" fmla="*/ 0 w 418"/>
              <a:gd name="T7" fmla="*/ 2147483647 h 16"/>
              <a:gd name="T8" fmla="*/ 0 w 418"/>
              <a:gd name="T9" fmla="*/ 2147483647 h 16"/>
              <a:gd name="T10" fmla="*/ 2147483647 w 418"/>
              <a:gd name="T11" fmla="*/ 2147483647 h 16"/>
              <a:gd name="T12" fmla="*/ 2147483647 w 418"/>
              <a:gd name="T13" fmla="*/ 2147483647 h 16"/>
              <a:gd name="T14" fmla="*/ 2147483647 w 418"/>
              <a:gd name="T15" fmla="*/ 2147483647 h 16"/>
              <a:gd name="T16" fmla="*/ 2147483647 w 418"/>
              <a:gd name="T17" fmla="*/ 2147483647 h 16"/>
              <a:gd name="T18" fmla="*/ 2147483647 w 418"/>
              <a:gd name="T19" fmla="*/ 2147483647 h 16"/>
              <a:gd name="T20" fmla="*/ 2147483647 w 418"/>
              <a:gd name="T21" fmla="*/ 2147483647 h 16"/>
              <a:gd name="T22" fmla="*/ 2147483647 w 418"/>
              <a:gd name="T23" fmla="*/ 2147483647 h 16"/>
              <a:gd name="T24" fmla="*/ 2147483647 w 418"/>
              <a:gd name="T25" fmla="*/ 0 h 16"/>
              <a:gd name="T26" fmla="*/ 2147483647 w 418"/>
              <a:gd name="T27" fmla="*/ 0 h 16"/>
              <a:gd name="T28" fmla="*/ 2147483647 w 41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8"/>
              <a:gd name="T46" fmla="*/ 0 h 16"/>
              <a:gd name="T47" fmla="*/ 418 w 41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8" h="16">
                <a:moveTo>
                  <a:pt x="8" y="0"/>
                </a:moveTo>
                <a:lnTo>
                  <a:pt x="5" y="0"/>
                </a:lnTo>
                <a:lnTo>
                  <a:pt x="3" y="3"/>
                </a:lnTo>
                <a:lnTo>
                  <a:pt x="0" y="6"/>
                </a:lnTo>
                <a:lnTo>
                  <a:pt x="0" y="11"/>
                </a:lnTo>
                <a:lnTo>
                  <a:pt x="3" y="14"/>
                </a:lnTo>
                <a:lnTo>
                  <a:pt x="5" y="16"/>
                </a:lnTo>
                <a:lnTo>
                  <a:pt x="412" y="16"/>
                </a:lnTo>
                <a:lnTo>
                  <a:pt x="415" y="14"/>
                </a:lnTo>
                <a:lnTo>
                  <a:pt x="418" y="11"/>
                </a:lnTo>
                <a:lnTo>
                  <a:pt x="418" y="6"/>
                </a:lnTo>
                <a:lnTo>
                  <a:pt x="415" y="3"/>
                </a:lnTo>
                <a:lnTo>
                  <a:pt x="412" y="0"/>
                </a:lnTo>
                <a:lnTo>
                  <a:pt x="41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 name="Freeform 58">
            <a:extLst>
              <a:ext uri="{FF2B5EF4-FFF2-40B4-BE49-F238E27FC236}">
                <a16:creationId xmlns:a16="http://schemas.microsoft.com/office/drawing/2014/main" id="{847DF84A-0307-4C56-AD8B-36A9A9D71598}"/>
              </a:ext>
            </a:extLst>
          </p:cNvPr>
          <p:cNvSpPr>
            <a:spLocks/>
          </p:cNvSpPr>
          <p:nvPr/>
        </p:nvSpPr>
        <p:spPr bwMode="auto">
          <a:xfrm>
            <a:off x="5855072" y="2500446"/>
            <a:ext cx="184150" cy="25400"/>
          </a:xfrm>
          <a:custGeom>
            <a:avLst/>
            <a:gdLst>
              <a:gd name="T0" fmla="*/ 2147483647 w 116"/>
              <a:gd name="T1" fmla="*/ 0 h 16"/>
              <a:gd name="T2" fmla="*/ 2147483647 w 116"/>
              <a:gd name="T3" fmla="*/ 0 h 16"/>
              <a:gd name="T4" fmla="*/ 2147483647 w 116"/>
              <a:gd name="T5" fmla="*/ 2147483647 h 16"/>
              <a:gd name="T6" fmla="*/ 0 w 116"/>
              <a:gd name="T7" fmla="*/ 2147483647 h 16"/>
              <a:gd name="T8" fmla="*/ 0 w 116"/>
              <a:gd name="T9" fmla="*/ 2147483647 h 16"/>
              <a:gd name="T10" fmla="*/ 2147483647 w 116"/>
              <a:gd name="T11" fmla="*/ 2147483647 h 16"/>
              <a:gd name="T12" fmla="*/ 2147483647 w 116"/>
              <a:gd name="T13" fmla="*/ 2147483647 h 16"/>
              <a:gd name="T14" fmla="*/ 2147483647 w 116"/>
              <a:gd name="T15" fmla="*/ 2147483647 h 16"/>
              <a:gd name="T16" fmla="*/ 2147483647 w 116"/>
              <a:gd name="T17" fmla="*/ 2147483647 h 16"/>
              <a:gd name="T18" fmla="*/ 2147483647 w 116"/>
              <a:gd name="T19" fmla="*/ 2147483647 h 16"/>
              <a:gd name="T20" fmla="*/ 2147483647 w 116"/>
              <a:gd name="T21" fmla="*/ 2147483647 h 16"/>
              <a:gd name="T22" fmla="*/ 2147483647 w 116"/>
              <a:gd name="T23" fmla="*/ 2147483647 h 16"/>
              <a:gd name="T24" fmla="*/ 2147483647 w 116"/>
              <a:gd name="T25" fmla="*/ 0 h 16"/>
              <a:gd name="T26" fmla="*/ 2147483647 w 116"/>
              <a:gd name="T27" fmla="*/ 0 h 16"/>
              <a:gd name="T28" fmla="*/ 2147483647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2" y="3"/>
                </a:lnTo>
                <a:lnTo>
                  <a:pt x="0" y="5"/>
                </a:lnTo>
                <a:lnTo>
                  <a:pt x="0" y="11"/>
                </a:lnTo>
                <a:lnTo>
                  <a:pt x="2" y="13"/>
                </a:lnTo>
                <a:lnTo>
                  <a:pt x="5" y="16"/>
                </a:lnTo>
                <a:lnTo>
                  <a:pt x="111" y="16"/>
                </a:lnTo>
                <a:lnTo>
                  <a:pt x="113" y="13"/>
                </a:lnTo>
                <a:lnTo>
                  <a:pt x="116" y="11"/>
                </a:lnTo>
                <a:lnTo>
                  <a:pt x="116" y="5"/>
                </a:lnTo>
                <a:lnTo>
                  <a:pt x="113"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 name="Freeform 59">
            <a:extLst>
              <a:ext uri="{FF2B5EF4-FFF2-40B4-BE49-F238E27FC236}">
                <a16:creationId xmlns:a16="http://schemas.microsoft.com/office/drawing/2014/main" id="{DCF24656-7763-47A1-B102-D2FD09EA8A69}"/>
              </a:ext>
            </a:extLst>
          </p:cNvPr>
          <p:cNvSpPr>
            <a:spLocks/>
          </p:cNvSpPr>
          <p:nvPr/>
        </p:nvSpPr>
        <p:spPr bwMode="auto">
          <a:xfrm>
            <a:off x="6013822" y="2341696"/>
            <a:ext cx="25400" cy="184150"/>
          </a:xfrm>
          <a:custGeom>
            <a:avLst/>
            <a:gdLst>
              <a:gd name="T0" fmla="*/ 0 w 16"/>
              <a:gd name="T1" fmla="*/ 2147483647 h 116"/>
              <a:gd name="T2" fmla="*/ 0 w 16"/>
              <a:gd name="T3" fmla="*/ 2147483647 h 116"/>
              <a:gd name="T4" fmla="*/ 2147483647 w 16"/>
              <a:gd name="T5" fmla="*/ 2147483647 h 116"/>
              <a:gd name="T6" fmla="*/ 2147483647 w 16"/>
              <a:gd name="T7" fmla="*/ 2147483647 h 116"/>
              <a:gd name="T8" fmla="*/ 2147483647 w 16"/>
              <a:gd name="T9" fmla="*/ 2147483647 h 116"/>
              <a:gd name="T10" fmla="*/ 2147483647 w 16"/>
              <a:gd name="T11" fmla="*/ 2147483647 h 116"/>
              <a:gd name="T12" fmla="*/ 2147483647 w 16"/>
              <a:gd name="T13" fmla="*/ 2147483647 h 116"/>
              <a:gd name="T14" fmla="*/ 2147483647 w 16"/>
              <a:gd name="T15" fmla="*/ 2147483647 h 116"/>
              <a:gd name="T16" fmla="*/ 2147483647 w 16"/>
              <a:gd name="T17" fmla="*/ 2147483647 h 116"/>
              <a:gd name="T18" fmla="*/ 2147483647 w 16"/>
              <a:gd name="T19" fmla="*/ 0 h 116"/>
              <a:gd name="T20" fmla="*/ 2147483647 w 16"/>
              <a:gd name="T21" fmla="*/ 0 h 116"/>
              <a:gd name="T22" fmla="*/ 2147483647 w 16"/>
              <a:gd name="T23" fmla="*/ 2147483647 h 116"/>
              <a:gd name="T24" fmla="*/ 0 w 16"/>
              <a:gd name="T25" fmla="*/ 2147483647 h 116"/>
              <a:gd name="T26" fmla="*/ 0 w 16"/>
              <a:gd name="T27" fmla="*/ 2147483647 h 116"/>
              <a:gd name="T28" fmla="*/ 0 w 16"/>
              <a:gd name="T29" fmla="*/ 2147483647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6"/>
              <a:gd name="T47" fmla="*/ 16 w 16"/>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6">
                <a:moveTo>
                  <a:pt x="0" y="108"/>
                </a:moveTo>
                <a:lnTo>
                  <a:pt x="0" y="111"/>
                </a:lnTo>
                <a:lnTo>
                  <a:pt x="3" y="113"/>
                </a:lnTo>
                <a:lnTo>
                  <a:pt x="5" y="116"/>
                </a:lnTo>
                <a:lnTo>
                  <a:pt x="11" y="116"/>
                </a:lnTo>
                <a:lnTo>
                  <a:pt x="13" y="113"/>
                </a:lnTo>
                <a:lnTo>
                  <a:pt x="16" y="111"/>
                </a:lnTo>
                <a:lnTo>
                  <a:pt x="16" y="5"/>
                </a:lnTo>
                <a:lnTo>
                  <a:pt x="13" y="2"/>
                </a:lnTo>
                <a:lnTo>
                  <a:pt x="11" y="0"/>
                </a:lnTo>
                <a:lnTo>
                  <a:pt x="5" y="0"/>
                </a:lnTo>
                <a:lnTo>
                  <a:pt x="3" y="2"/>
                </a:lnTo>
                <a:lnTo>
                  <a:pt x="0" y="5"/>
                </a:lnTo>
                <a:lnTo>
                  <a:pt x="0" y="8"/>
                </a:lnTo>
                <a:lnTo>
                  <a:pt x="0"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 name="Freeform 60">
            <a:extLst>
              <a:ext uri="{FF2B5EF4-FFF2-40B4-BE49-F238E27FC236}">
                <a16:creationId xmlns:a16="http://schemas.microsoft.com/office/drawing/2014/main" id="{5EA437EF-5DDB-47A2-94F7-5B198481A0C0}"/>
              </a:ext>
            </a:extLst>
          </p:cNvPr>
          <p:cNvSpPr>
            <a:spLocks/>
          </p:cNvSpPr>
          <p:nvPr/>
        </p:nvSpPr>
        <p:spPr bwMode="auto">
          <a:xfrm>
            <a:off x="6013822" y="2341696"/>
            <a:ext cx="265112" cy="25400"/>
          </a:xfrm>
          <a:custGeom>
            <a:avLst/>
            <a:gdLst>
              <a:gd name="T0" fmla="*/ 2147483647 w 167"/>
              <a:gd name="T1" fmla="*/ 0 h 16"/>
              <a:gd name="T2" fmla="*/ 2147483647 w 167"/>
              <a:gd name="T3" fmla="*/ 0 h 16"/>
              <a:gd name="T4" fmla="*/ 2147483647 w 167"/>
              <a:gd name="T5" fmla="*/ 2147483647 h 16"/>
              <a:gd name="T6" fmla="*/ 0 w 167"/>
              <a:gd name="T7" fmla="*/ 2147483647 h 16"/>
              <a:gd name="T8" fmla="*/ 0 w 167"/>
              <a:gd name="T9" fmla="*/ 2147483647 h 16"/>
              <a:gd name="T10" fmla="*/ 2147483647 w 167"/>
              <a:gd name="T11" fmla="*/ 2147483647 h 16"/>
              <a:gd name="T12" fmla="*/ 2147483647 w 167"/>
              <a:gd name="T13" fmla="*/ 2147483647 h 16"/>
              <a:gd name="T14" fmla="*/ 2147483647 w 167"/>
              <a:gd name="T15" fmla="*/ 2147483647 h 16"/>
              <a:gd name="T16" fmla="*/ 2147483647 w 167"/>
              <a:gd name="T17" fmla="*/ 2147483647 h 16"/>
              <a:gd name="T18" fmla="*/ 2147483647 w 167"/>
              <a:gd name="T19" fmla="*/ 2147483647 h 16"/>
              <a:gd name="T20" fmla="*/ 2147483647 w 167"/>
              <a:gd name="T21" fmla="*/ 2147483647 h 16"/>
              <a:gd name="T22" fmla="*/ 2147483647 w 167"/>
              <a:gd name="T23" fmla="*/ 2147483647 h 16"/>
              <a:gd name="T24" fmla="*/ 2147483647 w 167"/>
              <a:gd name="T25" fmla="*/ 0 h 16"/>
              <a:gd name="T26" fmla="*/ 2147483647 w 167"/>
              <a:gd name="T27" fmla="*/ 0 h 16"/>
              <a:gd name="T28" fmla="*/ 2147483647 w 1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7"/>
              <a:gd name="T46" fmla="*/ 0 h 16"/>
              <a:gd name="T47" fmla="*/ 167 w 1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7" h="16">
                <a:moveTo>
                  <a:pt x="8" y="0"/>
                </a:moveTo>
                <a:lnTo>
                  <a:pt x="5" y="0"/>
                </a:lnTo>
                <a:lnTo>
                  <a:pt x="3" y="2"/>
                </a:lnTo>
                <a:lnTo>
                  <a:pt x="0" y="5"/>
                </a:lnTo>
                <a:lnTo>
                  <a:pt x="0" y="10"/>
                </a:lnTo>
                <a:lnTo>
                  <a:pt x="3" y="13"/>
                </a:lnTo>
                <a:lnTo>
                  <a:pt x="5" y="16"/>
                </a:lnTo>
                <a:lnTo>
                  <a:pt x="162" y="16"/>
                </a:lnTo>
                <a:lnTo>
                  <a:pt x="165" y="13"/>
                </a:lnTo>
                <a:lnTo>
                  <a:pt x="167" y="10"/>
                </a:lnTo>
                <a:lnTo>
                  <a:pt x="167" y="5"/>
                </a:lnTo>
                <a:lnTo>
                  <a:pt x="165" y="2"/>
                </a:lnTo>
                <a:lnTo>
                  <a:pt x="162" y="0"/>
                </a:lnTo>
                <a:lnTo>
                  <a:pt x="1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 name="Freeform 61">
            <a:extLst>
              <a:ext uri="{FF2B5EF4-FFF2-40B4-BE49-F238E27FC236}">
                <a16:creationId xmlns:a16="http://schemas.microsoft.com/office/drawing/2014/main" id="{DC852FD1-F605-4425-AA6A-D12A7E0798B4}"/>
              </a:ext>
            </a:extLst>
          </p:cNvPr>
          <p:cNvSpPr>
            <a:spLocks/>
          </p:cNvSpPr>
          <p:nvPr/>
        </p:nvSpPr>
        <p:spPr bwMode="auto">
          <a:xfrm>
            <a:off x="5855072" y="1981333"/>
            <a:ext cx="184150" cy="25400"/>
          </a:xfrm>
          <a:custGeom>
            <a:avLst/>
            <a:gdLst>
              <a:gd name="T0" fmla="*/ 2147483647 w 116"/>
              <a:gd name="T1" fmla="*/ 0 h 16"/>
              <a:gd name="T2" fmla="*/ 2147483647 w 116"/>
              <a:gd name="T3" fmla="*/ 0 h 16"/>
              <a:gd name="T4" fmla="*/ 2147483647 w 116"/>
              <a:gd name="T5" fmla="*/ 2147483647 h 16"/>
              <a:gd name="T6" fmla="*/ 0 w 116"/>
              <a:gd name="T7" fmla="*/ 2147483647 h 16"/>
              <a:gd name="T8" fmla="*/ 0 w 116"/>
              <a:gd name="T9" fmla="*/ 2147483647 h 16"/>
              <a:gd name="T10" fmla="*/ 2147483647 w 116"/>
              <a:gd name="T11" fmla="*/ 2147483647 h 16"/>
              <a:gd name="T12" fmla="*/ 2147483647 w 116"/>
              <a:gd name="T13" fmla="*/ 2147483647 h 16"/>
              <a:gd name="T14" fmla="*/ 2147483647 w 116"/>
              <a:gd name="T15" fmla="*/ 2147483647 h 16"/>
              <a:gd name="T16" fmla="*/ 2147483647 w 116"/>
              <a:gd name="T17" fmla="*/ 2147483647 h 16"/>
              <a:gd name="T18" fmla="*/ 2147483647 w 116"/>
              <a:gd name="T19" fmla="*/ 2147483647 h 16"/>
              <a:gd name="T20" fmla="*/ 2147483647 w 116"/>
              <a:gd name="T21" fmla="*/ 2147483647 h 16"/>
              <a:gd name="T22" fmla="*/ 2147483647 w 116"/>
              <a:gd name="T23" fmla="*/ 2147483647 h 16"/>
              <a:gd name="T24" fmla="*/ 2147483647 w 116"/>
              <a:gd name="T25" fmla="*/ 0 h 16"/>
              <a:gd name="T26" fmla="*/ 2147483647 w 116"/>
              <a:gd name="T27" fmla="*/ 0 h 16"/>
              <a:gd name="T28" fmla="*/ 2147483647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2" y="3"/>
                </a:lnTo>
                <a:lnTo>
                  <a:pt x="0" y="6"/>
                </a:lnTo>
                <a:lnTo>
                  <a:pt x="0" y="11"/>
                </a:lnTo>
                <a:lnTo>
                  <a:pt x="2" y="14"/>
                </a:lnTo>
                <a:lnTo>
                  <a:pt x="5" y="16"/>
                </a:lnTo>
                <a:lnTo>
                  <a:pt x="111" y="16"/>
                </a:lnTo>
                <a:lnTo>
                  <a:pt x="113" y="14"/>
                </a:lnTo>
                <a:lnTo>
                  <a:pt x="116" y="11"/>
                </a:lnTo>
                <a:lnTo>
                  <a:pt x="116" y="6"/>
                </a:lnTo>
                <a:lnTo>
                  <a:pt x="113"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 name="Freeform 62">
            <a:extLst>
              <a:ext uri="{FF2B5EF4-FFF2-40B4-BE49-F238E27FC236}">
                <a16:creationId xmlns:a16="http://schemas.microsoft.com/office/drawing/2014/main" id="{D78DD52B-140D-4532-AB91-F6014F245A63}"/>
              </a:ext>
            </a:extLst>
          </p:cNvPr>
          <p:cNvSpPr>
            <a:spLocks/>
          </p:cNvSpPr>
          <p:nvPr/>
        </p:nvSpPr>
        <p:spPr bwMode="auto">
          <a:xfrm>
            <a:off x="6013822" y="1981333"/>
            <a:ext cx="25400" cy="185738"/>
          </a:xfrm>
          <a:custGeom>
            <a:avLst/>
            <a:gdLst>
              <a:gd name="T0" fmla="*/ 2147483647 w 16"/>
              <a:gd name="T1" fmla="*/ 2147483647 h 117"/>
              <a:gd name="T2" fmla="*/ 2147483647 w 16"/>
              <a:gd name="T3" fmla="*/ 2147483647 h 117"/>
              <a:gd name="T4" fmla="*/ 2147483647 w 16"/>
              <a:gd name="T5" fmla="*/ 2147483647 h 117"/>
              <a:gd name="T6" fmla="*/ 2147483647 w 16"/>
              <a:gd name="T7" fmla="*/ 0 h 117"/>
              <a:gd name="T8" fmla="*/ 2147483647 w 16"/>
              <a:gd name="T9" fmla="*/ 0 h 117"/>
              <a:gd name="T10" fmla="*/ 2147483647 w 16"/>
              <a:gd name="T11" fmla="*/ 2147483647 h 117"/>
              <a:gd name="T12" fmla="*/ 0 w 16"/>
              <a:gd name="T13" fmla="*/ 2147483647 h 117"/>
              <a:gd name="T14" fmla="*/ 0 w 16"/>
              <a:gd name="T15" fmla="*/ 2147483647 h 117"/>
              <a:gd name="T16" fmla="*/ 2147483647 w 16"/>
              <a:gd name="T17" fmla="*/ 2147483647 h 117"/>
              <a:gd name="T18" fmla="*/ 2147483647 w 16"/>
              <a:gd name="T19" fmla="*/ 2147483647 h 117"/>
              <a:gd name="T20" fmla="*/ 2147483647 w 16"/>
              <a:gd name="T21" fmla="*/ 2147483647 h 117"/>
              <a:gd name="T22" fmla="*/ 2147483647 w 16"/>
              <a:gd name="T23" fmla="*/ 2147483647 h 117"/>
              <a:gd name="T24" fmla="*/ 2147483647 w 16"/>
              <a:gd name="T25" fmla="*/ 2147483647 h 117"/>
              <a:gd name="T26" fmla="*/ 2147483647 w 16"/>
              <a:gd name="T27" fmla="*/ 2147483647 h 117"/>
              <a:gd name="T28" fmla="*/ 2147483647 w 16"/>
              <a:gd name="T29" fmla="*/ 2147483647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7"/>
              <a:gd name="T47" fmla="*/ 16 w 16"/>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7">
                <a:moveTo>
                  <a:pt x="16" y="8"/>
                </a:moveTo>
                <a:lnTo>
                  <a:pt x="16" y="6"/>
                </a:lnTo>
                <a:lnTo>
                  <a:pt x="13" y="3"/>
                </a:lnTo>
                <a:lnTo>
                  <a:pt x="11" y="0"/>
                </a:lnTo>
                <a:lnTo>
                  <a:pt x="5" y="0"/>
                </a:lnTo>
                <a:lnTo>
                  <a:pt x="3" y="3"/>
                </a:lnTo>
                <a:lnTo>
                  <a:pt x="0" y="6"/>
                </a:lnTo>
                <a:lnTo>
                  <a:pt x="0" y="111"/>
                </a:lnTo>
                <a:lnTo>
                  <a:pt x="3" y="114"/>
                </a:lnTo>
                <a:lnTo>
                  <a:pt x="5" y="117"/>
                </a:lnTo>
                <a:lnTo>
                  <a:pt x="11" y="117"/>
                </a:lnTo>
                <a:lnTo>
                  <a:pt x="13" y="114"/>
                </a:lnTo>
                <a:lnTo>
                  <a:pt x="16" y="111"/>
                </a:lnTo>
                <a:lnTo>
                  <a:pt x="16" y="10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 name="Freeform 63">
            <a:extLst>
              <a:ext uri="{FF2B5EF4-FFF2-40B4-BE49-F238E27FC236}">
                <a16:creationId xmlns:a16="http://schemas.microsoft.com/office/drawing/2014/main" id="{A9834E06-6768-426F-9FCB-7FC32AE7F099}"/>
              </a:ext>
            </a:extLst>
          </p:cNvPr>
          <p:cNvSpPr>
            <a:spLocks/>
          </p:cNvSpPr>
          <p:nvPr/>
        </p:nvSpPr>
        <p:spPr bwMode="auto">
          <a:xfrm>
            <a:off x="6013822" y="2141671"/>
            <a:ext cx="265112" cy="25400"/>
          </a:xfrm>
          <a:custGeom>
            <a:avLst/>
            <a:gdLst>
              <a:gd name="T0" fmla="*/ 2147483647 w 167"/>
              <a:gd name="T1" fmla="*/ 0 h 16"/>
              <a:gd name="T2" fmla="*/ 2147483647 w 167"/>
              <a:gd name="T3" fmla="*/ 0 h 16"/>
              <a:gd name="T4" fmla="*/ 2147483647 w 167"/>
              <a:gd name="T5" fmla="*/ 2147483647 h 16"/>
              <a:gd name="T6" fmla="*/ 0 w 167"/>
              <a:gd name="T7" fmla="*/ 2147483647 h 16"/>
              <a:gd name="T8" fmla="*/ 0 w 167"/>
              <a:gd name="T9" fmla="*/ 2147483647 h 16"/>
              <a:gd name="T10" fmla="*/ 2147483647 w 167"/>
              <a:gd name="T11" fmla="*/ 2147483647 h 16"/>
              <a:gd name="T12" fmla="*/ 2147483647 w 167"/>
              <a:gd name="T13" fmla="*/ 2147483647 h 16"/>
              <a:gd name="T14" fmla="*/ 2147483647 w 167"/>
              <a:gd name="T15" fmla="*/ 2147483647 h 16"/>
              <a:gd name="T16" fmla="*/ 2147483647 w 167"/>
              <a:gd name="T17" fmla="*/ 2147483647 h 16"/>
              <a:gd name="T18" fmla="*/ 2147483647 w 167"/>
              <a:gd name="T19" fmla="*/ 2147483647 h 16"/>
              <a:gd name="T20" fmla="*/ 2147483647 w 167"/>
              <a:gd name="T21" fmla="*/ 2147483647 h 16"/>
              <a:gd name="T22" fmla="*/ 2147483647 w 167"/>
              <a:gd name="T23" fmla="*/ 2147483647 h 16"/>
              <a:gd name="T24" fmla="*/ 2147483647 w 167"/>
              <a:gd name="T25" fmla="*/ 0 h 16"/>
              <a:gd name="T26" fmla="*/ 2147483647 w 167"/>
              <a:gd name="T27" fmla="*/ 0 h 16"/>
              <a:gd name="T28" fmla="*/ 2147483647 w 1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7"/>
              <a:gd name="T46" fmla="*/ 0 h 16"/>
              <a:gd name="T47" fmla="*/ 167 w 1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7" h="16">
                <a:moveTo>
                  <a:pt x="8" y="0"/>
                </a:moveTo>
                <a:lnTo>
                  <a:pt x="5" y="0"/>
                </a:lnTo>
                <a:lnTo>
                  <a:pt x="3" y="2"/>
                </a:lnTo>
                <a:lnTo>
                  <a:pt x="0" y="5"/>
                </a:lnTo>
                <a:lnTo>
                  <a:pt x="0" y="10"/>
                </a:lnTo>
                <a:lnTo>
                  <a:pt x="3" y="13"/>
                </a:lnTo>
                <a:lnTo>
                  <a:pt x="5" y="16"/>
                </a:lnTo>
                <a:lnTo>
                  <a:pt x="162" y="16"/>
                </a:lnTo>
                <a:lnTo>
                  <a:pt x="165" y="13"/>
                </a:lnTo>
                <a:lnTo>
                  <a:pt x="167" y="10"/>
                </a:lnTo>
                <a:lnTo>
                  <a:pt x="167" y="5"/>
                </a:lnTo>
                <a:lnTo>
                  <a:pt x="165" y="2"/>
                </a:lnTo>
                <a:lnTo>
                  <a:pt x="162" y="0"/>
                </a:lnTo>
                <a:lnTo>
                  <a:pt x="1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 name="Oval 64">
            <a:extLst>
              <a:ext uri="{FF2B5EF4-FFF2-40B4-BE49-F238E27FC236}">
                <a16:creationId xmlns:a16="http://schemas.microsoft.com/office/drawing/2014/main" id="{41DBDCFF-3121-4345-95D0-27CF4F63ED49}"/>
              </a:ext>
            </a:extLst>
          </p:cNvPr>
          <p:cNvSpPr>
            <a:spLocks noChangeArrowheads="1"/>
          </p:cNvSpPr>
          <p:nvPr/>
        </p:nvSpPr>
        <p:spPr bwMode="auto">
          <a:xfrm>
            <a:off x="7793409" y="2167071"/>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177" name="Freeform 65">
            <a:extLst>
              <a:ext uri="{FF2B5EF4-FFF2-40B4-BE49-F238E27FC236}">
                <a16:creationId xmlns:a16="http://schemas.microsoft.com/office/drawing/2014/main" id="{A489A707-A11B-4FA2-A4AA-90F96439B72F}"/>
              </a:ext>
            </a:extLst>
          </p:cNvPr>
          <p:cNvSpPr>
            <a:spLocks/>
          </p:cNvSpPr>
          <p:nvPr/>
        </p:nvSpPr>
        <p:spPr bwMode="auto">
          <a:xfrm>
            <a:off x="7780709" y="2154371"/>
            <a:ext cx="104775" cy="103187"/>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2147483647 w 66"/>
              <a:gd name="T11" fmla="*/ 2147483647 h 65"/>
              <a:gd name="T12" fmla="*/ 2147483647 w 66"/>
              <a:gd name="T13" fmla="*/ 2147483647 h 65"/>
              <a:gd name="T14" fmla="*/ 2147483647 w 66"/>
              <a:gd name="T15" fmla="*/ 2147483647 h 65"/>
              <a:gd name="T16" fmla="*/ 2147483647 w 66"/>
              <a:gd name="T17" fmla="*/ 2147483647 h 65"/>
              <a:gd name="T18" fmla="*/ 2147483647 w 66"/>
              <a:gd name="T19" fmla="*/ 2147483647 h 65"/>
              <a:gd name="T20" fmla="*/ 2147483647 w 66"/>
              <a:gd name="T21" fmla="*/ 2147483647 h 65"/>
              <a:gd name="T22" fmla="*/ 2147483647 w 66"/>
              <a:gd name="T23" fmla="*/ 2147483647 h 65"/>
              <a:gd name="T24" fmla="*/ 2147483647 w 66"/>
              <a:gd name="T25" fmla="*/ 2147483647 h 65"/>
              <a:gd name="T26" fmla="*/ 2147483647 w 66"/>
              <a:gd name="T27" fmla="*/ 2147483647 h 65"/>
              <a:gd name="T28" fmla="*/ 2147483647 w 66"/>
              <a:gd name="T29" fmla="*/ 2147483647 h 65"/>
              <a:gd name="T30" fmla="*/ 2147483647 w 66"/>
              <a:gd name="T31" fmla="*/ 2147483647 h 65"/>
              <a:gd name="T32" fmla="*/ 2147483647 w 66"/>
              <a:gd name="T33" fmla="*/ 2147483647 h 65"/>
              <a:gd name="T34" fmla="*/ 2147483647 w 66"/>
              <a:gd name="T35" fmla="*/ 2147483647 h 65"/>
              <a:gd name="T36" fmla="*/ 2147483647 w 66"/>
              <a:gd name="T37" fmla="*/ 2147483647 h 65"/>
              <a:gd name="T38" fmla="*/ 2147483647 w 66"/>
              <a:gd name="T39" fmla="*/ 2147483647 h 65"/>
              <a:gd name="T40" fmla="*/ 2147483647 w 66"/>
              <a:gd name="T41" fmla="*/ 2147483647 h 65"/>
              <a:gd name="T42" fmla="*/ 2147483647 w 66"/>
              <a:gd name="T43" fmla="*/ 0 h 65"/>
              <a:gd name="T44" fmla="*/ 2147483647 w 66"/>
              <a:gd name="T45" fmla="*/ 2147483647 h 65"/>
              <a:gd name="T46" fmla="*/ 2147483647 w 66"/>
              <a:gd name="T47" fmla="*/ 2147483647 h 65"/>
              <a:gd name="T48" fmla="*/ 2147483647 w 66"/>
              <a:gd name="T49" fmla="*/ 2147483647 h 65"/>
              <a:gd name="T50" fmla="*/ 2147483647 w 66"/>
              <a:gd name="T51" fmla="*/ 2147483647 h 65"/>
              <a:gd name="T52" fmla="*/ 2147483647 w 66"/>
              <a:gd name="T53" fmla="*/ 2147483647 h 65"/>
              <a:gd name="T54" fmla="*/ 2147483647 w 66"/>
              <a:gd name="T55" fmla="*/ 2147483647 h 65"/>
              <a:gd name="T56" fmla="*/ 2147483647 w 66"/>
              <a:gd name="T57" fmla="*/ 2147483647 h 65"/>
              <a:gd name="T58" fmla="*/ 2147483647 w 66"/>
              <a:gd name="T59" fmla="*/ 2147483647 h 65"/>
              <a:gd name="T60" fmla="*/ 2147483647 w 66"/>
              <a:gd name="T61" fmla="*/ 2147483647 h 65"/>
              <a:gd name="T62" fmla="*/ 2147483647 w 66"/>
              <a:gd name="T63" fmla="*/ 2147483647 h 65"/>
              <a:gd name="T64" fmla="*/ 2147483647 w 66"/>
              <a:gd name="T65" fmla="*/ 2147483647 h 65"/>
              <a:gd name="T66" fmla="*/ 2147483647 w 66"/>
              <a:gd name="T67" fmla="*/ 2147483647 h 65"/>
              <a:gd name="T68" fmla="*/ 2147483647 w 66"/>
              <a:gd name="T69" fmla="*/ 2147483647 h 65"/>
              <a:gd name="T70" fmla="*/ 2147483647 w 66"/>
              <a:gd name="T71" fmla="*/ 2147483647 h 65"/>
              <a:gd name="T72" fmla="*/ 2147483647 w 66"/>
              <a:gd name="T73" fmla="*/ 2147483647 h 65"/>
              <a:gd name="T74" fmla="*/ 2147483647 w 66"/>
              <a:gd name="T75" fmla="*/ 2147483647 h 65"/>
              <a:gd name="T76" fmla="*/ 2147483647 w 66"/>
              <a:gd name="T77" fmla="*/ 2147483647 h 65"/>
              <a:gd name="T78" fmla="*/ 2147483647 w 66"/>
              <a:gd name="T79" fmla="*/ 2147483647 h 65"/>
              <a:gd name="T80" fmla="*/ 2147483647 w 66"/>
              <a:gd name="T81" fmla="*/ 2147483647 h 65"/>
              <a:gd name="T82" fmla="*/ 2147483647 w 66"/>
              <a:gd name="T83" fmla="*/ 2147483647 h 65"/>
              <a:gd name="T84" fmla="*/ 2147483647 w 66"/>
              <a:gd name="T85" fmla="*/ 2147483647 h 65"/>
              <a:gd name="T86" fmla="*/ 2147483647 w 66"/>
              <a:gd name="T87" fmla="*/ 2147483647 h 65"/>
              <a:gd name="T88" fmla="*/ 2147483647 w 66"/>
              <a:gd name="T89" fmla="*/ 2147483647 h 65"/>
              <a:gd name="T90" fmla="*/ 2147483647 w 66"/>
              <a:gd name="T91" fmla="*/ 2147483647 h 65"/>
              <a:gd name="T92" fmla="*/ 2147483647 w 66"/>
              <a:gd name="T93" fmla="*/ 2147483647 h 65"/>
              <a:gd name="T94" fmla="*/ 2147483647 w 66"/>
              <a:gd name="T95" fmla="*/ 2147483647 h 65"/>
              <a:gd name="T96" fmla="*/ 2147483647 w 66"/>
              <a:gd name="T97" fmla="*/ 2147483647 h 65"/>
              <a:gd name="T98" fmla="*/ 2147483647 w 66"/>
              <a:gd name="T99" fmla="*/ 2147483647 h 65"/>
              <a:gd name="T100" fmla="*/ 2147483647 w 66"/>
              <a:gd name="T101" fmla="*/ 2147483647 h 65"/>
              <a:gd name="T102" fmla="*/ 2147483647 w 66"/>
              <a:gd name="T103" fmla="*/ 2147483647 h 65"/>
              <a:gd name="T104" fmla="*/ 2147483647 w 66"/>
              <a:gd name="T105" fmla="*/ 2147483647 h 65"/>
              <a:gd name="T106" fmla="*/ 2147483647 w 66"/>
              <a:gd name="T107" fmla="*/ 2147483647 h 65"/>
              <a:gd name="T108" fmla="*/ 2147483647 w 66"/>
              <a:gd name="T109" fmla="*/ 2147483647 h 65"/>
              <a:gd name="T110" fmla="*/ 2147483647 w 66"/>
              <a:gd name="T111" fmla="*/ 2147483647 h 65"/>
              <a:gd name="T112" fmla="*/ 2147483647 w 66"/>
              <a:gd name="T113" fmla="*/ 2147483647 h 65"/>
              <a:gd name="T114" fmla="*/ 0 w 66"/>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2" y="59"/>
                </a:lnTo>
                <a:lnTo>
                  <a:pt x="39" y="63"/>
                </a:lnTo>
                <a:lnTo>
                  <a:pt x="43" y="65"/>
                </a:lnTo>
                <a:lnTo>
                  <a:pt x="44" y="64"/>
                </a:lnTo>
                <a:lnTo>
                  <a:pt x="50" y="61"/>
                </a:lnTo>
                <a:lnTo>
                  <a:pt x="50" y="60"/>
                </a:lnTo>
                <a:lnTo>
                  <a:pt x="48" y="63"/>
                </a:lnTo>
                <a:lnTo>
                  <a:pt x="50" y="61"/>
                </a:lnTo>
                <a:lnTo>
                  <a:pt x="54"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9"/>
                </a:lnTo>
                <a:lnTo>
                  <a:pt x="59" y="41"/>
                </a:lnTo>
                <a:lnTo>
                  <a:pt x="64" y="28"/>
                </a:lnTo>
                <a:lnTo>
                  <a:pt x="66" y="29"/>
                </a:lnTo>
                <a:lnTo>
                  <a:pt x="66" y="23"/>
                </a:lnTo>
                <a:lnTo>
                  <a:pt x="64" y="21"/>
                </a:lnTo>
                <a:lnTo>
                  <a:pt x="62" y="16"/>
                </a:lnTo>
                <a:lnTo>
                  <a:pt x="60" y="16"/>
                </a:lnTo>
                <a:lnTo>
                  <a:pt x="63" y="17"/>
                </a:lnTo>
                <a:lnTo>
                  <a:pt x="62" y="16"/>
                </a:lnTo>
                <a:lnTo>
                  <a:pt x="59" y="12"/>
                </a:lnTo>
                <a:lnTo>
                  <a:pt x="55" y="9"/>
                </a:lnTo>
                <a:lnTo>
                  <a:pt x="59" y="13"/>
                </a:lnTo>
                <a:lnTo>
                  <a:pt x="56" y="9"/>
                </a:lnTo>
                <a:lnTo>
                  <a:pt x="52" y="6"/>
                </a:lnTo>
                <a:lnTo>
                  <a:pt x="56" y="10"/>
                </a:lnTo>
                <a:lnTo>
                  <a:pt x="54" y="6"/>
                </a:lnTo>
                <a:lnTo>
                  <a:pt x="50" y="4"/>
                </a:lnTo>
                <a:lnTo>
                  <a:pt x="48" y="2"/>
                </a:lnTo>
                <a:lnTo>
                  <a:pt x="50" y="5"/>
                </a:lnTo>
                <a:lnTo>
                  <a:pt x="50" y="4"/>
                </a:lnTo>
                <a:lnTo>
                  <a:pt x="44" y="1"/>
                </a:lnTo>
                <a:lnTo>
                  <a:pt x="43" y="0"/>
                </a:lnTo>
                <a:lnTo>
                  <a:pt x="23" y="0"/>
                </a:lnTo>
                <a:lnTo>
                  <a:pt x="21" y="1"/>
                </a:lnTo>
                <a:lnTo>
                  <a:pt x="16" y="4"/>
                </a:lnTo>
                <a:lnTo>
                  <a:pt x="16" y="5"/>
                </a:lnTo>
                <a:lnTo>
                  <a:pt x="17" y="2"/>
                </a:lnTo>
                <a:lnTo>
                  <a:pt x="16" y="4"/>
                </a:lnTo>
                <a:lnTo>
                  <a:pt x="12" y="6"/>
                </a:lnTo>
                <a:lnTo>
                  <a:pt x="9" y="10"/>
                </a:lnTo>
                <a:lnTo>
                  <a:pt x="13" y="6"/>
                </a:lnTo>
                <a:lnTo>
                  <a:pt x="9" y="9"/>
                </a:lnTo>
                <a:lnTo>
                  <a:pt x="7" y="13"/>
                </a:lnTo>
                <a:lnTo>
                  <a:pt x="11" y="9"/>
                </a:lnTo>
                <a:lnTo>
                  <a:pt x="7" y="12"/>
                </a:lnTo>
                <a:lnTo>
                  <a:pt x="4" y="16"/>
                </a:lnTo>
                <a:lnTo>
                  <a:pt x="3"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6" y="20"/>
                </a:lnTo>
                <a:lnTo>
                  <a:pt x="43" y="19"/>
                </a:lnTo>
                <a:lnTo>
                  <a:pt x="50" y="25"/>
                </a:lnTo>
                <a:lnTo>
                  <a:pt x="48" y="23"/>
                </a:lnTo>
                <a:lnTo>
                  <a:pt x="46" y="21"/>
                </a:lnTo>
                <a:lnTo>
                  <a:pt x="47" y="23"/>
                </a:lnTo>
                <a:lnTo>
                  <a:pt x="50" y="27"/>
                </a:lnTo>
                <a:lnTo>
                  <a:pt x="51" y="27"/>
                </a:lnTo>
                <a:lnTo>
                  <a:pt x="48" y="27"/>
                </a:lnTo>
                <a:lnTo>
                  <a:pt x="50" y="28"/>
                </a:lnTo>
                <a:lnTo>
                  <a:pt x="50" y="35"/>
                </a:lnTo>
                <a:lnTo>
                  <a:pt x="54" y="39"/>
                </a:lnTo>
                <a:lnTo>
                  <a:pt x="59" y="25"/>
                </a:lnTo>
                <a:lnTo>
                  <a:pt x="52" y="28"/>
                </a:lnTo>
                <a:lnTo>
                  <a:pt x="50" y="37"/>
                </a:lnTo>
                <a:lnTo>
                  <a:pt x="48" y="39"/>
                </a:lnTo>
                <a:lnTo>
                  <a:pt x="51" y="39"/>
                </a:lnTo>
                <a:lnTo>
                  <a:pt x="50" y="39"/>
                </a:lnTo>
                <a:lnTo>
                  <a:pt x="47" y="43"/>
                </a:lnTo>
                <a:lnTo>
                  <a:pt x="46" y="44"/>
                </a:lnTo>
                <a:lnTo>
                  <a:pt x="48" y="43"/>
                </a:lnTo>
                <a:lnTo>
                  <a:pt x="50" y="40"/>
                </a:lnTo>
                <a:lnTo>
                  <a:pt x="43" y="47"/>
                </a:lnTo>
                <a:lnTo>
                  <a:pt x="46"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 name="Oval 66">
            <a:extLst>
              <a:ext uri="{FF2B5EF4-FFF2-40B4-BE49-F238E27FC236}">
                <a16:creationId xmlns:a16="http://schemas.microsoft.com/office/drawing/2014/main" id="{C0E3616F-6932-4A45-8086-DA0E3AA4FCBE}"/>
              </a:ext>
            </a:extLst>
          </p:cNvPr>
          <p:cNvSpPr>
            <a:spLocks noChangeArrowheads="1"/>
          </p:cNvSpPr>
          <p:nvPr/>
        </p:nvSpPr>
        <p:spPr bwMode="auto">
          <a:xfrm>
            <a:off x="7742609" y="3908558"/>
            <a:ext cx="80963"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179" name="Freeform 67">
            <a:extLst>
              <a:ext uri="{FF2B5EF4-FFF2-40B4-BE49-F238E27FC236}">
                <a16:creationId xmlns:a16="http://schemas.microsoft.com/office/drawing/2014/main" id="{9068EDB1-98CD-4CB5-A5F1-7CB41544814C}"/>
              </a:ext>
            </a:extLst>
          </p:cNvPr>
          <p:cNvSpPr>
            <a:spLocks/>
          </p:cNvSpPr>
          <p:nvPr/>
        </p:nvSpPr>
        <p:spPr bwMode="auto">
          <a:xfrm>
            <a:off x="7729909" y="3895858"/>
            <a:ext cx="101600" cy="103188"/>
          </a:xfrm>
          <a:custGeom>
            <a:avLst/>
            <a:gdLst>
              <a:gd name="T0" fmla="*/ 2147483647 w 64"/>
              <a:gd name="T1" fmla="*/ 2147483647 h 65"/>
              <a:gd name="T2" fmla="*/ 2147483647 w 64"/>
              <a:gd name="T3" fmla="*/ 2147483647 h 65"/>
              <a:gd name="T4" fmla="*/ 2147483647 w 64"/>
              <a:gd name="T5" fmla="*/ 2147483647 h 65"/>
              <a:gd name="T6" fmla="*/ 2147483647 w 64"/>
              <a:gd name="T7" fmla="*/ 2147483647 h 65"/>
              <a:gd name="T8" fmla="*/ 2147483647 w 64"/>
              <a:gd name="T9" fmla="*/ 2147483647 h 65"/>
              <a:gd name="T10" fmla="*/ 2147483647 w 64"/>
              <a:gd name="T11" fmla="*/ 2147483647 h 65"/>
              <a:gd name="T12" fmla="*/ 2147483647 w 64"/>
              <a:gd name="T13" fmla="*/ 2147483647 h 65"/>
              <a:gd name="T14" fmla="*/ 2147483647 w 64"/>
              <a:gd name="T15" fmla="*/ 2147483647 h 65"/>
              <a:gd name="T16" fmla="*/ 2147483647 w 64"/>
              <a:gd name="T17" fmla="*/ 2147483647 h 65"/>
              <a:gd name="T18" fmla="*/ 2147483647 w 64"/>
              <a:gd name="T19" fmla="*/ 2147483647 h 65"/>
              <a:gd name="T20" fmla="*/ 2147483647 w 64"/>
              <a:gd name="T21" fmla="*/ 2147483647 h 65"/>
              <a:gd name="T22" fmla="*/ 2147483647 w 64"/>
              <a:gd name="T23" fmla="*/ 2147483647 h 65"/>
              <a:gd name="T24" fmla="*/ 2147483647 w 64"/>
              <a:gd name="T25" fmla="*/ 2147483647 h 65"/>
              <a:gd name="T26" fmla="*/ 2147483647 w 64"/>
              <a:gd name="T27" fmla="*/ 2147483647 h 65"/>
              <a:gd name="T28" fmla="*/ 2147483647 w 64"/>
              <a:gd name="T29" fmla="*/ 2147483647 h 65"/>
              <a:gd name="T30" fmla="*/ 2147483647 w 64"/>
              <a:gd name="T31" fmla="*/ 2147483647 h 65"/>
              <a:gd name="T32" fmla="*/ 2147483647 w 64"/>
              <a:gd name="T33" fmla="*/ 2147483647 h 65"/>
              <a:gd name="T34" fmla="*/ 2147483647 w 64"/>
              <a:gd name="T35" fmla="*/ 2147483647 h 65"/>
              <a:gd name="T36" fmla="*/ 2147483647 w 64"/>
              <a:gd name="T37" fmla="*/ 2147483647 h 65"/>
              <a:gd name="T38" fmla="*/ 2147483647 w 64"/>
              <a:gd name="T39" fmla="*/ 2147483647 h 65"/>
              <a:gd name="T40" fmla="*/ 2147483647 w 64"/>
              <a:gd name="T41" fmla="*/ 2147483647 h 65"/>
              <a:gd name="T42" fmla="*/ 2147483647 w 64"/>
              <a:gd name="T43" fmla="*/ 2147483647 h 65"/>
              <a:gd name="T44" fmla="*/ 2147483647 w 64"/>
              <a:gd name="T45" fmla="*/ 2147483647 h 65"/>
              <a:gd name="T46" fmla="*/ 2147483647 w 64"/>
              <a:gd name="T47" fmla="*/ 2147483647 h 65"/>
              <a:gd name="T48" fmla="*/ 0 w 64"/>
              <a:gd name="T49" fmla="*/ 2147483647 h 65"/>
              <a:gd name="T50" fmla="*/ 2147483647 w 64"/>
              <a:gd name="T51" fmla="*/ 2147483647 h 65"/>
              <a:gd name="T52" fmla="*/ 2147483647 w 64"/>
              <a:gd name="T53" fmla="*/ 2147483647 h 65"/>
              <a:gd name="T54" fmla="*/ 2147483647 w 64"/>
              <a:gd name="T55" fmla="*/ 2147483647 h 65"/>
              <a:gd name="T56" fmla="*/ 2147483647 w 64"/>
              <a:gd name="T57" fmla="*/ 2147483647 h 65"/>
              <a:gd name="T58" fmla="*/ 2147483647 w 64"/>
              <a:gd name="T59" fmla="*/ 2147483647 h 65"/>
              <a:gd name="T60" fmla="*/ 2147483647 w 64"/>
              <a:gd name="T61" fmla="*/ 2147483647 h 65"/>
              <a:gd name="T62" fmla="*/ 2147483647 w 64"/>
              <a:gd name="T63" fmla="*/ 2147483647 h 65"/>
              <a:gd name="T64" fmla="*/ 2147483647 w 64"/>
              <a:gd name="T65" fmla="*/ 2147483647 h 65"/>
              <a:gd name="T66" fmla="*/ 2147483647 w 64"/>
              <a:gd name="T67" fmla="*/ 2147483647 h 65"/>
              <a:gd name="T68" fmla="*/ 2147483647 w 64"/>
              <a:gd name="T69" fmla="*/ 2147483647 h 65"/>
              <a:gd name="T70" fmla="*/ 2147483647 w 64"/>
              <a:gd name="T71" fmla="*/ 2147483647 h 65"/>
              <a:gd name="T72" fmla="*/ 2147483647 w 64"/>
              <a:gd name="T73" fmla="*/ 2147483647 h 65"/>
              <a:gd name="T74" fmla="*/ 2147483647 w 64"/>
              <a:gd name="T75" fmla="*/ 2147483647 h 65"/>
              <a:gd name="T76" fmla="*/ 2147483647 w 64"/>
              <a:gd name="T77" fmla="*/ 2147483647 h 65"/>
              <a:gd name="T78" fmla="*/ 2147483647 w 64"/>
              <a:gd name="T79" fmla="*/ 2147483647 h 65"/>
              <a:gd name="T80" fmla="*/ 2147483647 w 64"/>
              <a:gd name="T81" fmla="*/ 2147483647 h 65"/>
              <a:gd name="T82" fmla="*/ 2147483647 w 64"/>
              <a:gd name="T83" fmla="*/ 2147483647 h 65"/>
              <a:gd name="T84" fmla="*/ 2147483647 w 64"/>
              <a:gd name="T85" fmla="*/ 2147483647 h 65"/>
              <a:gd name="T86" fmla="*/ 2147483647 w 64"/>
              <a:gd name="T87" fmla="*/ 2147483647 h 65"/>
              <a:gd name="T88" fmla="*/ 2147483647 w 64"/>
              <a:gd name="T89" fmla="*/ 2147483647 h 65"/>
              <a:gd name="T90" fmla="*/ 2147483647 w 64"/>
              <a:gd name="T91" fmla="*/ 2147483647 h 65"/>
              <a:gd name="T92" fmla="*/ 2147483647 w 64"/>
              <a:gd name="T93" fmla="*/ 2147483647 h 65"/>
              <a:gd name="T94" fmla="*/ 2147483647 w 64"/>
              <a:gd name="T95" fmla="*/ 2147483647 h 65"/>
              <a:gd name="T96" fmla="*/ 2147483647 w 64"/>
              <a:gd name="T97" fmla="*/ 2147483647 h 65"/>
              <a:gd name="T98" fmla="*/ 2147483647 w 64"/>
              <a:gd name="T99" fmla="*/ 2147483647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
              <a:gd name="T151" fmla="*/ 0 h 65"/>
              <a:gd name="T152" fmla="*/ 64 w 64"/>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 h="65">
                <a:moveTo>
                  <a:pt x="0" y="33"/>
                </a:moveTo>
                <a:lnTo>
                  <a:pt x="0" y="42"/>
                </a:lnTo>
                <a:lnTo>
                  <a:pt x="1" y="44"/>
                </a:lnTo>
                <a:lnTo>
                  <a:pt x="4" y="49"/>
                </a:lnTo>
                <a:lnTo>
                  <a:pt x="5" y="49"/>
                </a:lnTo>
                <a:lnTo>
                  <a:pt x="3" y="48"/>
                </a:lnTo>
                <a:lnTo>
                  <a:pt x="4" y="49"/>
                </a:lnTo>
                <a:lnTo>
                  <a:pt x="7" y="53"/>
                </a:lnTo>
                <a:lnTo>
                  <a:pt x="8" y="53"/>
                </a:lnTo>
                <a:lnTo>
                  <a:pt x="5" y="52"/>
                </a:lnTo>
                <a:lnTo>
                  <a:pt x="16" y="62"/>
                </a:lnTo>
                <a:lnTo>
                  <a:pt x="17" y="62"/>
                </a:lnTo>
                <a:lnTo>
                  <a:pt x="19" y="64"/>
                </a:lnTo>
                <a:lnTo>
                  <a:pt x="20" y="64"/>
                </a:lnTo>
                <a:lnTo>
                  <a:pt x="21" y="65"/>
                </a:lnTo>
                <a:lnTo>
                  <a:pt x="28" y="65"/>
                </a:lnTo>
                <a:lnTo>
                  <a:pt x="27" y="64"/>
                </a:lnTo>
                <a:lnTo>
                  <a:pt x="40" y="58"/>
                </a:lnTo>
                <a:lnTo>
                  <a:pt x="37" y="62"/>
                </a:lnTo>
                <a:lnTo>
                  <a:pt x="41" y="65"/>
                </a:lnTo>
                <a:lnTo>
                  <a:pt x="43" y="64"/>
                </a:lnTo>
                <a:lnTo>
                  <a:pt x="48" y="61"/>
                </a:lnTo>
                <a:lnTo>
                  <a:pt x="48" y="60"/>
                </a:lnTo>
                <a:lnTo>
                  <a:pt x="47" y="62"/>
                </a:lnTo>
                <a:lnTo>
                  <a:pt x="48" y="61"/>
                </a:lnTo>
                <a:lnTo>
                  <a:pt x="52" y="58"/>
                </a:lnTo>
                <a:lnTo>
                  <a:pt x="55" y="54"/>
                </a:lnTo>
                <a:lnTo>
                  <a:pt x="51" y="58"/>
                </a:lnTo>
                <a:lnTo>
                  <a:pt x="55" y="56"/>
                </a:lnTo>
                <a:lnTo>
                  <a:pt x="57" y="52"/>
                </a:lnTo>
                <a:lnTo>
                  <a:pt x="53" y="56"/>
                </a:lnTo>
                <a:lnTo>
                  <a:pt x="57" y="53"/>
                </a:lnTo>
                <a:lnTo>
                  <a:pt x="60" y="49"/>
                </a:lnTo>
                <a:lnTo>
                  <a:pt x="61" y="48"/>
                </a:lnTo>
                <a:lnTo>
                  <a:pt x="59" y="49"/>
                </a:lnTo>
                <a:lnTo>
                  <a:pt x="60" y="49"/>
                </a:lnTo>
                <a:lnTo>
                  <a:pt x="63" y="44"/>
                </a:lnTo>
                <a:lnTo>
                  <a:pt x="64" y="42"/>
                </a:lnTo>
                <a:lnTo>
                  <a:pt x="61" y="38"/>
                </a:lnTo>
                <a:lnTo>
                  <a:pt x="57" y="41"/>
                </a:lnTo>
                <a:lnTo>
                  <a:pt x="63" y="28"/>
                </a:lnTo>
                <a:lnTo>
                  <a:pt x="64" y="29"/>
                </a:lnTo>
                <a:lnTo>
                  <a:pt x="64" y="22"/>
                </a:lnTo>
                <a:lnTo>
                  <a:pt x="63" y="21"/>
                </a:lnTo>
                <a:lnTo>
                  <a:pt x="60" y="16"/>
                </a:lnTo>
                <a:lnTo>
                  <a:pt x="59" y="16"/>
                </a:lnTo>
                <a:lnTo>
                  <a:pt x="61" y="17"/>
                </a:lnTo>
                <a:lnTo>
                  <a:pt x="60" y="16"/>
                </a:lnTo>
                <a:lnTo>
                  <a:pt x="57" y="12"/>
                </a:lnTo>
                <a:lnTo>
                  <a:pt x="53" y="9"/>
                </a:lnTo>
                <a:lnTo>
                  <a:pt x="57" y="13"/>
                </a:lnTo>
                <a:lnTo>
                  <a:pt x="55" y="9"/>
                </a:lnTo>
                <a:lnTo>
                  <a:pt x="51" y="6"/>
                </a:lnTo>
                <a:lnTo>
                  <a:pt x="55" y="10"/>
                </a:lnTo>
                <a:lnTo>
                  <a:pt x="52" y="6"/>
                </a:lnTo>
                <a:lnTo>
                  <a:pt x="48" y="4"/>
                </a:lnTo>
                <a:lnTo>
                  <a:pt x="47" y="2"/>
                </a:lnTo>
                <a:lnTo>
                  <a:pt x="48" y="5"/>
                </a:lnTo>
                <a:lnTo>
                  <a:pt x="48" y="4"/>
                </a:lnTo>
                <a:lnTo>
                  <a:pt x="43" y="1"/>
                </a:lnTo>
                <a:lnTo>
                  <a:pt x="41" y="0"/>
                </a:lnTo>
                <a:lnTo>
                  <a:pt x="21" y="0"/>
                </a:lnTo>
                <a:lnTo>
                  <a:pt x="20" y="1"/>
                </a:lnTo>
                <a:lnTo>
                  <a:pt x="19" y="1"/>
                </a:lnTo>
                <a:lnTo>
                  <a:pt x="17" y="2"/>
                </a:lnTo>
                <a:lnTo>
                  <a:pt x="16" y="2"/>
                </a:lnTo>
                <a:lnTo>
                  <a:pt x="5" y="13"/>
                </a:lnTo>
                <a:lnTo>
                  <a:pt x="8" y="12"/>
                </a:lnTo>
                <a:lnTo>
                  <a:pt x="7" y="12"/>
                </a:lnTo>
                <a:lnTo>
                  <a:pt x="4" y="16"/>
                </a:lnTo>
                <a:lnTo>
                  <a:pt x="3" y="17"/>
                </a:lnTo>
                <a:lnTo>
                  <a:pt x="5" y="16"/>
                </a:lnTo>
                <a:lnTo>
                  <a:pt x="4" y="16"/>
                </a:lnTo>
                <a:lnTo>
                  <a:pt x="1" y="21"/>
                </a:lnTo>
                <a:lnTo>
                  <a:pt x="0" y="22"/>
                </a:lnTo>
                <a:lnTo>
                  <a:pt x="0" y="33"/>
                </a:lnTo>
                <a:lnTo>
                  <a:pt x="16" y="33"/>
                </a:lnTo>
                <a:lnTo>
                  <a:pt x="16" y="28"/>
                </a:lnTo>
                <a:lnTo>
                  <a:pt x="17" y="26"/>
                </a:lnTo>
                <a:lnTo>
                  <a:pt x="15" y="26"/>
                </a:lnTo>
                <a:lnTo>
                  <a:pt x="16" y="26"/>
                </a:lnTo>
                <a:lnTo>
                  <a:pt x="19" y="22"/>
                </a:lnTo>
                <a:lnTo>
                  <a:pt x="20" y="21"/>
                </a:lnTo>
                <a:lnTo>
                  <a:pt x="17" y="22"/>
                </a:lnTo>
                <a:lnTo>
                  <a:pt x="19" y="22"/>
                </a:lnTo>
                <a:lnTo>
                  <a:pt x="21" y="18"/>
                </a:lnTo>
                <a:lnTo>
                  <a:pt x="23" y="18"/>
                </a:lnTo>
                <a:lnTo>
                  <a:pt x="24" y="17"/>
                </a:lnTo>
                <a:lnTo>
                  <a:pt x="25" y="17"/>
                </a:lnTo>
                <a:lnTo>
                  <a:pt x="27" y="16"/>
                </a:lnTo>
                <a:lnTo>
                  <a:pt x="32" y="16"/>
                </a:lnTo>
                <a:lnTo>
                  <a:pt x="36" y="16"/>
                </a:lnTo>
                <a:lnTo>
                  <a:pt x="37" y="17"/>
                </a:lnTo>
                <a:lnTo>
                  <a:pt x="37" y="14"/>
                </a:lnTo>
                <a:lnTo>
                  <a:pt x="37" y="16"/>
                </a:lnTo>
                <a:lnTo>
                  <a:pt x="41" y="18"/>
                </a:lnTo>
                <a:lnTo>
                  <a:pt x="43" y="20"/>
                </a:lnTo>
                <a:lnTo>
                  <a:pt x="41" y="17"/>
                </a:lnTo>
                <a:lnTo>
                  <a:pt x="39" y="16"/>
                </a:lnTo>
                <a:lnTo>
                  <a:pt x="45" y="22"/>
                </a:lnTo>
                <a:lnTo>
                  <a:pt x="44" y="20"/>
                </a:lnTo>
                <a:lnTo>
                  <a:pt x="41" y="18"/>
                </a:lnTo>
                <a:lnTo>
                  <a:pt x="48" y="25"/>
                </a:lnTo>
                <a:lnTo>
                  <a:pt x="47" y="22"/>
                </a:lnTo>
                <a:lnTo>
                  <a:pt x="44" y="21"/>
                </a:lnTo>
                <a:lnTo>
                  <a:pt x="45" y="22"/>
                </a:lnTo>
                <a:lnTo>
                  <a:pt x="48" y="26"/>
                </a:lnTo>
                <a:lnTo>
                  <a:pt x="49" y="26"/>
                </a:lnTo>
                <a:lnTo>
                  <a:pt x="47" y="26"/>
                </a:lnTo>
                <a:lnTo>
                  <a:pt x="48" y="28"/>
                </a:lnTo>
                <a:lnTo>
                  <a:pt x="48" y="34"/>
                </a:lnTo>
                <a:lnTo>
                  <a:pt x="52" y="38"/>
                </a:lnTo>
                <a:lnTo>
                  <a:pt x="57" y="25"/>
                </a:lnTo>
                <a:lnTo>
                  <a:pt x="51" y="28"/>
                </a:lnTo>
                <a:lnTo>
                  <a:pt x="48" y="37"/>
                </a:lnTo>
                <a:lnTo>
                  <a:pt x="47" y="38"/>
                </a:lnTo>
                <a:lnTo>
                  <a:pt x="49" y="38"/>
                </a:lnTo>
                <a:lnTo>
                  <a:pt x="48" y="38"/>
                </a:lnTo>
                <a:lnTo>
                  <a:pt x="45" y="42"/>
                </a:lnTo>
                <a:lnTo>
                  <a:pt x="44" y="44"/>
                </a:lnTo>
                <a:lnTo>
                  <a:pt x="47" y="42"/>
                </a:lnTo>
                <a:lnTo>
                  <a:pt x="48" y="40"/>
                </a:lnTo>
                <a:lnTo>
                  <a:pt x="41" y="46"/>
                </a:lnTo>
                <a:lnTo>
                  <a:pt x="44" y="45"/>
                </a:lnTo>
                <a:lnTo>
                  <a:pt x="45" y="42"/>
                </a:lnTo>
                <a:lnTo>
                  <a:pt x="39" y="49"/>
                </a:lnTo>
                <a:lnTo>
                  <a:pt x="41" y="48"/>
                </a:lnTo>
                <a:lnTo>
                  <a:pt x="43" y="45"/>
                </a:lnTo>
                <a:lnTo>
                  <a:pt x="41" y="46"/>
                </a:lnTo>
                <a:lnTo>
                  <a:pt x="37" y="49"/>
                </a:lnTo>
                <a:lnTo>
                  <a:pt x="37" y="50"/>
                </a:lnTo>
                <a:lnTo>
                  <a:pt x="37" y="48"/>
                </a:lnTo>
                <a:lnTo>
                  <a:pt x="36" y="49"/>
                </a:lnTo>
                <a:lnTo>
                  <a:pt x="27" y="52"/>
                </a:lnTo>
                <a:lnTo>
                  <a:pt x="24" y="58"/>
                </a:lnTo>
                <a:lnTo>
                  <a:pt x="37" y="53"/>
                </a:lnTo>
                <a:lnTo>
                  <a:pt x="33" y="49"/>
                </a:lnTo>
                <a:lnTo>
                  <a:pt x="27" y="49"/>
                </a:lnTo>
                <a:lnTo>
                  <a:pt x="25" y="48"/>
                </a:lnTo>
                <a:lnTo>
                  <a:pt x="24" y="48"/>
                </a:lnTo>
                <a:lnTo>
                  <a:pt x="23" y="46"/>
                </a:lnTo>
                <a:lnTo>
                  <a:pt x="21" y="46"/>
                </a:lnTo>
                <a:lnTo>
                  <a:pt x="19" y="42"/>
                </a:lnTo>
                <a:lnTo>
                  <a:pt x="17" y="42"/>
                </a:lnTo>
                <a:lnTo>
                  <a:pt x="20" y="44"/>
                </a:lnTo>
                <a:lnTo>
                  <a:pt x="19" y="42"/>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 name="Freeform 68">
            <a:extLst>
              <a:ext uri="{FF2B5EF4-FFF2-40B4-BE49-F238E27FC236}">
                <a16:creationId xmlns:a16="http://schemas.microsoft.com/office/drawing/2014/main" id="{FFF38571-5A7E-4B8D-80E1-FFC1C59D8C20}"/>
              </a:ext>
            </a:extLst>
          </p:cNvPr>
          <p:cNvSpPr>
            <a:spLocks/>
          </p:cNvSpPr>
          <p:nvPr/>
        </p:nvSpPr>
        <p:spPr bwMode="auto">
          <a:xfrm>
            <a:off x="7807697" y="1622558"/>
            <a:ext cx="25400" cy="584200"/>
          </a:xfrm>
          <a:custGeom>
            <a:avLst/>
            <a:gdLst>
              <a:gd name="T0" fmla="*/ 0 w 16"/>
              <a:gd name="T1" fmla="*/ 2147483647 h 368"/>
              <a:gd name="T2" fmla="*/ 0 w 16"/>
              <a:gd name="T3" fmla="*/ 2147483647 h 368"/>
              <a:gd name="T4" fmla="*/ 2147483647 w 16"/>
              <a:gd name="T5" fmla="*/ 2147483647 h 368"/>
              <a:gd name="T6" fmla="*/ 2147483647 w 16"/>
              <a:gd name="T7" fmla="*/ 2147483647 h 368"/>
              <a:gd name="T8" fmla="*/ 2147483647 w 16"/>
              <a:gd name="T9" fmla="*/ 2147483647 h 368"/>
              <a:gd name="T10" fmla="*/ 2147483647 w 16"/>
              <a:gd name="T11" fmla="*/ 2147483647 h 368"/>
              <a:gd name="T12" fmla="*/ 2147483647 w 16"/>
              <a:gd name="T13" fmla="*/ 2147483647 h 368"/>
              <a:gd name="T14" fmla="*/ 2147483647 w 16"/>
              <a:gd name="T15" fmla="*/ 2147483647 h 368"/>
              <a:gd name="T16" fmla="*/ 2147483647 w 16"/>
              <a:gd name="T17" fmla="*/ 2147483647 h 368"/>
              <a:gd name="T18" fmla="*/ 2147483647 w 16"/>
              <a:gd name="T19" fmla="*/ 0 h 368"/>
              <a:gd name="T20" fmla="*/ 2147483647 w 16"/>
              <a:gd name="T21" fmla="*/ 0 h 368"/>
              <a:gd name="T22" fmla="*/ 2147483647 w 16"/>
              <a:gd name="T23" fmla="*/ 2147483647 h 368"/>
              <a:gd name="T24" fmla="*/ 0 w 16"/>
              <a:gd name="T25" fmla="*/ 2147483647 h 368"/>
              <a:gd name="T26" fmla="*/ 0 w 16"/>
              <a:gd name="T27" fmla="*/ 2147483647 h 368"/>
              <a:gd name="T28" fmla="*/ 0 w 16"/>
              <a:gd name="T29" fmla="*/ 2147483647 h 3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68"/>
              <a:gd name="T47" fmla="*/ 16 w 16"/>
              <a:gd name="T48" fmla="*/ 368 h 3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68">
                <a:moveTo>
                  <a:pt x="0" y="360"/>
                </a:moveTo>
                <a:lnTo>
                  <a:pt x="0" y="363"/>
                </a:lnTo>
                <a:lnTo>
                  <a:pt x="3" y="366"/>
                </a:lnTo>
                <a:lnTo>
                  <a:pt x="6" y="368"/>
                </a:lnTo>
                <a:lnTo>
                  <a:pt x="11" y="368"/>
                </a:lnTo>
                <a:lnTo>
                  <a:pt x="14" y="366"/>
                </a:lnTo>
                <a:lnTo>
                  <a:pt x="16" y="363"/>
                </a:lnTo>
                <a:lnTo>
                  <a:pt x="16" y="5"/>
                </a:lnTo>
                <a:lnTo>
                  <a:pt x="14" y="3"/>
                </a:lnTo>
                <a:lnTo>
                  <a:pt x="11" y="0"/>
                </a:lnTo>
                <a:lnTo>
                  <a:pt x="6" y="0"/>
                </a:lnTo>
                <a:lnTo>
                  <a:pt x="3" y="3"/>
                </a:lnTo>
                <a:lnTo>
                  <a:pt x="0" y="5"/>
                </a:lnTo>
                <a:lnTo>
                  <a:pt x="0" y="8"/>
                </a:lnTo>
                <a:lnTo>
                  <a:pt x="0" y="3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 name="Freeform 69">
            <a:extLst>
              <a:ext uri="{FF2B5EF4-FFF2-40B4-BE49-F238E27FC236}">
                <a16:creationId xmlns:a16="http://schemas.microsoft.com/office/drawing/2014/main" id="{8E5F8116-2402-4943-861A-FA95688A8000}"/>
              </a:ext>
            </a:extLst>
          </p:cNvPr>
          <p:cNvSpPr>
            <a:spLocks/>
          </p:cNvSpPr>
          <p:nvPr/>
        </p:nvSpPr>
        <p:spPr bwMode="auto">
          <a:xfrm>
            <a:off x="5137522" y="1622558"/>
            <a:ext cx="2695575" cy="25400"/>
          </a:xfrm>
          <a:custGeom>
            <a:avLst/>
            <a:gdLst>
              <a:gd name="T0" fmla="*/ 2147483647 w 1698"/>
              <a:gd name="T1" fmla="*/ 2147483647 h 16"/>
              <a:gd name="T2" fmla="*/ 2147483647 w 1698"/>
              <a:gd name="T3" fmla="*/ 2147483647 h 16"/>
              <a:gd name="T4" fmla="*/ 2147483647 w 1698"/>
              <a:gd name="T5" fmla="*/ 2147483647 h 16"/>
              <a:gd name="T6" fmla="*/ 2147483647 w 1698"/>
              <a:gd name="T7" fmla="*/ 2147483647 h 16"/>
              <a:gd name="T8" fmla="*/ 2147483647 w 1698"/>
              <a:gd name="T9" fmla="*/ 2147483647 h 16"/>
              <a:gd name="T10" fmla="*/ 2147483647 w 1698"/>
              <a:gd name="T11" fmla="*/ 2147483647 h 16"/>
              <a:gd name="T12" fmla="*/ 2147483647 w 1698"/>
              <a:gd name="T13" fmla="*/ 0 h 16"/>
              <a:gd name="T14" fmla="*/ 2147483647 w 1698"/>
              <a:gd name="T15" fmla="*/ 0 h 16"/>
              <a:gd name="T16" fmla="*/ 2147483647 w 1698"/>
              <a:gd name="T17" fmla="*/ 2147483647 h 16"/>
              <a:gd name="T18" fmla="*/ 0 w 1698"/>
              <a:gd name="T19" fmla="*/ 2147483647 h 16"/>
              <a:gd name="T20" fmla="*/ 0 w 1698"/>
              <a:gd name="T21" fmla="*/ 2147483647 h 16"/>
              <a:gd name="T22" fmla="*/ 2147483647 w 1698"/>
              <a:gd name="T23" fmla="*/ 2147483647 h 16"/>
              <a:gd name="T24" fmla="*/ 2147483647 w 1698"/>
              <a:gd name="T25" fmla="*/ 2147483647 h 16"/>
              <a:gd name="T26" fmla="*/ 2147483647 w 1698"/>
              <a:gd name="T27" fmla="*/ 2147483647 h 16"/>
              <a:gd name="T28" fmla="*/ 2147483647 w 1698"/>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98"/>
              <a:gd name="T46" fmla="*/ 0 h 16"/>
              <a:gd name="T47" fmla="*/ 1698 w 169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98" h="16">
                <a:moveTo>
                  <a:pt x="1690" y="16"/>
                </a:moveTo>
                <a:lnTo>
                  <a:pt x="1693" y="16"/>
                </a:lnTo>
                <a:lnTo>
                  <a:pt x="1696" y="13"/>
                </a:lnTo>
                <a:lnTo>
                  <a:pt x="1698" y="11"/>
                </a:lnTo>
                <a:lnTo>
                  <a:pt x="1698" y="5"/>
                </a:lnTo>
                <a:lnTo>
                  <a:pt x="1696" y="3"/>
                </a:lnTo>
                <a:lnTo>
                  <a:pt x="1693" y="0"/>
                </a:lnTo>
                <a:lnTo>
                  <a:pt x="6" y="0"/>
                </a:lnTo>
                <a:lnTo>
                  <a:pt x="3" y="3"/>
                </a:lnTo>
                <a:lnTo>
                  <a:pt x="0" y="5"/>
                </a:lnTo>
                <a:lnTo>
                  <a:pt x="0" y="11"/>
                </a:lnTo>
                <a:lnTo>
                  <a:pt x="3" y="13"/>
                </a:lnTo>
                <a:lnTo>
                  <a:pt x="6" y="16"/>
                </a:lnTo>
                <a:lnTo>
                  <a:pt x="8" y="16"/>
                </a:lnTo>
                <a:lnTo>
                  <a:pt x="169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 name="Freeform 70">
            <a:extLst>
              <a:ext uri="{FF2B5EF4-FFF2-40B4-BE49-F238E27FC236}">
                <a16:creationId xmlns:a16="http://schemas.microsoft.com/office/drawing/2014/main" id="{02424D42-0461-469D-9571-A6C60D7B6467}"/>
              </a:ext>
            </a:extLst>
          </p:cNvPr>
          <p:cNvSpPr>
            <a:spLocks/>
          </p:cNvSpPr>
          <p:nvPr/>
        </p:nvSpPr>
        <p:spPr bwMode="auto">
          <a:xfrm>
            <a:off x="5137522" y="1622558"/>
            <a:ext cx="25400" cy="3414713"/>
          </a:xfrm>
          <a:custGeom>
            <a:avLst/>
            <a:gdLst>
              <a:gd name="T0" fmla="*/ 2147483647 w 16"/>
              <a:gd name="T1" fmla="*/ 2147483647 h 2151"/>
              <a:gd name="T2" fmla="*/ 2147483647 w 16"/>
              <a:gd name="T3" fmla="*/ 2147483647 h 2151"/>
              <a:gd name="T4" fmla="*/ 2147483647 w 16"/>
              <a:gd name="T5" fmla="*/ 2147483647 h 2151"/>
              <a:gd name="T6" fmla="*/ 2147483647 w 16"/>
              <a:gd name="T7" fmla="*/ 0 h 2151"/>
              <a:gd name="T8" fmla="*/ 2147483647 w 16"/>
              <a:gd name="T9" fmla="*/ 0 h 2151"/>
              <a:gd name="T10" fmla="*/ 2147483647 w 16"/>
              <a:gd name="T11" fmla="*/ 2147483647 h 2151"/>
              <a:gd name="T12" fmla="*/ 0 w 16"/>
              <a:gd name="T13" fmla="*/ 2147483647 h 2151"/>
              <a:gd name="T14" fmla="*/ 0 w 16"/>
              <a:gd name="T15" fmla="*/ 2147483647 h 2151"/>
              <a:gd name="T16" fmla="*/ 2147483647 w 16"/>
              <a:gd name="T17" fmla="*/ 2147483647 h 2151"/>
              <a:gd name="T18" fmla="*/ 2147483647 w 16"/>
              <a:gd name="T19" fmla="*/ 2147483647 h 2151"/>
              <a:gd name="T20" fmla="*/ 2147483647 w 16"/>
              <a:gd name="T21" fmla="*/ 2147483647 h 2151"/>
              <a:gd name="T22" fmla="*/ 2147483647 w 16"/>
              <a:gd name="T23" fmla="*/ 2147483647 h 2151"/>
              <a:gd name="T24" fmla="*/ 2147483647 w 16"/>
              <a:gd name="T25" fmla="*/ 2147483647 h 2151"/>
              <a:gd name="T26" fmla="*/ 2147483647 w 16"/>
              <a:gd name="T27" fmla="*/ 2147483647 h 2151"/>
              <a:gd name="T28" fmla="*/ 2147483647 w 16"/>
              <a:gd name="T29" fmla="*/ 2147483647 h 2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151"/>
              <a:gd name="T47" fmla="*/ 16 w 16"/>
              <a:gd name="T48" fmla="*/ 2151 h 2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151">
                <a:moveTo>
                  <a:pt x="16" y="8"/>
                </a:moveTo>
                <a:lnTo>
                  <a:pt x="16" y="5"/>
                </a:lnTo>
                <a:lnTo>
                  <a:pt x="14" y="3"/>
                </a:lnTo>
                <a:lnTo>
                  <a:pt x="11" y="0"/>
                </a:lnTo>
                <a:lnTo>
                  <a:pt x="6" y="0"/>
                </a:lnTo>
                <a:lnTo>
                  <a:pt x="3" y="3"/>
                </a:lnTo>
                <a:lnTo>
                  <a:pt x="0" y="5"/>
                </a:lnTo>
                <a:lnTo>
                  <a:pt x="0" y="2145"/>
                </a:lnTo>
                <a:lnTo>
                  <a:pt x="3" y="2148"/>
                </a:lnTo>
                <a:lnTo>
                  <a:pt x="6" y="2151"/>
                </a:lnTo>
                <a:lnTo>
                  <a:pt x="11" y="2151"/>
                </a:lnTo>
                <a:lnTo>
                  <a:pt x="14" y="2148"/>
                </a:lnTo>
                <a:lnTo>
                  <a:pt x="16" y="2145"/>
                </a:lnTo>
                <a:lnTo>
                  <a:pt x="16" y="2143"/>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 name="Freeform 71">
            <a:extLst>
              <a:ext uri="{FF2B5EF4-FFF2-40B4-BE49-F238E27FC236}">
                <a16:creationId xmlns:a16="http://schemas.microsoft.com/office/drawing/2014/main" id="{6B17C675-9355-4992-9066-23B244BB4A5E}"/>
              </a:ext>
            </a:extLst>
          </p:cNvPr>
          <p:cNvSpPr>
            <a:spLocks/>
          </p:cNvSpPr>
          <p:nvPr/>
        </p:nvSpPr>
        <p:spPr bwMode="auto">
          <a:xfrm>
            <a:off x="5137522" y="5011871"/>
            <a:ext cx="862012" cy="25400"/>
          </a:xfrm>
          <a:custGeom>
            <a:avLst/>
            <a:gdLst>
              <a:gd name="T0" fmla="*/ 2147483647 w 543"/>
              <a:gd name="T1" fmla="*/ 0 h 16"/>
              <a:gd name="T2" fmla="*/ 2147483647 w 543"/>
              <a:gd name="T3" fmla="*/ 0 h 16"/>
              <a:gd name="T4" fmla="*/ 2147483647 w 543"/>
              <a:gd name="T5" fmla="*/ 2147483647 h 16"/>
              <a:gd name="T6" fmla="*/ 0 w 543"/>
              <a:gd name="T7" fmla="*/ 2147483647 h 16"/>
              <a:gd name="T8" fmla="*/ 0 w 543"/>
              <a:gd name="T9" fmla="*/ 2147483647 h 16"/>
              <a:gd name="T10" fmla="*/ 2147483647 w 543"/>
              <a:gd name="T11" fmla="*/ 2147483647 h 16"/>
              <a:gd name="T12" fmla="*/ 2147483647 w 543"/>
              <a:gd name="T13" fmla="*/ 2147483647 h 16"/>
              <a:gd name="T14" fmla="*/ 2147483647 w 543"/>
              <a:gd name="T15" fmla="*/ 2147483647 h 16"/>
              <a:gd name="T16" fmla="*/ 2147483647 w 543"/>
              <a:gd name="T17" fmla="*/ 2147483647 h 16"/>
              <a:gd name="T18" fmla="*/ 2147483647 w 543"/>
              <a:gd name="T19" fmla="*/ 2147483647 h 16"/>
              <a:gd name="T20" fmla="*/ 2147483647 w 543"/>
              <a:gd name="T21" fmla="*/ 2147483647 h 16"/>
              <a:gd name="T22" fmla="*/ 2147483647 w 543"/>
              <a:gd name="T23" fmla="*/ 2147483647 h 16"/>
              <a:gd name="T24" fmla="*/ 2147483647 w 543"/>
              <a:gd name="T25" fmla="*/ 0 h 16"/>
              <a:gd name="T26" fmla="*/ 2147483647 w 543"/>
              <a:gd name="T27" fmla="*/ 0 h 16"/>
              <a:gd name="T28" fmla="*/ 2147483647 w 54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3"/>
              <a:gd name="T46" fmla="*/ 0 h 16"/>
              <a:gd name="T47" fmla="*/ 543 w 54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3" h="16">
                <a:moveTo>
                  <a:pt x="8" y="0"/>
                </a:moveTo>
                <a:lnTo>
                  <a:pt x="6" y="0"/>
                </a:lnTo>
                <a:lnTo>
                  <a:pt x="3" y="2"/>
                </a:lnTo>
                <a:lnTo>
                  <a:pt x="0" y="5"/>
                </a:lnTo>
                <a:lnTo>
                  <a:pt x="0" y="10"/>
                </a:lnTo>
                <a:lnTo>
                  <a:pt x="3" y="13"/>
                </a:lnTo>
                <a:lnTo>
                  <a:pt x="6" y="16"/>
                </a:lnTo>
                <a:lnTo>
                  <a:pt x="537" y="16"/>
                </a:lnTo>
                <a:lnTo>
                  <a:pt x="540" y="13"/>
                </a:lnTo>
                <a:lnTo>
                  <a:pt x="543" y="10"/>
                </a:lnTo>
                <a:lnTo>
                  <a:pt x="543" y="5"/>
                </a:lnTo>
                <a:lnTo>
                  <a:pt x="540" y="2"/>
                </a:lnTo>
                <a:lnTo>
                  <a:pt x="537" y="0"/>
                </a:lnTo>
                <a:lnTo>
                  <a:pt x="53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 name="Freeform 72">
            <a:extLst>
              <a:ext uri="{FF2B5EF4-FFF2-40B4-BE49-F238E27FC236}">
                <a16:creationId xmlns:a16="http://schemas.microsoft.com/office/drawing/2014/main" id="{AD3D6BF9-CB5D-42D5-8B6A-7E5E03B4EAFC}"/>
              </a:ext>
            </a:extLst>
          </p:cNvPr>
          <p:cNvSpPr>
            <a:spLocks/>
          </p:cNvSpPr>
          <p:nvPr/>
        </p:nvSpPr>
        <p:spPr bwMode="auto">
          <a:xfrm>
            <a:off x="6372597" y="4970596"/>
            <a:ext cx="582612" cy="25400"/>
          </a:xfrm>
          <a:custGeom>
            <a:avLst/>
            <a:gdLst>
              <a:gd name="T0" fmla="*/ 2147483647 w 367"/>
              <a:gd name="T1" fmla="*/ 0 h 16"/>
              <a:gd name="T2" fmla="*/ 2147483647 w 367"/>
              <a:gd name="T3" fmla="*/ 0 h 16"/>
              <a:gd name="T4" fmla="*/ 2147483647 w 367"/>
              <a:gd name="T5" fmla="*/ 2147483647 h 16"/>
              <a:gd name="T6" fmla="*/ 0 w 367"/>
              <a:gd name="T7" fmla="*/ 2147483647 h 16"/>
              <a:gd name="T8" fmla="*/ 0 w 367"/>
              <a:gd name="T9" fmla="*/ 2147483647 h 16"/>
              <a:gd name="T10" fmla="*/ 2147483647 w 367"/>
              <a:gd name="T11" fmla="*/ 2147483647 h 16"/>
              <a:gd name="T12" fmla="*/ 2147483647 w 367"/>
              <a:gd name="T13" fmla="*/ 2147483647 h 16"/>
              <a:gd name="T14" fmla="*/ 2147483647 w 367"/>
              <a:gd name="T15" fmla="*/ 2147483647 h 16"/>
              <a:gd name="T16" fmla="*/ 2147483647 w 367"/>
              <a:gd name="T17" fmla="*/ 2147483647 h 16"/>
              <a:gd name="T18" fmla="*/ 2147483647 w 367"/>
              <a:gd name="T19" fmla="*/ 2147483647 h 16"/>
              <a:gd name="T20" fmla="*/ 2147483647 w 367"/>
              <a:gd name="T21" fmla="*/ 2147483647 h 16"/>
              <a:gd name="T22" fmla="*/ 2147483647 w 367"/>
              <a:gd name="T23" fmla="*/ 2147483647 h 16"/>
              <a:gd name="T24" fmla="*/ 2147483647 w 367"/>
              <a:gd name="T25" fmla="*/ 0 h 16"/>
              <a:gd name="T26" fmla="*/ 2147483647 w 367"/>
              <a:gd name="T27" fmla="*/ 0 h 16"/>
              <a:gd name="T28" fmla="*/ 2147483647 w 3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7"/>
              <a:gd name="T46" fmla="*/ 0 h 16"/>
              <a:gd name="T47" fmla="*/ 367 w 3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7" h="16">
                <a:moveTo>
                  <a:pt x="8" y="0"/>
                </a:moveTo>
                <a:lnTo>
                  <a:pt x="6" y="0"/>
                </a:lnTo>
                <a:lnTo>
                  <a:pt x="3" y="3"/>
                </a:lnTo>
                <a:lnTo>
                  <a:pt x="0" y="5"/>
                </a:lnTo>
                <a:lnTo>
                  <a:pt x="0" y="11"/>
                </a:lnTo>
                <a:lnTo>
                  <a:pt x="3" y="14"/>
                </a:lnTo>
                <a:lnTo>
                  <a:pt x="6" y="16"/>
                </a:lnTo>
                <a:lnTo>
                  <a:pt x="362" y="16"/>
                </a:lnTo>
                <a:lnTo>
                  <a:pt x="365" y="14"/>
                </a:lnTo>
                <a:lnTo>
                  <a:pt x="367" y="11"/>
                </a:lnTo>
                <a:lnTo>
                  <a:pt x="367" y="5"/>
                </a:lnTo>
                <a:lnTo>
                  <a:pt x="365" y="3"/>
                </a:lnTo>
                <a:lnTo>
                  <a:pt x="362" y="0"/>
                </a:lnTo>
                <a:lnTo>
                  <a:pt x="3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 name="Freeform 73">
            <a:extLst>
              <a:ext uri="{FF2B5EF4-FFF2-40B4-BE49-F238E27FC236}">
                <a16:creationId xmlns:a16="http://schemas.microsoft.com/office/drawing/2014/main" id="{8C7A9B85-CC81-499F-A545-7D215E9BDD70}"/>
              </a:ext>
            </a:extLst>
          </p:cNvPr>
          <p:cNvSpPr>
            <a:spLocks/>
          </p:cNvSpPr>
          <p:nvPr/>
        </p:nvSpPr>
        <p:spPr bwMode="auto">
          <a:xfrm>
            <a:off x="6451972" y="5410333"/>
            <a:ext cx="184150" cy="25400"/>
          </a:xfrm>
          <a:custGeom>
            <a:avLst/>
            <a:gdLst>
              <a:gd name="T0" fmla="*/ 2147483647 w 116"/>
              <a:gd name="T1" fmla="*/ 0 h 16"/>
              <a:gd name="T2" fmla="*/ 2147483647 w 116"/>
              <a:gd name="T3" fmla="*/ 0 h 16"/>
              <a:gd name="T4" fmla="*/ 2147483647 w 116"/>
              <a:gd name="T5" fmla="*/ 2147483647 h 16"/>
              <a:gd name="T6" fmla="*/ 0 w 116"/>
              <a:gd name="T7" fmla="*/ 2147483647 h 16"/>
              <a:gd name="T8" fmla="*/ 0 w 116"/>
              <a:gd name="T9" fmla="*/ 2147483647 h 16"/>
              <a:gd name="T10" fmla="*/ 2147483647 w 116"/>
              <a:gd name="T11" fmla="*/ 2147483647 h 16"/>
              <a:gd name="T12" fmla="*/ 2147483647 w 116"/>
              <a:gd name="T13" fmla="*/ 2147483647 h 16"/>
              <a:gd name="T14" fmla="*/ 2147483647 w 116"/>
              <a:gd name="T15" fmla="*/ 2147483647 h 16"/>
              <a:gd name="T16" fmla="*/ 2147483647 w 116"/>
              <a:gd name="T17" fmla="*/ 2147483647 h 16"/>
              <a:gd name="T18" fmla="*/ 2147483647 w 116"/>
              <a:gd name="T19" fmla="*/ 2147483647 h 16"/>
              <a:gd name="T20" fmla="*/ 2147483647 w 116"/>
              <a:gd name="T21" fmla="*/ 2147483647 h 16"/>
              <a:gd name="T22" fmla="*/ 2147483647 w 116"/>
              <a:gd name="T23" fmla="*/ 2147483647 h 16"/>
              <a:gd name="T24" fmla="*/ 2147483647 w 116"/>
              <a:gd name="T25" fmla="*/ 0 h 16"/>
              <a:gd name="T26" fmla="*/ 2147483647 w 116"/>
              <a:gd name="T27" fmla="*/ 0 h 16"/>
              <a:gd name="T28" fmla="*/ 2147483647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3" y="3"/>
                </a:lnTo>
                <a:lnTo>
                  <a:pt x="0" y="6"/>
                </a:lnTo>
                <a:lnTo>
                  <a:pt x="0" y="11"/>
                </a:lnTo>
                <a:lnTo>
                  <a:pt x="3" y="14"/>
                </a:lnTo>
                <a:lnTo>
                  <a:pt x="5" y="16"/>
                </a:lnTo>
                <a:lnTo>
                  <a:pt x="111" y="16"/>
                </a:lnTo>
                <a:lnTo>
                  <a:pt x="114" y="14"/>
                </a:lnTo>
                <a:lnTo>
                  <a:pt x="116" y="11"/>
                </a:lnTo>
                <a:lnTo>
                  <a:pt x="116" y="6"/>
                </a:lnTo>
                <a:lnTo>
                  <a:pt x="114"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 name="Freeform 74">
            <a:extLst>
              <a:ext uri="{FF2B5EF4-FFF2-40B4-BE49-F238E27FC236}">
                <a16:creationId xmlns:a16="http://schemas.microsoft.com/office/drawing/2014/main" id="{7E4DCE50-354A-44CE-94FE-8E22846CEF97}"/>
              </a:ext>
            </a:extLst>
          </p:cNvPr>
          <p:cNvSpPr>
            <a:spLocks/>
          </p:cNvSpPr>
          <p:nvPr/>
        </p:nvSpPr>
        <p:spPr bwMode="auto">
          <a:xfrm>
            <a:off x="6610722" y="5170621"/>
            <a:ext cx="25400" cy="265112"/>
          </a:xfrm>
          <a:custGeom>
            <a:avLst/>
            <a:gdLst>
              <a:gd name="T0" fmla="*/ 0 w 16"/>
              <a:gd name="T1" fmla="*/ 2147483647 h 167"/>
              <a:gd name="T2" fmla="*/ 0 w 16"/>
              <a:gd name="T3" fmla="*/ 2147483647 h 167"/>
              <a:gd name="T4" fmla="*/ 2147483647 w 16"/>
              <a:gd name="T5" fmla="*/ 2147483647 h 167"/>
              <a:gd name="T6" fmla="*/ 2147483647 w 16"/>
              <a:gd name="T7" fmla="*/ 2147483647 h 167"/>
              <a:gd name="T8" fmla="*/ 2147483647 w 16"/>
              <a:gd name="T9" fmla="*/ 2147483647 h 167"/>
              <a:gd name="T10" fmla="*/ 2147483647 w 16"/>
              <a:gd name="T11" fmla="*/ 2147483647 h 167"/>
              <a:gd name="T12" fmla="*/ 2147483647 w 16"/>
              <a:gd name="T13" fmla="*/ 2147483647 h 167"/>
              <a:gd name="T14" fmla="*/ 2147483647 w 16"/>
              <a:gd name="T15" fmla="*/ 2147483647 h 167"/>
              <a:gd name="T16" fmla="*/ 2147483647 w 16"/>
              <a:gd name="T17" fmla="*/ 2147483647 h 167"/>
              <a:gd name="T18" fmla="*/ 2147483647 w 16"/>
              <a:gd name="T19" fmla="*/ 0 h 167"/>
              <a:gd name="T20" fmla="*/ 2147483647 w 16"/>
              <a:gd name="T21" fmla="*/ 0 h 167"/>
              <a:gd name="T22" fmla="*/ 2147483647 w 16"/>
              <a:gd name="T23" fmla="*/ 2147483647 h 167"/>
              <a:gd name="T24" fmla="*/ 0 w 16"/>
              <a:gd name="T25" fmla="*/ 2147483647 h 167"/>
              <a:gd name="T26" fmla="*/ 0 w 16"/>
              <a:gd name="T27" fmla="*/ 2147483647 h 167"/>
              <a:gd name="T28" fmla="*/ 0 w 16"/>
              <a:gd name="T29" fmla="*/ 2147483647 h 1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67"/>
              <a:gd name="T47" fmla="*/ 16 w 16"/>
              <a:gd name="T48" fmla="*/ 167 h 1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67">
                <a:moveTo>
                  <a:pt x="0" y="159"/>
                </a:moveTo>
                <a:lnTo>
                  <a:pt x="0" y="162"/>
                </a:lnTo>
                <a:lnTo>
                  <a:pt x="3" y="165"/>
                </a:lnTo>
                <a:lnTo>
                  <a:pt x="6" y="167"/>
                </a:lnTo>
                <a:lnTo>
                  <a:pt x="11" y="167"/>
                </a:lnTo>
                <a:lnTo>
                  <a:pt x="14" y="165"/>
                </a:lnTo>
                <a:lnTo>
                  <a:pt x="16" y="162"/>
                </a:lnTo>
                <a:lnTo>
                  <a:pt x="16" y="5"/>
                </a:lnTo>
                <a:lnTo>
                  <a:pt x="14" y="3"/>
                </a:lnTo>
                <a:lnTo>
                  <a:pt x="11" y="0"/>
                </a:lnTo>
                <a:lnTo>
                  <a:pt x="6" y="0"/>
                </a:lnTo>
                <a:lnTo>
                  <a:pt x="3" y="3"/>
                </a:lnTo>
                <a:lnTo>
                  <a:pt x="0" y="5"/>
                </a:lnTo>
                <a:lnTo>
                  <a:pt x="0" y="8"/>
                </a:lnTo>
                <a:lnTo>
                  <a:pt x="0"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 name="Freeform 75">
            <a:extLst>
              <a:ext uri="{FF2B5EF4-FFF2-40B4-BE49-F238E27FC236}">
                <a16:creationId xmlns:a16="http://schemas.microsoft.com/office/drawing/2014/main" id="{8C6BDB34-D635-4B6C-977B-68165347167F}"/>
              </a:ext>
            </a:extLst>
          </p:cNvPr>
          <p:cNvSpPr>
            <a:spLocks/>
          </p:cNvSpPr>
          <p:nvPr/>
        </p:nvSpPr>
        <p:spPr bwMode="auto">
          <a:xfrm>
            <a:off x="6610722" y="5170621"/>
            <a:ext cx="344487" cy="25400"/>
          </a:xfrm>
          <a:custGeom>
            <a:avLst/>
            <a:gdLst>
              <a:gd name="T0" fmla="*/ 2147483647 w 217"/>
              <a:gd name="T1" fmla="*/ 0 h 16"/>
              <a:gd name="T2" fmla="*/ 2147483647 w 217"/>
              <a:gd name="T3" fmla="*/ 0 h 16"/>
              <a:gd name="T4" fmla="*/ 2147483647 w 217"/>
              <a:gd name="T5" fmla="*/ 2147483647 h 16"/>
              <a:gd name="T6" fmla="*/ 0 w 217"/>
              <a:gd name="T7" fmla="*/ 2147483647 h 16"/>
              <a:gd name="T8" fmla="*/ 0 w 217"/>
              <a:gd name="T9" fmla="*/ 2147483647 h 16"/>
              <a:gd name="T10" fmla="*/ 2147483647 w 217"/>
              <a:gd name="T11" fmla="*/ 2147483647 h 16"/>
              <a:gd name="T12" fmla="*/ 2147483647 w 217"/>
              <a:gd name="T13" fmla="*/ 2147483647 h 16"/>
              <a:gd name="T14" fmla="*/ 2147483647 w 217"/>
              <a:gd name="T15" fmla="*/ 2147483647 h 16"/>
              <a:gd name="T16" fmla="*/ 2147483647 w 217"/>
              <a:gd name="T17" fmla="*/ 2147483647 h 16"/>
              <a:gd name="T18" fmla="*/ 2147483647 w 217"/>
              <a:gd name="T19" fmla="*/ 2147483647 h 16"/>
              <a:gd name="T20" fmla="*/ 2147483647 w 217"/>
              <a:gd name="T21" fmla="*/ 2147483647 h 16"/>
              <a:gd name="T22" fmla="*/ 2147483647 w 217"/>
              <a:gd name="T23" fmla="*/ 2147483647 h 16"/>
              <a:gd name="T24" fmla="*/ 2147483647 w 217"/>
              <a:gd name="T25" fmla="*/ 0 h 16"/>
              <a:gd name="T26" fmla="*/ 2147483647 w 217"/>
              <a:gd name="T27" fmla="*/ 0 h 16"/>
              <a:gd name="T28" fmla="*/ 2147483647 w 2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7"/>
              <a:gd name="T46" fmla="*/ 0 h 16"/>
              <a:gd name="T47" fmla="*/ 217 w 2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7" h="16">
                <a:moveTo>
                  <a:pt x="8" y="0"/>
                </a:moveTo>
                <a:lnTo>
                  <a:pt x="6" y="0"/>
                </a:lnTo>
                <a:lnTo>
                  <a:pt x="3" y="3"/>
                </a:lnTo>
                <a:lnTo>
                  <a:pt x="0" y="5"/>
                </a:lnTo>
                <a:lnTo>
                  <a:pt x="0" y="11"/>
                </a:lnTo>
                <a:lnTo>
                  <a:pt x="3" y="13"/>
                </a:lnTo>
                <a:lnTo>
                  <a:pt x="6" y="16"/>
                </a:lnTo>
                <a:lnTo>
                  <a:pt x="212" y="16"/>
                </a:lnTo>
                <a:lnTo>
                  <a:pt x="215" y="13"/>
                </a:lnTo>
                <a:lnTo>
                  <a:pt x="217" y="11"/>
                </a:lnTo>
                <a:lnTo>
                  <a:pt x="217" y="5"/>
                </a:lnTo>
                <a:lnTo>
                  <a:pt x="215" y="3"/>
                </a:lnTo>
                <a:lnTo>
                  <a:pt x="212" y="0"/>
                </a:lnTo>
                <a:lnTo>
                  <a:pt x="2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 name="Freeform 76">
            <a:extLst>
              <a:ext uri="{FF2B5EF4-FFF2-40B4-BE49-F238E27FC236}">
                <a16:creationId xmlns:a16="http://schemas.microsoft.com/office/drawing/2014/main" id="{51F34D32-33DF-4998-B698-728C1FFFC31D}"/>
              </a:ext>
            </a:extLst>
          </p:cNvPr>
          <p:cNvSpPr>
            <a:spLocks/>
          </p:cNvSpPr>
          <p:nvPr/>
        </p:nvSpPr>
        <p:spPr bwMode="auto">
          <a:xfrm>
            <a:off x="7807697" y="2659196"/>
            <a:ext cx="25400" cy="582612"/>
          </a:xfrm>
          <a:custGeom>
            <a:avLst/>
            <a:gdLst>
              <a:gd name="T0" fmla="*/ 2147483647 w 16"/>
              <a:gd name="T1" fmla="*/ 2147483647 h 367"/>
              <a:gd name="T2" fmla="*/ 2147483647 w 16"/>
              <a:gd name="T3" fmla="*/ 2147483647 h 367"/>
              <a:gd name="T4" fmla="*/ 2147483647 w 16"/>
              <a:gd name="T5" fmla="*/ 2147483647 h 367"/>
              <a:gd name="T6" fmla="*/ 2147483647 w 16"/>
              <a:gd name="T7" fmla="*/ 0 h 367"/>
              <a:gd name="T8" fmla="*/ 2147483647 w 16"/>
              <a:gd name="T9" fmla="*/ 0 h 367"/>
              <a:gd name="T10" fmla="*/ 2147483647 w 16"/>
              <a:gd name="T11" fmla="*/ 2147483647 h 367"/>
              <a:gd name="T12" fmla="*/ 0 w 16"/>
              <a:gd name="T13" fmla="*/ 2147483647 h 367"/>
              <a:gd name="T14" fmla="*/ 0 w 16"/>
              <a:gd name="T15" fmla="*/ 2147483647 h 367"/>
              <a:gd name="T16" fmla="*/ 2147483647 w 16"/>
              <a:gd name="T17" fmla="*/ 2147483647 h 367"/>
              <a:gd name="T18" fmla="*/ 2147483647 w 16"/>
              <a:gd name="T19" fmla="*/ 2147483647 h 367"/>
              <a:gd name="T20" fmla="*/ 2147483647 w 16"/>
              <a:gd name="T21" fmla="*/ 2147483647 h 367"/>
              <a:gd name="T22" fmla="*/ 2147483647 w 16"/>
              <a:gd name="T23" fmla="*/ 2147483647 h 367"/>
              <a:gd name="T24" fmla="*/ 2147483647 w 16"/>
              <a:gd name="T25" fmla="*/ 2147483647 h 367"/>
              <a:gd name="T26" fmla="*/ 2147483647 w 16"/>
              <a:gd name="T27" fmla="*/ 2147483647 h 367"/>
              <a:gd name="T28" fmla="*/ 2147483647 w 16"/>
              <a:gd name="T29" fmla="*/ 2147483647 h 3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67"/>
              <a:gd name="T47" fmla="*/ 16 w 16"/>
              <a:gd name="T48" fmla="*/ 367 h 3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67">
                <a:moveTo>
                  <a:pt x="16" y="9"/>
                </a:moveTo>
                <a:lnTo>
                  <a:pt x="16" y="6"/>
                </a:lnTo>
                <a:lnTo>
                  <a:pt x="14" y="3"/>
                </a:lnTo>
                <a:lnTo>
                  <a:pt x="11" y="0"/>
                </a:lnTo>
                <a:lnTo>
                  <a:pt x="6" y="0"/>
                </a:lnTo>
                <a:lnTo>
                  <a:pt x="3" y="3"/>
                </a:lnTo>
                <a:lnTo>
                  <a:pt x="0" y="6"/>
                </a:lnTo>
                <a:lnTo>
                  <a:pt x="0" y="362"/>
                </a:lnTo>
                <a:lnTo>
                  <a:pt x="3" y="365"/>
                </a:lnTo>
                <a:lnTo>
                  <a:pt x="6" y="367"/>
                </a:lnTo>
                <a:lnTo>
                  <a:pt x="11" y="367"/>
                </a:lnTo>
                <a:lnTo>
                  <a:pt x="14" y="365"/>
                </a:lnTo>
                <a:lnTo>
                  <a:pt x="16" y="362"/>
                </a:lnTo>
                <a:lnTo>
                  <a:pt x="16" y="35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 name="Freeform 77">
            <a:extLst>
              <a:ext uri="{FF2B5EF4-FFF2-40B4-BE49-F238E27FC236}">
                <a16:creationId xmlns:a16="http://schemas.microsoft.com/office/drawing/2014/main" id="{42A47C52-9C01-4195-BAF2-1BFDF8C5298C}"/>
              </a:ext>
            </a:extLst>
          </p:cNvPr>
          <p:cNvSpPr>
            <a:spLocks/>
          </p:cNvSpPr>
          <p:nvPr/>
        </p:nvSpPr>
        <p:spPr bwMode="auto">
          <a:xfrm>
            <a:off x="5694734" y="3216408"/>
            <a:ext cx="2138363" cy="25400"/>
          </a:xfrm>
          <a:custGeom>
            <a:avLst/>
            <a:gdLst>
              <a:gd name="T0" fmla="*/ 2147483647 w 1347"/>
              <a:gd name="T1" fmla="*/ 2147483647 h 16"/>
              <a:gd name="T2" fmla="*/ 2147483647 w 1347"/>
              <a:gd name="T3" fmla="*/ 2147483647 h 16"/>
              <a:gd name="T4" fmla="*/ 2147483647 w 1347"/>
              <a:gd name="T5" fmla="*/ 2147483647 h 16"/>
              <a:gd name="T6" fmla="*/ 2147483647 w 1347"/>
              <a:gd name="T7" fmla="*/ 2147483647 h 16"/>
              <a:gd name="T8" fmla="*/ 2147483647 w 1347"/>
              <a:gd name="T9" fmla="*/ 2147483647 h 16"/>
              <a:gd name="T10" fmla="*/ 2147483647 w 1347"/>
              <a:gd name="T11" fmla="*/ 2147483647 h 16"/>
              <a:gd name="T12" fmla="*/ 2147483647 w 1347"/>
              <a:gd name="T13" fmla="*/ 0 h 16"/>
              <a:gd name="T14" fmla="*/ 2147483647 w 1347"/>
              <a:gd name="T15" fmla="*/ 0 h 16"/>
              <a:gd name="T16" fmla="*/ 2147483647 w 1347"/>
              <a:gd name="T17" fmla="*/ 2147483647 h 16"/>
              <a:gd name="T18" fmla="*/ 0 w 1347"/>
              <a:gd name="T19" fmla="*/ 2147483647 h 16"/>
              <a:gd name="T20" fmla="*/ 0 w 1347"/>
              <a:gd name="T21" fmla="*/ 2147483647 h 16"/>
              <a:gd name="T22" fmla="*/ 2147483647 w 1347"/>
              <a:gd name="T23" fmla="*/ 2147483647 h 16"/>
              <a:gd name="T24" fmla="*/ 2147483647 w 1347"/>
              <a:gd name="T25" fmla="*/ 2147483647 h 16"/>
              <a:gd name="T26" fmla="*/ 2147483647 w 1347"/>
              <a:gd name="T27" fmla="*/ 2147483647 h 16"/>
              <a:gd name="T28" fmla="*/ 2147483647 w 1347"/>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7"/>
              <a:gd name="T46" fmla="*/ 0 h 16"/>
              <a:gd name="T47" fmla="*/ 1347 w 134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7" h="16">
                <a:moveTo>
                  <a:pt x="1339" y="16"/>
                </a:moveTo>
                <a:lnTo>
                  <a:pt x="1342" y="16"/>
                </a:lnTo>
                <a:lnTo>
                  <a:pt x="1345" y="14"/>
                </a:lnTo>
                <a:lnTo>
                  <a:pt x="1347" y="11"/>
                </a:lnTo>
                <a:lnTo>
                  <a:pt x="1347" y="6"/>
                </a:lnTo>
                <a:lnTo>
                  <a:pt x="1345" y="3"/>
                </a:lnTo>
                <a:lnTo>
                  <a:pt x="1342" y="0"/>
                </a:lnTo>
                <a:lnTo>
                  <a:pt x="5" y="0"/>
                </a:lnTo>
                <a:lnTo>
                  <a:pt x="3" y="3"/>
                </a:lnTo>
                <a:lnTo>
                  <a:pt x="0" y="6"/>
                </a:lnTo>
                <a:lnTo>
                  <a:pt x="0" y="11"/>
                </a:lnTo>
                <a:lnTo>
                  <a:pt x="3" y="14"/>
                </a:lnTo>
                <a:lnTo>
                  <a:pt x="5" y="16"/>
                </a:lnTo>
                <a:lnTo>
                  <a:pt x="8" y="16"/>
                </a:lnTo>
                <a:lnTo>
                  <a:pt x="1339" y="16"/>
                </a:lnTo>
                <a:close/>
              </a:path>
            </a:pathLst>
          </a:custGeom>
          <a:solidFill>
            <a:srgbClr val="000000"/>
          </a:solidFill>
          <a:ln w="19050">
            <a:solidFill>
              <a:srgbClr val="000000"/>
            </a:solidFill>
            <a:round/>
            <a:headEnd/>
            <a:tailEnd/>
          </a:ln>
        </p:spPr>
        <p:txBody>
          <a:bodyPr/>
          <a:lstStyle/>
          <a:p>
            <a:endParaRPr lang="zh-CN" altLang="en-US"/>
          </a:p>
        </p:txBody>
      </p:sp>
      <p:sp>
        <p:nvSpPr>
          <p:cNvPr id="190" name="Freeform 78">
            <a:extLst>
              <a:ext uri="{FF2B5EF4-FFF2-40B4-BE49-F238E27FC236}">
                <a16:creationId xmlns:a16="http://schemas.microsoft.com/office/drawing/2014/main" id="{077B7B91-0A50-4CCA-9DFE-67EAF568DCE4}"/>
              </a:ext>
            </a:extLst>
          </p:cNvPr>
          <p:cNvSpPr>
            <a:spLocks/>
          </p:cNvSpPr>
          <p:nvPr/>
        </p:nvSpPr>
        <p:spPr bwMode="auto">
          <a:xfrm>
            <a:off x="5694734" y="3216408"/>
            <a:ext cx="25400" cy="625475"/>
          </a:xfrm>
          <a:custGeom>
            <a:avLst/>
            <a:gdLst>
              <a:gd name="T0" fmla="*/ 2147483647 w 16"/>
              <a:gd name="T1" fmla="*/ 2147483647 h 394"/>
              <a:gd name="T2" fmla="*/ 2147483647 w 16"/>
              <a:gd name="T3" fmla="*/ 2147483647 h 394"/>
              <a:gd name="T4" fmla="*/ 2147483647 w 16"/>
              <a:gd name="T5" fmla="*/ 2147483647 h 394"/>
              <a:gd name="T6" fmla="*/ 2147483647 w 16"/>
              <a:gd name="T7" fmla="*/ 0 h 394"/>
              <a:gd name="T8" fmla="*/ 2147483647 w 16"/>
              <a:gd name="T9" fmla="*/ 0 h 394"/>
              <a:gd name="T10" fmla="*/ 2147483647 w 16"/>
              <a:gd name="T11" fmla="*/ 2147483647 h 394"/>
              <a:gd name="T12" fmla="*/ 0 w 16"/>
              <a:gd name="T13" fmla="*/ 2147483647 h 394"/>
              <a:gd name="T14" fmla="*/ 0 w 16"/>
              <a:gd name="T15" fmla="*/ 2147483647 h 394"/>
              <a:gd name="T16" fmla="*/ 2147483647 w 16"/>
              <a:gd name="T17" fmla="*/ 2147483647 h 394"/>
              <a:gd name="T18" fmla="*/ 2147483647 w 16"/>
              <a:gd name="T19" fmla="*/ 2147483647 h 394"/>
              <a:gd name="T20" fmla="*/ 2147483647 w 16"/>
              <a:gd name="T21" fmla="*/ 2147483647 h 394"/>
              <a:gd name="T22" fmla="*/ 2147483647 w 16"/>
              <a:gd name="T23" fmla="*/ 2147483647 h 394"/>
              <a:gd name="T24" fmla="*/ 2147483647 w 16"/>
              <a:gd name="T25" fmla="*/ 2147483647 h 394"/>
              <a:gd name="T26" fmla="*/ 2147483647 w 16"/>
              <a:gd name="T27" fmla="*/ 2147483647 h 394"/>
              <a:gd name="T28" fmla="*/ 2147483647 w 16"/>
              <a:gd name="T29" fmla="*/ 2147483647 h 3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94"/>
              <a:gd name="T47" fmla="*/ 16 w 16"/>
              <a:gd name="T48" fmla="*/ 394 h 3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94">
                <a:moveTo>
                  <a:pt x="16" y="8"/>
                </a:moveTo>
                <a:lnTo>
                  <a:pt x="16" y="6"/>
                </a:lnTo>
                <a:lnTo>
                  <a:pt x="14" y="3"/>
                </a:lnTo>
                <a:lnTo>
                  <a:pt x="11" y="0"/>
                </a:lnTo>
                <a:lnTo>
                  <a:pt x="5" y="0"/>
                </a:lnTo>
                <a:lnTo>
                  <a:pt x="3" y="3"/>
                </a:lnTo>
                <a:lnTo>
                  <a:pt x="0" y="6"/>
                </a:lnTo>
                <a:lnTo>
                  <a:pt x="0" y="389"/>
                </a:lnTo>
                <a:lnTo>
                  <a:pt x="3" y="391"/>
                </a:lnTo>
                <a:lnTo>
                  <a:pt x="5" y="394"/>
                </a:lnTo>
                <a:lnTo>
                  <a:pt x="11" y="394"/>
                </a:lnTo>
                <a:lnTo>
                  <a:pt x="14" y="391"/>
                </a:lnTo>
                <a:lnTo>
                  <a:pt x="16" y="389"/>
                </a:lnTo>
                <a:lnTo>
                  <a:pt x="16" y="386"/>
                </a:lnTo>
                <a:lnTo>
                  <a:pt x="16" y="8"/>
                </a:lnTo>
                <a:close/>
              </a:path>
            </a:pathLst>
          </a:custGeom>
          <a:solidFill>
            <a:srgbClr val="000000"/>
          </a:solidFill>
          <a:ln w="19050">
            <a:solidFill>
              <a:srgbClr val="000000"/>
            </a:solidFill>
            <a:round/>
            <a:headEnd/>
            <a:tailEnd/>
          </a:ln>
        </p:spPr>
        <p:txBody>
          <a:bodyPr/>
          <a:lstStyle/>
          <a:p>
            <a:endParaRPr lang="zh-CN" altLang="en-US"/>
          </a:p>
        </p:txBody>
      </p:sp>
      <p:sp>
        <p:nvSpPr>
          <p:cNvPr id="191" name="Freeform 79">
            <a:extLst>
              <a:ext uri="{FF2B5EF4-FFF2-40B4-BE49-F238E27FC236}">
                <a16:creationId xmlns:a16="http://schemas.microsoft.com/office/drawing/2014/main" id="{C70DB441-749C-49A8-8510-942DE01365D8}"/>
              </a:ext>
            </a:extLst>
          </p:cNvPr>
          <p:cNvSpPr>
            <a:spLocks/>
          </p:cNvSpPr>
          <p:nvPr/>
        </p:nvSpPr>
        <p:spPr bwMode="auto">
          <a:xfrm>
            <a:off x="5694734" y="3816483"/>
            <a:ext cx="185738" cy="25400"/>
          </a:xfrm>
          <a:custGeom>
            <a:avLst/>
            <a:gdLst>
              <a:gd name="T0" fmla="*/ 2147483647 w 117"/>
              <a:gd name="T1" fmla="*/ 0 h 16"/>
              <a:gd name="T2" fmla="*/ 2147483647 w 117"/>
              <a:gd name="T3" fmla="*/ 0 h 16"/>
              <a:gd name="T4" fmla="*/ 2147483647 w 117"/>
              <a:gd name="T5" fmla="*/ 2147483647 h 16"/>
              <a:gd name="T6" fmla="*/ 0 w 117"/>
              <a:gd name="T7" fmla="*/ 2147483647 h 16"/>
              <a:gd name="T8" fmla="*/ 0 w 117"/>
              <a:gd name="T9" fmla="*/ 2147483647 h 16"/>
              <a:gd name="T10" fmla="*/ 2147483647 w 117"/>
              <a:gd name="T11" fmla="*/ 2147483647 h 16"/>
              <a:gd name="T12" fmla="*/ 2147483647 w 117"/>
              <a:gd name="T13" fmla="*/ 2147483647 h 16"/>
              <a:gd name="T14" fmla="*/ 2147483647 w 117"/>
              <a:gd name="T15" fmla="*/ 2147483647 h 16"/>
              <a:gd name="T16" fmla="*/ 2147483647 w 117"/>
              <a:gd name="T17" fmla="*/ 2147483647 h 16"/>
              <a:gd name="T18" fmla="*/ 2147483647 w 117"/>
              <a:gd name="T19" fmla="*/ 2147483647 h 16"/>
              <a:gd name="T20" fmla="*/ 2147483647 w 117"/>
              <a:gd name="T21" fmla="*/ 2147483647 h 16"/>
              <a:gd name="T22" fmla="*/ 2147483647 w 117"/>
              <a:gd name="T23" fmla="*/ 2147483647 h 16"/>
              <a:gd name="T24" fmla="*/ 2147483647 w 117"/>
              <a:gd name="T25" fmla="*/ 0 h 16"/>
              <a:gd name="T26" fmla="*/ 2147483647 w 117"/>
              <a:gd name="T27" fmla="*/ 0 h 16"/>
              <a:gd name="T28" fmla="*/ 2147483647 w 1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
              <a:gd name="T47" fmla="*/ 117 w 1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
                <a:moveTo>
                  <a:pt x="8" y="0"/>
                </a:moveTo>
                <a:lnTo>
                  <a:pt x="5" y="0"/>
                </a:lnTo>
                <a:lnTo>
                  <a:pt x="3" y="3"/>
                </a:lnTo>
                <a:lnTo>
                  <a:pt x="0" y="5"/>
                </a:lnTo>
                <a:lnTo>
                  <a:pt x="0" y="11"/>
                </a:lnTo>
                <a:lnTo>
                  <a:pt x="3" y="13"/>
                </a:lnTo>
                <a:lnTo>
                  <a:pt x="5" y="16"/>
                </a:lnTo>
                <a:lnTo>
                  <a:pt x="111" y="16"/>
                </a:lnTo>
                <a:lnTo>
                  <a:pt x="114" y="13"/>
                </a:lnTo>
                <a:lnTo>
                  <a:pt x="117" y="11"/>
                </a:lnTo>
                <a:lnTo>
                  <a:pt x="117" y="5"/>
                </a:lnTo>
                <a:lnTo>
                  <a:pt x="114" y="3"/>
                </a:lnTo>
                <a:lnTo>
                  <a:pt x="111" y="0"/>
                </a:lnTo>
                <a:lnTo>
                  <a:pt x="1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 name="Freeform 80">
            <a:extLst>
              <a:ext uri="{FF2B5EF4-FFF2-40B4-BE49-F238E27FC236}">
                <a16:creationId xmlns:a16="http://schemas.microsoft.com/office/drawing/2014/main" id="{0BBD6AD9-FDD4-4AC5-93B0-48633C153D5B}"/>
              </a:ext>
            </a:extLst>
          </p:cNvPr>
          <p:cNvSpPr>
            <a:spLocks/>
          </p:cNvSpPr>
          <p:nvPr/>
        </p:nvSpPr>
        <p:spPr bwMode="auto">
          <a:xfrm>
            <a:off x="6253534" y="3935546"/>
            <a:ext cx="623888" cy="25400"/>
          </a:xfrm>
          <a:custGeom>
            <a:avLst/>
            <a:gdLst>
              <a:gd name="T0" fmla="*/ 2147483647 w 393"/>
              <a:gd name="T1" fmla="*/ 0 h 16"/>
              <a:gd name="T2" fmla="*/ 2147483647 w 393"/>
              <a:gd name="T3" fmla="*/ 0 h 16"/>
              <a:gd name="T4" fmla="*/ 2147483647 w 393"/>
              <a:gd name="T5" fmla="*/ 2147483647 h 16"/>
              <a:gd name="T6" fmla="*/ 0 w 393"/>
              <a:gd name="T7" fmla="*/ 2147483647 h 16"/>
              <a:gd name="T8" fmla="*/ 0 w 393"/>
              <a:gd name="T9" fmla="*/ 2147483647 h 16"/>
              <a:gd name="T10" fmla="*/ 2147483647 w 393"/>
              <a:gd name="T11" fmla="*/ 2147483647 h 16"/>
              <a:gd name="T12" fmla="*/ 2147483647 w 393"/>
              <a:gd name="T13" fmla="*/ 2147483647 h 16"/>
              <a:gd name="T14" fmla="*/ 2147483647 w 393"/>
              <a:gd name="T15" fmla="*/ 2147483647 h 16"/>
              <a:gd name="T16" fmla="*/ 2147483647 w 393"/>
              <a:gd name="T17" fmla="*/ 2147483647 h 16"/>
              <a:gd name="T18" fmla="*/ 2147483647 w 393"/>
              <a:gd name="T19" fmla="*/ 2147483647 h 16"/>
              <a:gd name="T20" fmla="*/ 2147483647 w 393"/>
              <a:gd name="T21" fmla="*/ 2147483647 h 16"/>
              <a:gd name="T22" fmla="*/ 2147483647 w 393"/>
              <a:gd name="T23" fmla="*/ 2147483647 h 16"/>
              <a:gd name="T24" fmla="*/ 2147483647 w 393"/>
              <a:gd name="T25" fmla="*/ 0 h 16"/>
              <a:gd name="T26" fmla="*/ 2147483647 w 393"/>
              <a:gd name="T27" fmla="*/ 0 h 16"/>
              <a:gd name="T28" fmla="*/ 2147483647 w 39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3"/>
              <a:gd name="T46" fmla="*/ 0 h 16"/>
              <a:gd name="T47" fmla="*/ 393 w 39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3" h="16">
                <a:moveTo>
                  <a:pt x="8" y="0"/>
                </a:moveTo>
                <a:lnTo>
                  <a:pt x="6" y="0"/>
                </a:lnTo>
                <a:lnTo>
                  <a:pt x="3" y="3"/>
                </a:lnTo>
                <a:lnTo>
                  <a:pt x="0" y="5"/>
                </a:lnTo>
                <a:lnTo>
                  <a:pt x="0" y="11"/>
                </a:lnTo>
                <a:lnTo>
                  <a:pt x="3" y="13"/>
                </a:lnTo>
                <a:lnTo>
                  <a:pt x="6" y="16"/>
                </a:lnTo>
                <a:lnTo>
                  <a:pt x="387" y="16"/>
                </a:lnTo>
                <a:lnTo>
                  <a:pt x="390" y="13"/>
                </a:lnTo>
                <a:lnTo>
                  <a:pt x="393" y="11"/>
                </a:lnTo>
                <a:lnTo>
                  <a:pt x="393" y="5"/>
                </a:lnTo>
                <a:lnTo>
                  <a:pt x="390" y="3"/>
                </a:lnTo>
                <a:lnTo>
                  <a:pt x="387" y="0"/>
                </a:lnTo>
                <a:lnTo>
                  <a:pt x="38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 name="Freeform 81">
            <a:extLst>
              <a:ext uri="{FF2B5EF4-FFF2-40B4-BE49-F238E27FC236}">
                <a16:creationId xmlns:a16="http://schemas.microsoft.com/office/drawing/2014/main" id="{55EA2581-EFC6-4FE7-BC67-2300418C8A41}"/>
              </a:ext>
            </a:extLst>
          </p:cNvPr>
          <p:cNvSpPr>
            <a:spLocks/>
          </p:cNvSpPr>
          <p:nvPr/>
        </p:nvSpPr>
        <p:spPr bwMode="auto">
          <a:xfrm>
            <a:off x="5137522" y="1862271"/>
            <a:ext cx="304800" cy="25400"/>
          </a:xfrm>
          <a:custGeom>
            <a:avLst/>
            <a:gdLst>
              <a:gd name="T0" fmla="*/ 2147483647 w 192"/>
              <a:gd name="T1" fmla="*/ 0 h 16"/>
              <a:gd name="T2" fmla="*/ 2147483647 w 192"/>
              <a:gd name="T3" fmla="*/ 0 h 16"/>
              <a:gd name="T4" fmla="*/ 2147483647 w 192"/>
              <a:gd name="T5" fmla="*/ 2147483647 h 16"/>
              <a:gd name="T6" fmla="*/ 0 w 192"/>
              <a:gd name="T7" fmla="*/ 2147483647 h 16"/>
              <a:gd name="T8" fmla="*/ 0 w 192"/>
              <a:gd name="T9" fmla="*/ 2147483647 h 16"/>
              <a:gd name="T10" fmla="*/ 2147483647 w 192"/>
              <a:gd name="T11" fmla="*/ 2147483647 h 16"/>
              <a:gd name="T12" fmla="*/ 2147483647 w 192"/>
              <a:gd name="T13" fmla="*/ 2147483647 h 16"/>
              <a:gd name="T14" fmla="*/ 2147483647 w 192"/>
              <a:gd name="T15" fmla="*/ 2147483647 h 16"/>
              <a:gd name="T16" fmla="*/ 2147483647 w 192"/>
              <a:gd name="T17" fmla="*/ 2147483647 h 16"/>
              <a:gd name="T18" fmla="*/ 2147483647 w 192"/>
              <a:gd name="T19" fmla="*/ 2147483647 h 16"/>
              <a:gd name="T20" fmla="*/ 2147483647 w 192"/>
              <a:gd name="T21" fmla="*/ 2147483647 h 16"/>
              <a:gd name="T22" fmla="*/ 2147483647 w 192"/>
              <a:gd name="T23" fmla="*/ 2147483647 h 16"/>
              <a:gd name="T24" fmla="*/ 2147483647 w 192"/>
              <a:gd name="T25" fmla="*/ 0 h 16"/>
              <a:gd name="T26" fmla="*/ 2147483647 w 192"/>
              <a:gd name="T27" fmla="*/ 0 h 16"/>
              <a:gd name="T28" fmla="*/ 2147483647 w 19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16"/>
              <a:gd name="T47" fmla="*/ 192 w 19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16">
                <a:moveTo>
                  <a:pt x="8" y="0"/>
                </a:moveTo>
                <a:lnTo>
                  <a:pt x="6" y="0"/>
                </a:lnTo>
                <a:lnTo>
                  <a:pt x="3" y="3"/>
                </a:lnTo>
                <a:lnTo>
                  <a:pt x="0" y="6"/>
                </a:lnTo>
                <a:lnTo>
                  <a:pt x="0" y="11"/>
                </a:lnTo>
                <a:lnTo>
                  <a:pt x="3" y="14"/>
                </a:lnTo>
                <a:lnTo>
                  <a:pt x="6" y="16"/>
                </a:lnTo>
                <a:lnTo>
                  <a:pt x="186" y="16"/>
                </a:lnTo>
                <a:lnTo>
                  <a:pt x="189" y="14"/>
                </a:lnTo>
                <a:lnTo>
                  <a:pt x="192" y="11"/>
                </a:lnTo>
                <a:lnTo>
                  <a:pt x="192" y="6"/>
                </a:lnTo>
                <a:lnTo>
                  <a:pt x="189" y="3"/>
                </a:lnTo>
                <a:lnTo>
                  <a:pt x="186" y="0"/>
                </a:lnTo>
                <a:lnTo>
                  <a:pt x="1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 name="Freeform 82">
            <a:extLst>
              <a:ext uri="{FF2B5EF4-FFF2-40B4-BE49-F238E27FC236}">
                <a16:creationId xmlns:a16="http://schemas.microsoft.com/office/drawing/2014/main" id="{89B1864D-F997-473B-AACD-A6A92F6603B6}"/>
              </a:ext>
            </a:extLst>
          </p:cNvPr>
          <p:cNvSpPr>
            <a:spLocks/>
          </p:cNvSpPr>
          <p:nvPr/>
        </p:nvSpPr>
        <p:spPr bwMode="auto">
          <a:xfrm>
            <a:off x="4937497" y="2381383"/>
            <a:ext cx="504825" cy="25400"/>
          </a:xfrm>
          <a:custGeom>
            <a:avLst/>
            <a:gdLst>
              <a:gd name="T0" fmla="*/ 2147483647 w 318"/>
              <a:gd name="T1" fmla="*/ 0 h 16"/>
              <a:gd name="T2" fmla="*/ 2147483647 w 318"/>
              <a:gd name="T3" fmla="*/ 0 h 16"/>
              <a:gd name="T4" fmla="*/ 2147483647 w 318"/>
              <a:gd name="T5" fmla="*/ 2147483647 h 16"/>
              <a:gd name="T6" fmla="*/ 0 w 318"/>
              <a:gd name="T7" fmla="*/ 2147483647 h 16"/>
              <a:gd name="T8" fmla="*/ 0 w 318"/>
              <a:gd name="T9" fmla="*/ 2147483647 h 16"/>
              <a:gd name="T10" fmla="*/ 2147483647 w 318"/>
              <a:gd name="T11" fmla="*/ 2147483647 h 16"/>
              <a:gd name="T12" fmla="*/ 2147483647 w 318"/>
              <a:gd name="T13" fmla="*/ 2147483647 h 16"/>
              <a:gd name="T14" fmla="*/ 2147483647 w 318"/>
              <a:gd name="T15" fmla="*/ 2147483647 h 16"/>
              <a:gd name="T16" fmla="*/ 2147483647 w 318"/>
              <a:gd name="T17" fmla="*/ 2147483647 h 16"/>
              <a:gd name="T18" fmla="*/ 2147483647 w 318"/>
              <a:gd name="T19" fmla="*/ 2147483647 h 16"/>
              <a:gd name="T20" fmla="*/ 2147483647 w 318"/>
              <a:gd name="T21" fmla="*/ 2147483647 h 16"/>
              <a:gd name="T22" fmla="*/ 2147483647 w 318"/>
              <a:gd name="T23" fmla="*/ 2147483647 h 16"/>
              <a:gd name="T24" fmla="*/ 2147483647 w 318"/>
              <a:gd name="T25" fmla="*/ 0 h 16"/>
              <a:gd name="T26" fmla="*/ 2147483647 w 318"/>
              <a:gd name="T27" fmla="*/ 0 h 16"/>
              <a:gd name="T28" fmla="*/ 2147483647 w 31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8"/>
              <a:gd name="T46" fmla="*/ 0 h 16"/>
              <a:gd name="T47" fmla="*/ 318 w 31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8" h="16">
                <a:moveTo>
                  <a:pt x="8" y="0"/>
                </a:moveTo>
                <a:lnTo>
                  <a:pt x="6" y="0"/>
                </a:lnTo>
                <a:lnTo>
                  <a:pt x="3" y="3"/>
                </a:lnTo>
                <a:lnTo>
                  <a:pt x="0" y="5"/>
                </a:lnTo>
                <a:lnTo>
                  <a:pt x="0" y="11"/>
                </a:lnTo>
                <a:lnTo>
                  <a:pt x="3" y="13"/>
                </a:lnTo>
                <a:lnTo>
                  <a:pt x="6" y="16"/>
                </a:lnTo>
                <a:lnTo>
                  <a:pt x="312" y="16"/>
                </a:lnTo>
                <a:lnTo>
                  <a:pt x="315" y="13"/>
                </a:lnTo>
                <a:lnTo>
                  <a:pt x="318" y="11"/>
                </a:lnTo>
                <a:lnTo>
                  <a:pt x="318" y="5"/>
                </a:lnTo>
                <a:lnTo>
                  <a:pt x="315" y="3"/>
                </a:lnTo>
                <a:lnTo>
                  <a:pt x="312" y="0"/>
                </a:lnTo>
                <a:lnTo>
                  <a:pt x="31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 name="Freeform 83">
            <a:extLst>
              <a:ext uri="{FF2B5EF4-FFF2-40B4-BE49-F238E27FC236}">
                <a16:creationId xmlns:a16="http://schemas.microsoft.com/office/drawing/2014/main" id="{16BA4E6A-B746-4AF0-861E-0021FCF3BCDB}"/>
              </a:ext>
            </a:extLst>
          </p:cNvPr>
          <p:cNvSpPr>
            <a:spLocks/>
          </p:cNvSpPr>
          <p:nvPr/>
        </p:nvSpPr>
        <p:spPr bwMode="auto">
          <a:xfrm>
            <a:off x="4937497" y="2062296"/>
            <a:ext cx="25400" cy="3373437"/>
          </a:xfrm>
          <a:custGeom>
            <a:avLst/>
            <a:gdLst>
              <a:gd name="T0" fmla="*/ 2147483647 w 16"/>
              <a:gd name="T1" fmla="*/ 2147483647 h 2125"/>
              <a:gd name="T2" fmla="*/ 2147483647 w 16"/>
              <a:gd name="T3" fmla="*/ 2147483647 h 2125"/>
              <a:gd name="T4" fmla="*/ 2147483647 w 16"/>
              <a:gd name="T5" fmla="*/ 2147483647 h 2125"/>
              <a:gd name="T6" fmla="*/ 2147483647 w 16"/>
              <a:gd name="T7" fmla="*/ 0 h 2125"/>
              <a:gd name="T8" fmla="*/ 2147483647 w 16"/>
              <a:gd name="T9" fmla="*/ 0 h 2125"/>
              <a:gd name="T10" fmla="*/ 2147483647 w 16"/>
              <a:gd name="T11" fmla="*/ 2147483647 h 2125"/>
              <a:gd name="T12" fmla="*/ 0 w 16"/>
              <a:gd name="T13" fmla="*/ 2147483647 h 2125"/>
              <a:gd name="T14" fmla="*/ 0 w 16"/>
              <a:gd name="T15" fmla="*/ 2147483647 h 2125"/>
              <a:gd name="T16" fmla="*/ 2147483647 w 16"/>
              <a:gd name="T17" fmla="*/ 2147483647 h 2125"/>
              <a:gd name="T18" fmla="*/ 2147483647 w 16"/>
              <a:gd name="T19" fmla="*/ 2147483647 h 2125"/>
              <a:gd name="T20" fmla="*/ 2147483647 w 16"/>
              <a:gd name="T21" fmla="*/ 2147483647 h 2125"/>
              <a:gd name="T22" fmla="*/ 2147483647 w 16"/>
              <a:gd name="T23" fmla="*/ 2147483647 h 2125"/>
              <a:gd name="T24" fmla="*/ 2147483647 w 16"/>
              <a:gd name="T25" fmla="*/ 2147483647 h 2125"/>
              <a:gd name="T26" fmla="*/ 2147483647 w 16"/>
              <a:gd name="T27" fmla="*/ 2147483647 h 2125"/>
              <a:gd name="T28" fmla="*/ 2147483647 w 16"/>
              <a:gd name="T29" fmla="*/ 2147483647 h 2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125"/>
              <a:gd name="T47" fmla="*/ 16 w 16"/>
              <a:gd name="T48" fmla="*/ 2125 h 2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125">
                <a:moveTo>
                  <a:pt x="16" y="8"/>
                </a:moveTo>
                <a:lnTo>
                  <a:pt x="16" y="6"/>
                </a:lnTo>
                <a:lnTo>
                  <a:pt x="14" y="3"/>
                </a:lnTo>
                <a:lnTo>
                  <a:pt x="11" y="0"/>
                </a:lnTo>
                <a:lnTo>
                  <a:pt x="6" y="0"/>
                </a:lnTo>
                <a:lnTo>
                  <a:pt x="3" y="3"/>
                </a:lnTo>
                <a:lnTo>
                  <a:pt x="0" y="6"/>
                </a:lnTo>
                <a:lnTo>
                  <a:pt x="0" y="2120"/>
                </a:lnTo>
                <a:lnTo>
                  <a:pt x="3" y="2123"/>
                </a:lnTo>
                <a:lnTo>
                  <a:pt x="6" y="2125"/>
                </a:lnTo>
                <a:lnTo>
                  <a:pt x="11" y="2125"/>
                </a:lnTo>
                <a:lnTo>
                  <a:pt x="14" y="2123"/>
                </a:lnTo>
                <a:lnTo>
                  <a:pt x="16" y="2120"/>
                </a:lnTo>
                <a:lnTo>
                  <a:pt x="16" y="211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 name="Freeform 84">
            <a:extLst>
              <a:ext uri="{FF2B5EF4-FFF2-40B4-BE49-F238E27FC236}">
                <a16:creationId xmlns:a16="http://schemas.microsoft.com/office/drawing/2014/main" id="{A47BA4BC-CEB0-4745-B814-EBABF219775F}"/>
              </a:ext>
            </a:extLst>
          </p:cNvPr>
          <p:cNvSpPr>
            <a:spLocks/>
          </p:cNvSpPr>
          <p:nvPr/>
        </p:nvSpPr>
        <p:spPr bwMode="auto">
          <a:xfrm>
            <a:off x="4937497" y="5410333"/>
            <a:ext cx="1062037" cy="25400"/>
          </a:xfrm>
          <a:custGeom>
            <a:avLst/>
            <a:gdLst>
              <a:gd name="T0" fmla="*/ 2147483647 w 669"/>
              <a:gd name="T1" fmla="*/ 0 h 16"/>
              <a:gd name="T2" fmla="*/ 2147483647 w 669"/>
              <a:gd name="T3" fmla="*/ 0 h 16"/>
              <a:gd name="T4" fmla="*/ 2147483647 w 669"/>
              <a:gd name="T5" fmla="*/ 2147483647 h 16"/>
              <a:gd name="T6" fmla="*/ 0 w 669"/>
              <a:gd name="T7" fmla="*/ 2147483647 h 16"/>
              <a:gd name="T8" fmla="*/ 0 w 669"/>
              <a:gd name="T9" fmla="*/ 2147483647 h 16"/>
              <a:gd name="T10" fmla="*/ 2147483647 w 669"/>
              <a:gd name="T11" fmla="*/ 2147483647 h 16"/>
              <a:gd name="T12" fmla="*/ 2147483647 w 669"/>
              <a:gd name="T13" fmla="*/ 2147483647 h 16"/>
              <a:gd name="T14" fmla="*/ 2147483647 w 669"/>
              <a:gd name="T15" fmla="*/ 2147483647 h 16"/>
              <a:gd name="T16" fmla="*/ 2147483647 w 669"/>
              <a:gd name="T17" fmla="*/ 2147483647 h 16"/>
              <a:gd name="T18" fmla="*/ 2147483647 w 669"/>
              <a:gd name="T19" fmla="*/ 2147483647 h 16"/>
              <a:gd name="T20" fmla="*/ 2147483647 w 669"/>
              <a:gd name="T21" fmla="*/ 2147483647 h 16"/>
              <a:gd name="T22" fmla="*/ 2147483647 w 669"/>
              <a:gd name="T23" fmla="*/ 2147483647 h 16"/>
              <a:gd name="T24" fmla="*/ 2147483647 w 669"/>
              <a:gd name="T25" fmla="*/ 0 h 16"/>
              <a:gd name="T26" fmla="*/ 2147483647 w 669"/>
              <a:gd name="T27" fmla="*/ 0 h 16"/>
              <a:gd name="T28" fmla="*/ 2147483647 w 66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9"/>
              <a:gd name="T46" fmla="*/ 0 h 16"/>
              <a:gd name="T47" fmla="*/ 669 w 66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9" h="16">
                <a:moveTo>
                  <a:pt x="8" y="0"/>
                </a:moveTo>
                <a:lnTo>
                  <a:pt x="6" y="0"/>
                </a:lnTo>
                <a:lnTo>
                  <a:pt x="3" y="3"/>
                </a:lnTo>
                <a:lnTo>
                  <a:pt x="0" y="6"/>
                </a:lnTo>
                <a:lnTo>
                  <a:pt x="0" y="11"/>
                </a:lnTo>
                <a:lnTo>
                  <a:pt x="3" y="14"/>
                </a:lnTo>
                <a:lnTo>
                  <a:pt x="6" y="16"/>
                </a:lnTo>
                <a:lnTo>
                  <a:pt x="663" y="16"/>
                </a:lnTo>
                <a:lnTo>
                  <a:pt x="666" y="14"/>
                </a:lnTo>
                <a:lnTo>
                  <a:pt x="669" y="11"/>
                </a:lnTo>
                <a:lnTo>
                  <a:pt x="669" y="6"/>
                </a:lnTo>
                <a:lnTo>
                  <a:pt x="666" y="3"/>
                </a:lnTo>
                <a:lnTo>
                  <a:pt x="663" y="0"/>
                </a:lnTo>
                <a:lnTo>
                  <a:pt x="66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 name="Freeform 85">
            <a:extLst>
              <a:ext uri="{FF2B5EF4-FFF2-40B4-BE49-F238E27FC236}">
                <a16:creationId xmlns:a16="http://schemas.microsoft.com/office/drawing/2014/main" id="{FCD586B6-FDBC-4CA4-B504-FD3B7BEFA95C}"/>
              </a:ext>
            </a:extLst>
          </p:cNvPr>
          <p:cNvSpPr>
            <a:spLocks/>
          </p:cNvSpPr>
          <p:nvPr/>
        </p:nvSpPr>
        <p:spPr bwMode="auto">
          <a:xfrm>
            <a:off x="5694734" y="4851533"/>
            <a:ext cx="304800" cy="25400"/>
          </a:xfrm>
          <a:custGeom>
            <a:avLst/>
            <a:gdLst>
              <a:gd name="T0" fmla="*/ 2147483647 w 192"/>
              <a:gd name="T1" fmla="*/ 0 h 16"/>
              <a:gd name="T2" fmla="*/ 2147483647 w 192"/>
              <a:gd name="T3" fmla="*/ 0 h 16"/>
              <a:gd name="T4" fmla="*/ 2147483647 w 192"/>
              <a:gd name="T5" fmla="*/ 2147483647 h 16"/>
              <a:gd name="T6" fmla="*/ 0 w 192"/>
              <a:gd name="T7" fmla="*/ 2147483647 h 16"/>
              <a:gd name="T8" fmla="*/ 0 w 192"/>
              <a:gd name="T9" fmla="*/ 2147483647 h 16"/>
              <a:gd name="T10" fmla="*/ 2147483647 w 192"/>
              <a:gd name="T11" fmla="*/ 2147483647 h 16"/>
              <a:gd name="T12" fmla="*/ 2147483647 w 192"/>
              <a:gd name="T13" fmla="*/ 2147483647 h 16"/>
              <a:gd name="T14" fmla="*/ 2147483647 w 192"/>
              <a:gd name="T15" fmla="*/ 2147483647 h 16"/>
              <a:gd name="T16" fmla="*/ 2147483647 w 192"/>
              <a:gd name="T17" fmla="*/ 2147483647 h 16"/>
              <a:gd name="T18" fmla="*/ 2147483647 w 192"/>
              <a:gd name="T19" fmla="*/ 2147483647 h 16"/>
              <a:gd name="T20" fmla="*/ 2147483647 w 192"/>
              <a:gd name="T21" fmla="*/ 2147483647 h 16"/>
              <a:gd name="T22" fmla="*/ 2147483647 w 192"/>
              <a:gd name="T23" fmla="*/ 2147483647 h 16"/>
              <a:gd name="T24" fmla="*/ 2147483647 w 192"/>
              <a:gd name="T25" fmla="*/ 0 h 16"/>
              <a:gd name="T26" fmla="*/ 2147483647 w 192"/>
              <a:gd name="T27" fmla="*/ 0 h 16"/>
              <a:gd name="T28" fmla="*/ 2147483647 w 19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16"/>
              <a:gd name="T47" fmla="*/ 192 w 19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16">
                <a:moveTo>
                  <a:pt x="8" y="0"/>
                </a:moveTo>
                <a:lnTo>
                  <a:pt x="5" y="0"/>
                </a:lnTo>
                <a:lnTo>
                  <a:pt x="3" y="3"/>
                </a:lnTo>
                <a:lnTo>
                  <a:pt x="0" y="5"/>
                </a:lnTo>
                <a:lnTo>
                  <a:pt x="0" y="11"/>
                </a:lnTo>
                <a:lnTo>
                  <a:pt x="3" y="14"/>
                </a:lnTo>
                <a:lnTo>
                  <a:pt x="5" y="16"/>
                </a:lnTo>
                <a:lnTo>
                  <a:pt x="186" y="16"/>
                </a:lnTo>
                <a:lnTo>
                  <a:pt x="189" y="14"/>
                </a:lnTo>
                <a:lnTo>
                  <a:pt x="192" y="11"/>
                </a:lnTo>
                <a:lnTo>
                  <a:pt x="192" y="5"/>
                </a:lnTo>
                <a:lnTo>
                  <a:pt x="189" y="3"/>
                </a:lnTo>
                <a:lnTo>
                  <a:pt x="186" y="0"/>
                </a:lnTo>
                <a:lnTo>
                  <a:pt x="1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 name="Oval 86">
            <a:extLst>
              <a:ext uri="{FF2B5EF4-FFF2-40B4-BE49-F238E27FC236}">
                <a16:creationId xmlns:a16="http://schemas.microsoft.com/office/drawing/2014/main" id="{08403C7A-C57C-4032-9606-18DDA2C37739}"/>
              </a:ext>
            </a:extLst>
          </p:cNvPr>
          <p:cNvSpPr>
            <a:spLocks noChangeArrowheads="1"/>
          </p:cNvSpPr>
          <p:nvPr/>
        </p:nvSpPr>
        <p:spPr bwMode="auto">
          <a:xfrm>
            <a:off x="5123234" y="1847983"/>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199" name="Freeform 87">
            <a:extLst>
              <a:ext uri="{FF2B5EF4-FFF2-40B4-BE49-F238E27FC236}">
                <a16:creationId xmlns:a16="http://schemas.microsoft.com/office/drawing/2014/main" id="{9EAC13BC-1263-4332-9E58-8430AD6C5C6F}"/>
              </a:ext>
            </a:extLst>
          </p:cNvPr>
          <p:cNvSpPr>
            <a:spLocks/>
          </p:cNvSpPr>
          <p:nvPr/>
        </p:nvSpPr>
        <p:spPr bwMode="auto">
          <a:xfrm>
            <a:off x="5110534" y="1835283"/>
            <a:ext cx="103188" cy="104775"/>
          </a:xfrm>
          <a:custGeom>
            <a:avLst/>
            <a:gdLst>
              <a:gd name="T0" fmla="*/ 2147483647 w 65"/>
              <a:gd name="T1" fmla="*/ 2147483647 h 66"/>
              <a:gd name="T2" fmla="*/ 2147483647 w 65"/>
              <a:gd name="T3" fmla="*/ 2147483647 h 66"/>
              <a:gd name="T4" fmla="*/ 2147483647 w 65"/>
              <a:gd name="T5" fmla="*/ 2147483647 h 66"/>
              <a:gd name="T6" fmla="*/ 2147483647 w 65"/>
              <a:gd name="T7" fmla="*/ 2147483647 h 66"/>
              <a:gd name="T8" fmla="*/ 2147483647 w 65"/>
              <a:gd name="T9" fmla="*/ 2147483647 h 66"/>
              <a:gd name="T10" fmla="*/ 2147483647 w 65"/>
              <a:gd name="T11" fmla="*/ 2147483647 h 66"/>
              <a:gd name="T12" fmla="*/ 2147483647 w 65"/>
              <a:gd name="T13" fmla="*/ 2147483647 h 66"/>
              <a:gd name="T14" fmla="*/ 2147483647 w 65"/>
              <a:gd name="T15" fmla="*/ 2147483647 h 66"/>
              <a:gd name="T16" fmla="*/ 2147483647 w 65"/>
              <a:gd name="T17" fmla="*/ 2147483647 h 66"/>
              <a:gd name="T18" fmla="*/ 2147483647 w 65"/>
              <a:gd name="T19" fmla="*/ 2147483647 h 66"/>
              <a:gd name="T20" fmla="*/ 2147483647 w 65"/>
              <a:gd name="T21" fmla="*/ 2147483647 h 66"/>
              <a:gd name="T22" fmla="*/ 2147483647 w 65"/>
              <a:gd name="T23" fmla="*/ 2147483647 h 66"/>
              <a:gd name="T24" fmla="*/ 2147483647 w 65"/>
              <a:gd name="T25" fmla="*/ 2147483647 h 66"/>
              <a:gd name="T26" fmla="*/ 2147483647 w 65"/>
              <a:gd name="T27" fmla="*/ 2147483647 h 66"/>
              <a:gd name="T28" fmla="*/ 2147483647 w 65"/>
              <a:gd name="T29" fmla="*/ 2147483647 h 66"/>
              <a:gd name="T30" fmla="*/ 2147483647 w 65"/>
              <a:gd name="T31" fmla="*/ 2147483647 h 66"/>
              <a:gd name="T32" fmla="*/ 2147483647 w 65"/>
              <a:gd name="T33" fmla="*/ 2147483647 h 66"/>
              <a:gd name="T34" fmla="*/ 2147483647 w 65"/>
              <a:gd name="T35" fmla="*/ 2147483647 h 66"/>
              <a:gd name="T36" fmla="*/ 2147483647 w 65"/>
              <a:gd name="T37" fmla="*/ 2147483647 h 66"/>
              <a:gd name="T38" fmla="*/ 2147483647 w 65"/>
              <a:gd name="T39" fmla="*/ 2147483647 h 66"/>
              <a:gd name="T40" fmla="*/ 2147483647 w 65"/>
              <a:gd name="T41" fmla="*/ 2147483647 h 66"/>
              <a:gd name="T42" fmla="*/ 2147483647 w 65"/>
              <a:gd name="T43" fmla="*/ 0 h 66"/>
              <a:gd name="T44" fmla="*/ 2147483647 w 65"/>
              <a:gd name="T45" fmla="*/ 2147483647 h 66"/>
              <a:gd name="T46" fmla="*/ 2147483647 w 65"/>
              <a:gd name="T47" fmla="*/ 2147483647 h 66"/>
              <a:gd name="T48" fmla="*/ 2147483647 w 65"/>
              <a:gd name="T49" fmla="*/ 2147483647 h 66"/>
              <a:gd name="T50" fmla="*/ 2147483647 w 65"/>
              <a:gd name="T51" fmla="*/ 2147483647 h 66"/>
              <a:gd name="T52" fmla="*/ 2147483647 w 65"/>
              <a:gd name="T53" fmla="*/ 2147483647 h 66"/>
              <a:gd name="T54" fmla="*/ 2147483647 w 65"/>
              <a:gd name="T55" fmla="*/ 2147483647 h 66"/>
              <a:gd name="T56" fmla="*/ 2147483647 w 65"/>
              <a:gd name="T57" fmla="*/ 2147483647 h 66"/>
              <a:gd name="T58" fmla="*/ 2147483647 w 65"/>
              <a:gd name="T59" fmla="*/ 2147483647 h 66"/>
              <a:gd name="T60" fmla="*/ 2147483647 w 65"/>
              <a:gd name="T61" fmla="*/ 2147483647 h 66"/>
              <a:gd name="T62" fmla="*/ 2147483647 w 65"/>
              <a:gd name="T63" fmla="*/ 2147483647 h 66"/>
              <a:gd name="T64" fmla="*/ 2147483647 w 65"/>
              <a:gd name="T65" fmla="*/ 2147483647 h 66"/>
              <a:gd name="T66" fmla="*/ 2147483647 w 65"/>
              <a:gd name="T67" fmla="*/ 2147483647 h 66"/>
              <a:gd name="T68" fmla="*/ 2147483647 w 65"/>
              <a:gd name="T69" fmla="*/ 2147483647 h 66"/>
              <a:gd name="T70" fmla="*/ 2147483647 w 65"/>
              <a:gd name="T71" fmla="*/ 2147483647 h 66"/>
              <a:gd name="T72" fmla="*/ 2147483647 w 65"/>
              <a:gd name="T73" fmla="*/ 2147483647 h 66"/>
              <a:gd name="T74" fmla="*/ 2147483647 w 65"/>
              <a:gd name="T75" fmla="*/ 2147483647 h 66"/>
              <a:gd name="T76" fmla="*/ 2147483647 w 65"/>
              <a:gd name="T77" fmla="*/ 2147483647 h 66"/>
              <a:gd name="T78" fmla="*/ 2147483647 w 65"/>
              <a:gd name="T79" fmla="*/ 2147483647 h 66"/>
              <a:gd name="T80" fmla="*/ 2147483647 w 65"/>
              <a:gd name="T81" fmla="*/ 2147483647 h 66"/>
              <a:gd name="T82" fmla="*/ 2147483647 w 65"/>
              <a:gd name="T83" fmla="*/ 2147483647 h 66"/>
              <a:gd name="T84" fmla="*/ 2147483647 w 65"/>
              <a:gd name="T85" fmla="*/ 2147483647 h 66"/>
              <a:gd name="T86" fmla="*/ 2147483647 w 65"/>
              <a:gd name="T87" fmla="*/ 2147483647 h 66"/>
              <a:gd name="T88" fmla="*/ 2147483647 w 65"/>
              <a:gd name="T89" fmla="*/ 2147483647 h 66"/>
              <a:gd name="T90" fmla="*/ 2147483647 w 65"/>
              <a:gd name="T91" fmla="*/ 2147483647 h 66"/>
              <a:gd name="T92" fmla="*/ 2147483647 w 65"/>
              <a:gd name="T93" fmla="*/ 2147483647 h 66"/>
              <a:gd name="T94" fmla="*/ 2147483647 w 65"/>
              <a:gd name="T95" fmla="*/ 2147483647 h 66"/>
              <a:gd name="T96" fmla="*/ 2147483647 w 65"/>
              <a:gd name="T97" fmla="*/ 2147483647 h 66"/>
              <a:gd name="T98" fmla="*/ 2147483647 w 65"/>
              <a:gd name="T99" fmla="*/ 2147483647 h 66"/>
              <a:gd name="T100" fmla="*/ 2147483647 w 65"/>
              <a:gd name="T101" fmla="*/ 2147483647 h 66"/>
              <a:gd name="T102" fmla="*/ 2147483647 w 65"/>
              <a:gd name="T103" fmla="*/ 2147483647 h 66"/>
              <a:gd name="T104" fmla="*/ 2147483647 w 65"/>
              <a:gd name="T105" fmla="*/ 2147483647 h 66"/>
              <a:gd name="T106" fmla="*/ 2147483647 w 65"/>
              <a:gd name="T107" fmla="*/ 2147483647 h 66"/>
              <a:gd name="T108" fmla="*/ 2147483647 w 65"/>
              <a:gd name="T109" fmla="*/ 2147483647 h 66"/>
              <a:gd name="T110" fmla="*/ 2147483647 w 65"/>
              <a:gd name="T111" fmla="*/ 2147483647 h 66"/>
              <a:gd name="T112" fmla="*/ 2147483647 w 65"/>
              <a:gd name="T113" fmla="*/ 2147483647 h 66"/>
              <a:gd name="T114" fmla="*/ 0 w 65"/>
              <a:gd name="T115" fmla="*/ 2147483647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
              <a:gd name="T175" fmla="*/ 0 h 66"/>
              <a:gd name="T176" fmla="*/ 65 w 65"/>
              <a:gd name="T177" fmla="*/ 66 h 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 h="66">
                <a:moveTo>
                  <a:pt x="0" y="33"/>
                </a:moveTo>
                <a:lnTo>
                  <a:pt x="0" y="43"/>
                </a:lnTo>
                <a:lnTo>
                  <a:pt x="1" y="44"/>
                </a:lnTo>
                <a:lnTo>
                  <a:pt x="4" y="49"/>
                </a:lnTo>
                <a:lnTo>
                  <a:pt x="5" y="49"/>
                </a:lnTo>
                <a:lnTo>
                  <a:pt x="2" y="48"/>
                </a:lnTo>
                <a:lnTo>
                  <a:pt x="4" y="49"/>
                </a:lnTo>
                <a:lnTo>
                  <a:pt x="6" y="53"/>
                </a:lnTo>
                <a:lnTo>
                  <a:pt x="11" y="56"/>
                </a:lnTo>
                <a:lnTo>
                  <a:pt x="6" y="52"/>
                </a:lnTo>
                <a:lnTo>
                  <a:pt x="9" y="56"/>
                </a:lnTo>
                <a:lnTo>
                  <a:pt x="13" y="59"/>
                </a:lnTo>
                <a:lnTo>
                  <a:pt x="9" y="55"/>
                </a:lnTo>
                <a:lnTo>
                  <a:pt x="12" y="59"/>
                </a:lnTo>
                <a:lnTo>
                  <a:pt x="16" y="62"/>
                </a:lnTo>
                <a:lnTo>
                  <a:pt x="17" y="63"/>
                </a:lnTo>
                <a:lnTo>
                  <a:pt x="16" y="60"/>
                </a:lnTo>
                <a:lnTo>
                  <a:pt x="16" y="62"/>
                </a:lnTo>
                <a:lnTo>
                  <a:pt x="21" y="64"/>
                </a:lnTo>
                <a:lnTo>
                  <a:pt x="23" y="66"/>
                </a:lnTo>
                <a:lnTo>
                  <a:pt x="29" y="66"/>
                </a:lnTo>
                <a:lnTo>
                  <a:pt x="28" y="64"/>
                </a:lnTo>
                <a:lnTo>
                  <a:pt x="41" y="59"/>
                </a:lnTo>
                <a:lnTo>
                  <a:pt x="39" y="63"/>
                </a:lnTo>
                <a:lnTo>
                  <a:pt x="43" y="66"/>
                </a:lnTo>
                <a:lnTo>
                  <a:pt x="44" y="64"/>
                </a:lnTo>
                <a:lnTo>
                  <a:pt x="49" y="62"/>
                </a:lnTo>
                <a:lnTo>
                  <a:pt x="49" y="60"/>
                </a:lnTo>
                <a:lnTo>
                  <a:pt x="48" y="63"/>
                </a:lnTo>
                <a:lnTo>
                  <a:pt x="49" y="62"/>
                </a:lnTo>
                <a:lnTo>
                  <a:pt x="53" y="59"/>
                </a:lnTo>
                <a:lnTo>
                  <a:pt x="56" y="55"/>
                </a:lnTo>
                <a:lnTo>
                  <a:pt x="52" y="59"/>
                </a:lnTo>
                <a:lnTo>
                  <a:pt x="56" y="56"/>
                </a:lnTo>
                <a:lnTo>
                  <a:pt x="59" y="52"/>
                </a:lnTo>
                <a:lnTo>
                  <a:pt x="55" y="56"/>
                </a:lnTo>
                <a:lnTo>
                  <a:pt x="59" y="53"/>
                </a:lnTo>
                <a:lnTo>
                  <a:pt x="61" y="49"/>
                </a:lnTo>
                <a:lnTo>
                  <a:pt x="63" y="48"/>
                </a:lnTo>
                <a:lnTo>
                  <a:pt x="60" y="49"/>
                </a:lnTo>
                <a:lnTo>
                  <a:pt x="61" y="49"/>
                </a:lnTo>
                <a:lnTo>
                  <a:pt x="64" y="44"/>
                </a:lnTo>
                <a:lnTo>
                  <a:pt x="65" y="43"/>
                </a:lnTo>
                <a:lnTo>
                  <a:pt x="63" y="39"/>
                </a:lnTo>
                <a:lnTo>
                  <a:pt x="59" y="41"/>
                </a:lnTo>
                <a:lnTo>
                  <a:pt x="64" y="28"/>
                </a:lnTo>
                <a:lnTo>
                  <a:pt x="65" y="29"/>
                </a:lnTo>
                <a:lnTo>
                  <a:pt x="65" y="23"/>
                </a:lnTo>
                <a:lnTo>
                  <a:pt x="64" y="21"/>
                </a:lnTo>
                <a:lnTo>
                  <a:pt x="61" y="16"/>
                </a:lnTo>
                <a:lnTo>
                  <a:pt x="60" y="16"/>
                </a:lnTo>
                <a:lnTo>
                  <a:pt x="63" y="17"/>
                </a:lnTo>
                <a:lnTo>
                  <a:pt x="61" y="16"/>
                </a:lnTo>
                <a:lnTo>
                  <a:pt x="59" y="12"/>
                </a:lnTo>
                <a:lnTo>
                  <a:pt x="55" y="9"/>
                </a:lnTo>
                <a:lnTo>
                  <a:pt x="59" y="13"/>
                </a:lnTo>
                <a:lnTo>
                  <a:pt x="56" y="9"/>
                </a:lnTo>
                <a:lnTo>
                  <a:pt x="52" y="7"/>
                </a:lnTo>
                <a:lnTo>
                  <a:pt x="56" y="11"/>
                </a:lnTo>
                <a:lnTo>
                  <a:pt x="53" y="7"/>
                </a:lnTo>
                <a:lnTo>
                  <a:pt x="49" y="4"/>
                </a:lnTo>
                <a:lnTo>
                  <a:pt x="48" y="3"/>
                </a:lnTo>
                <a:lnTo>
                  <a:pt x="49" y="5"/>
                </a:lnTo>
                <a:lnTo>
                  <a:pt x="49" y="4"/>
                </a:lnTo>
                <a:lnTo>
                  <a:pt x="44" y="1"/>
                </a:lnTo>
                <a:lnTo>
                  <a:pt x="43" y="0"/>
                </a:lnTo>
                <a:lnTo>
                  <a:pt x="23" y="0"/>
                </a:lnTo>
                <a:lnTo>
                  <a:pt x="21" y="1"/>
                </a:lnTo>
                <a:lnTo>
                  <a:pt x="16" y="4"/>
                </a:lnTo>
                <a:lnTo>
                  <a:pt x="16" y="5"/>
                </a:lnTo>
                <a:lnTo>
                  <a:pt x="17" y="3"/>
                </a:lnTo>
                <a:lnTo>
                  <a:pt x="16" y="4"/>
                </a:lnTo>
                <a:lnTo>
                  <a:pt x="12" y="7"/>
                </a:lnTo>
                <a:lnTo>
                  <a:pt x="9" y="11"/>
                </a:lnTo>
                <a:lnTo>
                  <a:pt x="13" y="7"/>
                </a:lnTo>
                <a:lnTo>
                  <a:pt x="9" y="9"/>
                </a:lnTo>
                <a:lnTo>
                  <a:pt x="6" y="13"/>
                </a:lnTo>
                <a:lnTo>
                  <a:pt x="11" y="9"/>
                </a:lnTo>
                <a:lnTo>
                  <a:pt x="6" y="12"/>
                </a:lnTo>
                <a:lnTo>
                  <a:pt x="4" y="16"/>
                </a:lnTo>
                <a:lnTo>
                  <a:pt x="2"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 name="Oval 88">
            <a:extLst>
              <a:ext uri="{FF2B5EF4-FFF2-40B4-BE49-F238E27FC236}">
                <a16:creationId xmlns:a16="http://schemas.microsoft.com/office/drawing/2014/main" id="{D6E531FB-6C83-4AD8-9A0F-C05BF239291D}"/>
              </a:ext>
            </a:extLst>
          </p:cNvPr>
          <p:cNvSpPr>
            <a:spLocks noChangeArrowheads="1"/>
          </p:cNvSpPr>
          <p:nvPr/>
        </p:nvSpPr>
        <p:spPr bwMode="auto">
          <a:xfrm>
            <a:off x="4923209" y="2048008"/>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01" name="Freeform 89">
            <a:extLst>
              <a:ext uri="{FF2B5EF4-FFF2-40B4-BE49-F238E27FC236}">
                <a16:creationId xmlns:a16="http://schemas.microsoft.com/office/drawing/2014/main" id="{E8D2F6D2-E031-464A-A278-840A1D30C72B}"/>
              </a:ext>
            </a:extLst>
          </p:cNvPr>
          <p:cNvSpPr>
            <a:spLocks/>
          </p:cNvSpPr>
          <p:nvPr/>
        </p:nvSpPr>
        <p:spPr bwMode="auto">
          <a:xfrm>
            <a:off x="4910509" y="2035308"/>
            <a:ext cx="104775" cy="103188"/>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2147483647 w 66"/>
              <a:gd name="T11" fmla="*/ 2147483647 h 65"/>
              <a:gd name="T12" fmla="*/ 2147483647 w 66"/>
              <a:gd name="T13" fmla="*/ 2147483647 h 65"/>
              <a:gd name="T14" fmla="*/ 2147483647 w 66"/>
              <a:gd name="T15" fmla="*/ 2147483647 h 65"/>
              <a:gd name="T16" fmla="*/ 2147483647 w 66"/>
              <a:gd name="T17" fmla="*/ 2147483647 h 65"/>
              <a:gd name="T18" fmla="*/ 2147483647 w 66"/>
              <a:gd name="T19" fmla="*/ 2147483647 h 65"/>
              <a:gd name="T20" fmla="*/ 2147483647 w 66"/>
              <a:gd name="T21" fmla="*/ 2147483647 h 65"/>
              <a:gd name="T22" fmla="*/ 2147483647 w 66"/>
              <a:gd name="T23" fmla="*/ 2147483647 h 65"/>
              <a:gd name="T24" fmla="*/ 2147483647 w 66"/>
              <a:gd name="T25" fmla="*/ 2147483647 h 65"/>
              <a:gd name="T26" fmla="*/ 2147483647 w 66"/>
              <a:gd name="T27" fmla="*/ 2147483647 h 65"/>
              <a:gd name="T28" fmla="*/ 2147483647 w 66"/>
              <a:gd name="T29" fmla="*/ 2147483647 h 65"/>
              <a:gd name="T30" fmla="*/ 2147483647 w 66"/>
              <a:gd name="T31" fmla="*/ 2147483647 h 65"/>
              <a:gd name="T32" fmla="*/ 2147483647 w 66"/>
              <a:gd name="T33" fmla="*/ 2147483647 h 65"/>
              <a:gd name="T34" fmla="*/ 2147483647 w 66"/>
              <a:gd name="T35" fmla="*/ 2147483647 h 65"/>
              <a:gd name="T36" fmla="*/ 2147483647 w 66"/>
              <a:gd name="T37" fmla="*/ 2147483647 h 65"/>
              <a:gd name="T38" fmla="*/ 2147483647 w 66"/>
              <a:gd name="T39" fmla="*/ 2147483647 h 65"/>
              <a:gd name="T40" fmla="*/ 2147483647 w 66"/>
              <a:gd name="T41" fmla="*/ 2147483647 h 65"/>
              <a:gd name="T42" fmla="*/ 2147483647 w 66"/>
              <a:gd name="T43" fmla="*/ 0 h 65"/>
              <a:gd name="T44" fmla="*/ 2147483647 w 66"/>
              <a:gd name="T45" fmla="*/ 2147483647 h 65"/>
              <a:gd name="T46" fmla="*/ 2147483647 w 66"/>
              <a:gd name="T47" fmla="*/ 2147483647 h 65"/>
              <a:gd name="T48" fmla="*/ 2147483647 w 66"/>
              <a:gd name="T49" fmla="*/ 2147483647 h 65"/>
              <a:gd name="T50" fmla="*/ 2147483647 w 66"/>
              <a:gd name="T51" fmla="*/ 2147483647 h 65"/>
              <a:gd name="T52" fmla="*/ 2147483647 w 66"/>
              <a:gd name="T53" fmla="*/ 2147483647 h 65"/>
              <a:gd name="T54" fmla="*/ 2147483647 w 66"/>
              <a:gd name="T55" fmla="*/ 2147483647 h 65"/>
              <a:gd name="T56" fmla="*/ 2147483647 w 66"/>
              <a:gd name="T57" fmla="*/ 2147483647 h 65"/>
              <a:gd name="T58" fmla="*/ 2147483647 w 66"/>
              <a:gd name="T59" fmla="*/ 2147483647 h 65"/>
              <a:gd name="T60" fmla="*/ 2147483647 w 66"/>
              <a:gd name="T61" fmla="*/ 2147483647 h 65"/>
              <a:gd name="T62" fmla="*/ 2147483647 w 66"/>
              <a:gd name="T63" fmla="*/ 2147483647 h 65"/>
              <a:gd name="T64" fmla="*/ 2147483647 w 66"/>
              <a:gd name="T65" fmla="*/ 2147483647 h 65"/>
              <a:gd name="T66" fmla="*/ 2147483647 w 66"/>
              <a:gd name="T67" fmla="*/ 2147483647 h 65"/>
              <a:gd name="T68" fmla="*/ 2147483647 w 66"/>
              <a:gd name="T69" fmla="*/ 2147483647 h 65"/>
              <a:gd name="T70" fmla="*/ 2147483647 w 66"/>
              <a:gd name="T71" fmla="*/ 2147483647 h 65"/>
              <a:gd name="T72" fmla="*/ 2147483647 w 66"/>
              <a:gd name="T73" fmla="*/ 2147483647 h 65"/>
              <a:gd name="T74" fmla="*/ 2147483647 w 66"/>
              <a:gd name="T75" fmla="*/ 2147483647 h 65"/>
              <a:gd name="T76" fmla="*/ 2147483647 w 66"/>
              <a:gd name="T77" fmla="*/ 2147483647 h 65"/>
              <a:gd name="T78" fmla="*/ 2147483647 w 66"/>
              <a:gd name="T79" fmla="*/ 2147483647 h 65"/>
              <a:gd name="T80" fmla="*/ 2147483647 w 66"/>
              <a:gd name="T81" fmla="*/ 2147483647 h 65"/>
              <a:gd name="T82" fmla="*/ 2147483647 w 66"/>
              <a:gd name="T83" fmla="*/ 2147483647 h 65"/>
              <a:gd name="T84" fmla="*/ 2147483647 w 66"/>
              <a:gd name="T85" fmla="*/ 2147483647 h 65"/>
              <a:gd name="T86" fmla="*/ 2147483647 w 66"/>
              <a:gd name="T87" fmla="*/ 2147483647 h 65"/>
              <a:gd name="T88" fmla="*/ 2147483647 w 66"/>
              <a:gd name="T89" fmla="*/ 2147483647 h 65"/>
              <a:gd name="T90" fmla="*/ 2147483647 w 66"/>
              <a:gd name="T91" fmla="*/ 2147483647 h 65"/>
              <a:gd name="T92" fmla="*/ 2147483647 w 66"/>
              <a:gd name="T93" fmla="*/ 2147483647 h 65"/>
              <a:gd name="T94" fmla="*/ 2147483647 w 66"/>
              <a:gd name="T95" fmla="*/ 2147483647 h 65"/>
              <a:gd name="T96" fmla="*/ 2147483647 w 66"/>
              <a:gd name="T97" fmla="*/ 2147483647 h 65"/>
              <a:gd name="T98" fmla="*/ 2147483647 w 66"/>
              <a:gd name="T99" fmla="*/ 2147483647 h 65"/>
              <a:gd name="T100" fmla="*/ 2147483647 w 66"/>
              <a:gd name="T101" fmla="*/ 2147483647 h 65"/>
              <a:gd name="T102" fmla="*/ 2147483647 w 66"/>
              <a:gd name="T103" fmla="*/ 2147483647 h 65"/>
              <a:gd name="T104" fmla="*/ 2147483647 w 66"/>
              <a:gd name="T105" fmla="*/ 2147483647 h 65"/>
              <a:gd name="T106" fmla="*/ 2147483647 w 66"/>
              <a:gd name="T107" fmla="*/ 2147483647 h 65"/>
              <a:gd name="T108" fmla="*/ 2147483647 w 66"/>
              <a:gd name="T109" fmla="*/ 2147483647 h 65"/>
              <a:gd name="T110" fmla="*/ 2147483647 w 66"/>
              <a:gd name="T111" fmla="*/ 2147483647 h 65"/>
              <a:gd name="T112" fmla="*/ 2147483647 w 66"/>
              <a:gd name="T113" fmla="*/ 2147483647 h 65"/>
              <a:gd name="T114" fmla="*/ 0 w 66"/>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9"/>
                </a:lnTo>
                <a:lnTo>
                  <a:pt x="59" y="41"/>
                </a:lnTo>
                <a:lnTo>
                  <a:pt x="64" y="28"/>
                </a:lnTo>
                <a:lnTo>
                  <a:pt x="66" y="29"/>
                </a:lnTo>
                <a:lnTo>
                  <a:pt x="66" y="23"/>
                </a:lnTo>
                <a:lnTo>
                  <a:pt x="64" y="21"/>
                </a:lnTo>
                <a:lnTo>
                  <a:pt x="62" y="16"/>
                </a:lnTo>
                <a:lnTo>
                  <a:pt x="60" y="16"/>
                </a:lnTo>
                <a:lnTo>
                  <a:pt x="63" y="17"/>
                </a:lnTo>
                <a:lnTo>
                  <a:pt x="62" y="16"/>
                </a:lnTo>
                <a:lnTo>
                  <a:pt x="59" y="12"/>
                </a:lnTo>
                <a:lnTo>
                  <a:pt x="55" y="9"/>
                </a:lnTo>
                <a:lnTo>
                  <a:pt x="59" y="13"/>
                </a:lnTo>
                <a:lnTo>
                  <a:pt x="56" y="9"/>
                </a:lnTo>
                <a:lnTo>
                  <a:pt x="52" y="6"/>
                </a:lnTo>
                <a:lnTo>
                  <a:pt x="56" y="11"/>
                </a:lnTo>
                <a:lnTo>
                  <a:pt x="53" y="6"/>
                </a:lnTo>
                <a:lnTo>
                  <a:pt x="49" y="4"/>
                </a:lnTo>
                <a:lnTo>
                  <a:pt x="48" y="2"/>
                </a:lnTo>
                <a:lnTo>
                  <a:pt x="49" y="5"/>
                </a:lnTo>
                <a:lnTo>
                  <a:pt x="49" y="4"/>
                </a:lnTo>
                <a:lnTo>
                  <a:pt x="44" y="1"/>
                </a:lnTo>
                <a:lnTo>
                  <a:pt x="43" y="0"/>
                </a:lnTo>
                <a:lnTo>
                  <a:pt x="23" y="0"/>
                </a:lnTo>
                <a:lnTo>
                  <a:pt x="21" y="1"/>
                </a:lnTo>
                <a:lnTo>
                  <a:pt x="16" y="4"/>
                </a:lnTo>
                <a:lnTo>
                  <a:pt x="16" y="5"/>
                </a:lnTo>
                <a:lnTo>
                  <a:pt x="17" y="2"/>
                </a:lnTo>
                <a:lnTo>
                  <a:pt x="16" y="4"/>
                </a:lnTo>
                <a:lnTo>
                  <a:pt x="12" y="6"/>
                </a:lnTo>
                <a:lnTo>
                  <a:pt x="9" y="11"/>
                </a:lnTo>
                <a:lnTo>
                  <a:pt x="13" y="6"/>
                </a:lnTo>
                <a:lnTo>
                  <a:pt x="9" y="9"/>
                </a:lnTo>
                <a:lnTo>
                  <a:pt x="7" y="13"/>
                </a:lnTo>
                <a:lnTo>
                  <a:pt x="11" y="9"/>
                </a:lnTo>
                <a:lnTo>
                  <a:pt x="7" y="12"/>
                </a:lnTo>
                <a:lnTo>
                  <a:pt x="4" y="16"/>
                </a:lnTo>
                <a:lnTo>
                  <a:pt x="3"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 name="Oval 90">
            <a:extLst>
              <a:ext uri="{FF2B5EF4-FFF2-40B4-BE49-F238E27FC236}">
                <a16:creationId xmlns:a16="http://schemas.microsoft.com/office/drawing/2014/main" id="{DEC21BEE-B71B-4D67-BF9E-DE80FCDBCDE1}"/>
              </a:ext>
            </a:extLst>
          </p:cNvPr>
          <p:cNvSpPr>
            <a:spLocks noChangeArrowheads="1"/>
          </p:cNvSpPr>
          <p:nvPr/>
        </p:nvSpPr>
        <p:spPr bwMode="auto">
          <a:xfrm>
            <a:off x="4923209" y="2367096"/>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03" name="Freeform 91">
            <a:extLst>
              <a:ext uri="{FF2B5EF4-FFF2-40B4-BE49-F238E27FC236}">
                <a16:creationId xmlns:a16="http://schemas.microsoft.com/office/drawing/2014/main" id="{FD0F93B1-56E3-4A72-A92E-4FE04EF1A8F7}"/>
              </a:ext>
            </a:extLst>
          </p:cNvPr>
          <p:cNvSpPr>
            <a:spLocks/>
          </p:cNvSpPr>
          <p:nvPr/>
        </p:nvSpPr>
        <p:spPr bwMode="auto">
          <a:xfrm>
            <a:off x="4910509" y="2354396"/>
            <a:ext cx="104775" cy="103187"/>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2147483647 w 66"/>
              <a:gd name="T11" fmla="*/ 2147483647 h 65"/>
              <a:gd name="T12" fmla="*/ 2147483647 w 66"/>
              <a:gd name="T13" fmla="*/ 2147483647 h 65"/>
              <a:gd name="T14" fmla="*/ 2147483647 w 66"/>
              <a:gd name="T15" fmla="*/ 2147483647 h 65"/>
              <a:gd name="T16" fmla="*/ 2147483647 w 66"/>
              <a:gd name="T17" fmla="*/ 2147483647 h 65"/>
              <a:gd name="T18" fmla="*/ 2147483647 w 66"/>
              <a:gd name="T19" fmla="*/ 2147483647 h 65"/>
              <a:gd name="T20" fmla="*/ 2147483647 w 66"/>
              <a:gd name="T21" fmla="*/ 2147483647 h 65"/>
              <a:gd name="T22" fmla="*/ 2147483647 w 66"/>
              <a:gd name="T23" fmla="*/ 2147483647 h 65"/>
              <a:gd name="T24" fmla="*/ 2147483647 w 66"/>
              <a:gd name="T25" fmla="*/ 2147483647 h 65"/>
              <a:gd name="T26" fmla="*/ 2147483647 w 66"/>
              <a:gd name="T27" fmla="*/ 2147483647 h 65"/>
              <a:gd name="T28" fmla="*/ 2147483647 w 66"/>
              <a:gd name="T29" fmla="*/ 2147483647 h 65"/>
              <a:gd name="T30" fmla="*/ 2147483647 w 66"/>
              <a:gd name="T31" fmla="*/ 2147483647 h 65"/>
              <a:gd name="T32" fmla="*/ 2147483647 w 66"/>
              <a:gd name="T33" fmla="*/ 2147483647 h 65"/>
              <a:gd name="T34" fmla="*/ 2147483647 w 66"/>
              <a:gd name="T35" fmla="*/ 2147483647 h 65"/>
              <a:gd name="T36" fmla="*/ 2147483647 w 66"/>
              <a:gd name="T37" fmla="*/ 2147483647 h 65"/>
              <a:gd name="T38" fmla="*/ 2147483647 w 66"/>
              <a:gd name="T39" fmla="*/ 2147483647 h 65"/>
              <a:gd name="T40" fmla="*/ 2147483647 w 66"/>
              <a:gd name="T41" fmla="*/ 2147483647 h 65"/>
              <a:gd name="T42" fmla="*/ 2147483647 w 66"/>
              <a:gd name="T43" fmla="*/ 0 h 65"/>
              <a:gd name="T44" fmla="*/ 2147483647 w 66"/>
              <a:gd name="T45" fmla="*/ 2147483647 h 65"/>
              <a:gd name="T46" fmla="*/ 2147483647 w 66"/>
              <a:gd name="T47" fmla="*/ 2147483647 h 65"/>
              <a:gd name="T48" fmla="*/ 2147483647 w 66"/>
              <a:gd name="T49" fmla="*/ 2147483647 h 65"/>
              <a:gd name="T50" fmla="*/ 2147483647 w 66"/>
              <a:gd name="T51" fmla="*/ 2147483647 h 65"/>
              <a:gd name="T52" fmla="*/ 2147483647 w 66"/>
              <a:gd name="T53" fmla="*/ 2147483647 h 65"/>
              <a:gd name="T54" fmla="*/ 2147483647 w 66"/>
              <a:gd name="T55" fmla="*/ 2147483647 h 65"/>
              <a:gd name="T56" fmla="*/ 2147483647 w 66"/>
              <a:gd name="T57" fmla="*/ 2147483647 h 65"/>
              <a:gd name="T58" fmla="*/ 2147483647 w 66"/>
              <a:gd name="T59" fmla="*/ 2147483647 h 65"/>
              <a:gd name="T60" fmla="*/ 2147483647 w 66"/>
              <a:gd name="T61" fmla="*/ 2147483647 h 65"/>
              <a:gd name="T62" fmla="*/ 2147483647 w 66"/>
              <a:gd name="T63" fmla="*/ 2147483647 h 65"/>
              <a:gd name="T64" fmla="*/ 2147483647 w 66"/>
              <a:gd name="T65" fmla="*/ 2147483647 h 65"/>
              <a:gd name="T66" fmla="*/ 2147483647 w 66"/>
              <a:gd name="T67" fmla="*/ 2147483647 h 65"/>
              <a:gd name="T68" fmla="*/ 2147483647 w 66"/>
              <a:gd name="T69" fmla="*/ 2147483647 h 65"/>
              <a:gd name="T70" fmla="*/ 2147483647 w 66"/>
              <a:gd name="T71" fmla="*/ 2147483647 h 65"/>
              <a:gd name="T72" fmla="*/ 2147483647 w 66"/>
              <a:gd name="T73" fmla="*/ 2147483647 h 65"/>
              <a:gd name="T74" fmla="*/ 2147483647 w 66"/>
              <a:gd name="T75" fmla="*/ 2147483647 h 65"/>
              <a:gd name="T76" fmla="*/ 2147483647 w 66"/>
              <a:gd name="T77" fmla="*/ 2147483647 h 65"/>
              <a:gd name="T78" fmla="*/ 2147483647 w 66"/>
              <a:gd name="T79" fmla="*/ 2147483647 h 65"/>
              <a:gd name="T80" fmla="*/ 2147483647 w 66"/>
              <a:gd name="T81" fmla="*/ 2147483647 h 65"/>
              <a:gd name="T82" fmla="*/ 2147483647 w 66"/>
              <a:gd name="T83" fmla="*/ 2147483647 h 65"/>
              <a:gd name="T84" fmla="*/ 2147483647 w 66"/>
              <a:gd name="T85" fmla="*/ 2147483647 h 65"/>
              <a:gd name="T86" fmla="*/ 2147483647 w 66"/>
              <a:gd name="T87" fmla="*/ 2147483647 h 65"/>
              <a:gd name="T88" fmla="*/ 2147483647 w 66"/>
              <a:gd name="T89" fmla="*/ 2147483647 h 65"/>
              <a:gd name="T90" fmla="*/ 2147483647 w 66"/>
              <a:gd name="T91" fmla="*/ 2147483647 h 65"/>
              <a:gd name="T92" fmla="*/ 2147483647 w 66"/>
              <a:gd name="T93" fmla="*/ 2147483647 h 65"/>
              <a:gd name="T94" fmla="*/ 2147483647 w 66"/>
              <a:gd name="T95" fmla="*/ 2147483647 h 65"/>
              <a:gd name="T96" fmla="*/ 2147483647 w 66"/>
              <a:gd name="T97" fmla="*/ 2147483647 h 65"/>
              <a:gd name="T98" fmla="*/ 2147483647 w 66"/>
              <a:gd name="T99" fmla="*/ 2147483647 h 65"/>
              <a:gd name="T100" fmla="*/ 2147483647 w 66"/>
              <a:gd name="T101" fmla="*/ 2147483647 h 65"/>
              <a:gd name="T102" fmla="*/ 2147483647 w 66"/>
              <a:gd name="T103" fmla="*/ 2147483647 h 65"/>
              <a:gd name="T104" fmla="*/ 2147483647 w 66"/>
              <a:gd name="T105" fmla="*/ 2147483647 h 65"/>
              <a:gd name="T106" fmla="*/ 2147483647 w 66"/>
              <a:gd name="T107" fmla="*/ 2147483647 h 65"/>
              <a:gd name="T108" fmla="*/ 2147483647 w 66"/>
              <a:gd name="T109" fmla="*/ 2147483647 h 65"/>
              <a:gd name="T110" fmla="*/ 2147483647 w 66"/>
              <a:gd name="T111" fmla="*/ 2147483647 h 65"/>
              <a:gd name="T112" fmla="*/ 2147483647 w 66"/>
              <a:gd name="T113" fmla="*/ 2147483647 h 65"/>
              <a:gd name="T114" fmla="*/ 0 w 66"/>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8"/>
                </a:lnTo>
                <a:lnTo>
                  <a:pt x="59" y="41"/>
                </a:lnTo>
                <a:lnTo>
                  <a:pt x="64" y="28"/>
                </a:lnTo>
                <a:lnTo>
                  <a:pt x="66" y="29"/>
                </a:lnTo>
                <a:lnTo>
                  <a:pt x="66" y="22"/>
                </a:lnTo>
                <a:lnTo>
                  <a:pt x="64" y="21"/>
                </a:lnTo>
                <a:lnTo>
                  <a:pt x="62" y="16"/>
                </a:lnTo>
                <a:lnTo>
                  <a:pt x="60" y="16"/>
                </a:lnTo>
                <a:lnTo>
                  <a:pt x="63" y="17"/>
                </a:lnTo>
                <a:lnTo>
                  <a:pt x="62" y="16"/>
                </a:lnTo>
                <a:lnTo>
                  <a:pt x="59" y="12"/>
                </a:lnTo>
                <a:lnTo>
                  <a:pt x="55" y="9"/>
                </a:lnTo>
                <a:lnTo>
                  <a:pt x="59" y="13"/>
                </a:lnTo>
                <a:lnTo>
                  <a:pt x="56" y="9"/>
                </a:lnTo>
                <a:lnTo>
                  <a:pt x="52" y="6"/>
                </a:lnTo>
                <a:lnTo>
                  <a:pt x="56" y="10"/>
                </a:lnTo>
                <a:lnTo>
                  <a:pt x="53" y="6"/>
                </a:lnTo>
                <a:lnTo>
                  <a:pt x="49" y="4"/>
                </a:lnTo>
                <a:lnTo>
                  <a:pt x="48" y="2"/>
                </a:lnTo>
                <a:lnTo>
                  <a:pt x="49" y="5"/>
                </a:lnTo>
                <a:lnTo>
                  <a:pt x="49" y="4"/>
                </a:lnTo>
                <a:lnTo>
                  <a:pt x="44" y="1"/>
                </a:lnTo>
                <a:lnTo>
                  <a:pt x="43" y="0"/>
                </a:lnTo>
                <a:lnTo>
                  <a:pt x="23" y="0"/>
                </a:lnTo>
                <a:lnTo>
                  <a:pt x="21" y="1"/>
                </a:lnTo>
                <a:lnTo>
                  <a:pt x="16" y="4"/>
                </a:lnTo>
                <a:lnTo>
                  <a:pt x="16" y="5"/>
                </a:lnTo>
                <a:lnTo>
                  <a:pt x="17" y="2"/>
                </a:lnTo>
                <a:lnTo>
                  <a:pt x="16" y="4"/>
                </a:lnTo>
                <a:lnTo>
                  <a:pt x="12" y="6"/>
                </a:lnTo>
                <a:lnTo>
                  <a:pt x="9" y="10"/>
                </a:lnTo>
                <a:lnTo>
                  <a:pt x="13" y="6"/>
                </a:lnTo>
                <a:lnTo>
                  <a:pt x="9" y="9"/>
                </a:lnTo>
                <a:lnTo>
                  <a:pt x="7" y="13"/>
                </a:lnTo>
                <a:lnTo>
                  <a:pt x="11" y="9"/>
                </a:lnTo>
                <a:lnTo>
                  <a:pt x="7" y="12"/>
                </a:lnTo>
                <a:lnTo>
                  <a:pt x="4" y="16"/>
                </a:lnTo>
                <a:lnTo>
                  <a:pt x="3" y="17"/>
                </a:lnTo>
                <a:lnTo>
                  <a:pt x="5" y="16"/>
                </a:lnTo>
                <a:lnTo>
                  <a:pt x="4" y="16"/>
                </a:lnTo>
                <a:lnTo>
                  <a:pt x="1" y="21"/>
                </a:lnTo>
                <a:lnTo>
                  <a:pt x="0" y="22"/>
                </a:lnTo>
                <a:lnTo>
                  <a:pt x="0" y="33"/>
                </a:lnTo>
                <a:lnTo>
                  <a:pt x="16" y="33"/>
                </a:lnTo>
                <a:lnTo>
                  <a:pt x="16" y="28"/>
                </a:lnTo>
                <a:lnTo>
                  <a:pt x="17" y="26"/>
                </a:lnTo>
                <a:lnTo>
                  <a:pt x="15" y="26"/>
                </a:lnTo>
                <a:lnTo>
                  <a:pt x="16" y="26"/>
                </a:lnTo>
                <a:lnTo>
                  <a:pt x="19" y="22"/>
                </a:lnTo>
                <a:lnTo>
                  <a:pt x="20" y="21"/>
                </a:lnTo>
                <a:lnTo>
                  <a:pt x="17" y="22"/>
                </a:lnTo>
                <a:lnTo>
                  <a:pt x="16" y="25"/>
                </a:lnTo>
                <a:lnTo>
                  <a:pt x="23" y="18"/>
                </a:lnTo>
                <a:lnTo>
                  <a:pt x="20" y="20"/>
                </a:lnTo>
                <a:lnTo>
                  <a:pt x="19" y="22"/>
                </a:lnTo>
                <a:lnTo>
                  <a:pt x="25" y="16"/>
                </a:lnTo>
                <a:lnTo>
                  <a:pt x="23" y="17"/>
                </a:lnTo>
                <a:lnTo>
                  <a:pt x="21" y="20"/>
                </a:lnTo>
                <a:lnTo>
                  <a:pt x="23" y="18"/>
                </a:lnTo>
                <a:lnTo>
                  <a:pt x="27" y="16"/>
                </a:lnTo>
                <a:lnTo>
                  <a:pt x="27" y="14"/>
                </a:lnTo>
                <a:lnTo>
                  <a:pt x="27" y="17"/>
                </a:lnTo>
                <a:lnTo>
                  <a:pt x="28" y="16"/>
                </a:lnTo>
                <a:lnTo>
                  <a:pt x="33" y="16"/>
                </a:lnTo>
                <a:lnTo>
                  <a:pt x="37" y="16"/>
                </a:lnTo>
                <a:lnTo>
                  <a:pt x="39" y="17"/>
                </a:lnTo>
                <a:lnTo>
                  <a:pt x="39" y="14"/>
                </a:lnTo>
                <a:lnTo>
                  <a:pt x="39" y="16"/>
                </a:lnTo>
                <a:lnTo>
                  <a:pt x="43" y="18"/>
                </a:lnTo>
                <a:lnTo>
                  <a:pt x="44" y="20"/>
                </a:lnTo>
                <a:lnTo>
                  <a:pt x="43" y="17"/>
                </a:lnTo>
                <a:lnTo>
                  <a:pt x="40" y="16"/>
                </a:lnTo>
                <a:lnTo>
                  <a:pt x="47" y="22"/>
                </a:lnTo>
                <a:lnTo>
                  <a:pt x="45" y="20"/>
                </a:lnTo>
                <a:lnTo>
                  <a:pt x="43" y="18"/>
                </a:lnTo>
                <a:lnTo>
                  <a:pt x="49" y="25"/>
                </a:lnTo>
                <a:lnTo>
                  <a:pt x="48" y="22"/>
                </a:lnTo>
                <a:lnTo>
                  <a:pt x="45" y="21"/>
                </a:lnTo>
                <a:lnTo>
                  <a:pt x="47" y="22"/>
                </a:lnTo>
                <a:lnTo>
                  <a:pt x="49" y="26"/>
                </a:lnTo>
                <a:lnTo>
                  <a:pt x="51" y="26"/>
                </a:lnTo>
                <a:lnTo>
                  <a:pt x="48" y="26"/>
                </a:lnTo>
                <a:lnTo>
                  <a:pt x="49" y="28"/>
                </a:lnTo>
                <a:lnTo>
                  <a:pt x="49" y="34"/>
                </a:lnTo>
                <a:lnTo>
                  <a:pt x="53" y="38"/>
                </a:lnTo>
                <a:lnTo>
                  <a:pt x="59" y="25"/>
                </a:lnTo>
                <a:lnTo>
                  <a:pt x="52" y="28"/>
                </a:lnTo>
                <a:lnTo>
                  <a:pt x="49" y="37"/>
                </a:lnTo>
                <a:lnTo>
                  <a:pt x="48" y="38"/>
                </a:lnTo>
                <a:lnTo>
                  <a:pt x="51" y="38"/>
                </a:lnTo>
                <a:lnTo>
                  <a:pt x="49" y="38"/>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 name="Oval 92">
            <a:extLst>
              <a:ext uri="{FF2B5EF4-FFF2-40B4-BE49-F238E27FC236}">
                <a16:creationId xmlns:a16="http://schemas.microsoft.com/office/drawing/2014/main" id="{BD6AA01C-DD96-4E20-90FB-495D9EBDA2C2}"/>
              </a:ext>
            </a:extLst>
          </p:cNvPr>
          <p:cNvSpPr>
            <a:spLocks noChangeArrowheads="1"/>
          </p:cNvSpPr>
          <p:nvPr/>
        </p:nvSpPr>
        <p:spPr bwMode="auto">
          <a:xfrm>
            <a:off x="7768009" y="2632208"/>
            <a:ext cx="80963"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05" name="Freeform 93">
            <a:extLst>
              <a:ext uri="{FF2B5EF4-FFF2-40B4-BE49-F238E27FC236}">
                <a16:creationId xmlns:a16="http://schemas.microsoft.com/office/drawing/2014/main" id="{BE99837C-8173-4EAB-9BC7-76A25BB2EDE0}"/>
              </a:ext>
            </a:extLst>
          </p:cNvPr>
          <p:cNvSpPr>
            <a:spLocks/>
          </p:cNvSpPr>
          <p:nvPr/>
        </p:nvSpPr>
        <p:spPr bwMode="auto">
          <a:xfrm>
            <a:off x="7755309" y="2619508"/>
            <a:ext cx="101600" cy="104775"/>
          </a:xfrm>
          <a:custGeom>
            <a:avLst/>
            <a:gdLst>
              <a:gd name="T0" fmla="*/ 2147483647 w 64"/>
              <a:gd name="T1" fmla="*/ 2147483647 h 66"/>
              <a:gd name="T2" fmla="*/ 2147483647 w 64"/>
              <a:gd name="T3" fmla="*/ 2147483647 h 66"/>
              <a:gd name="T4" fmla="*/ 2147483647 w 64"/>
              <a:gd name="T5" fmla="*/ 2147483647 h 66"/>
              <a:gd name="T6" fmla="*/ 2147483647 w 64"/>
              <a:gd name="T7" fmla="*/ 2147483647 h 66"/>
              <a:gd name="T8" fmla="*/ 2147483647 w 64"/>
              <a:gd name="T9" fmla="*/ 2147483647 h 66"/>
              <a:gd name="T10" fmla="*/ 2147483647 w 64"/>
              <a:gd name="T11" fmla="*/ 2147483647 h 66"/>
              <a:gd name="T12" fmla="*/ 2147483647 w 64"/>
              <a:gd name="T13" fmla="*/ 2147483647 h 66"/>
              <a:gd name="T14" fmla="*/ 2147483647 w 64"/>
              <a:gd name="T15" fmla="*/ 2147483647 h 66"/>
              <a:gd name="T16" fmla="*/ 2147483647 w 64"/>
              <a:gd name="T17" fmla="*/ 2147483647 h 66"/>
              <a:gd name="T18" fmla="*/ 2147483647 w 64"/>
              <a:gd name="T19" fmla="*/ 2147483647 h 66"/>
              <a:gd name="T20" fmla="*/ 2147483647 w 64"/>
              <a:gd name="T21" fmla="*/ 2147483647 h 66"/>
              <a:gd name="T22" fmla="*/ 2147483647 w 64"/>
              <a:gd name="T23" fmla="*/ 2147483647 h 66"/>
              <a:gd name="T24" fmla="*/ 2147483647 w 64"/>
              <a:gd name="T25" fmla="*/ 2147483647 h 66"/>
              <a:gd name="T26" fmla="*/ 2147483647 w 64"/>
              <a:gd name="T27" fmla="*/ 2147483647 h 66"/>
              <a:gd name="T28" fmla="*/ 2147483647 w 64"/>
              <a:gd name="T29" fmla="*/ 2147483647 h 66"/>
              <a:gd name="T30" fmla="*/ 2147483647 w 64"/>
              <a:gd name="T31" fmla="*/ 2147483647 h 66"/>
              <a:gd name="T32" fmla="*/ 2147483647 w 64"/>
              <a:gd name="T33" fmla="*/ 2147483647 h 66"/>
              <a:gd name="T34" fmla="*/ 2147483647 w 64"/>
              <a:gd name="T35" fmla="*/ 2147483647 h 66"/>
              <a:gd name="T36" fmla="*/ 2147483647 w 64"/>
              <a:gd name="T37" fmla="*/ 2147483647 h 66"/>
              <a:gd name="T38" fmla="*/ 2147483647 w 64"/>
              <a:gd name="T39" fmla="*/ 2147483647 h 66"/>
              <a:gd name="T40" fmla="*/ 2147483647 w 64"/>
              <a:gd name="T41" fmla="*/ 2147483647 h 66"/>
              <a:gd name="T42" fmla="*/ 2147483647 w 64"/>
              <a:gd name="T43" fmla="*/ 2147483647 h 66"/>
              <a:gd name="T44" fmla="*/ 2147483647 w 64"/>
              <a:gd name="T45" fmla="*/ 2147483647 h 66"/>
              <a:gd name="T46" fmla="*/ 2147483647 w 64"/>
              <a:gd name="T47" fmla="*/ 2147483647 h 66"/>
              <a:gd name="T48" fmla="*/ 0 w 64"/>
              <a:gd name="T49" fmla="*/ 2147483647 h 66"/>
              <a:gd name="T50" fmla="*/ 2147483647 w 64"/>
              <a:gd name="T51" fmla="*/ 2147483647 h 66"/>
              <a:gd name="T52" fmla="*/ 2147483647 w 64"/>
              <a:gd name="T53" fmla="*/ 2147483647 h 66"/>
              <a:gd name="T54" fmla="*/ 2147483647 w 64"/>
              <a:gd name="T55" fmla="*/ 2147483647 h 66"/>
              <a:gd name="T56" fmla="*/ 2147483647 w 64"/>
              <a:gd name="T57" fmla="*/ 2147483647 h 66"/>
              <a:gd name="T58" fmla="*/ 2147483647 w 64"/>
              <a:gd name="T59" fmla="*/ 2147483647 h 66"/>
              <a:gd name="T60" fmla="*/ 2147483647 w 64"/>
              <a:gd name="T61" fmla="*/ 2147483647 h 66"/>
              <a:gd name="T62" fmla="*/ 2147483647 w 64"/>
              <a:gd name="T63" fmla="*/ 2147483647 h 66"/>
              <a:gd name="T64" fmla="*/ 2147483647 w 64"/>
              <a:gd name="T65" fmla="*/ 2147483647 h 66"/>
              <a:gd name="T66" fmla="*/ 2147483647 w 64"/>
              <a:gd name="T67" fmla="*/ 2147483647 h 66"/>
              <a:gd name="T68" fmla="*/ 2147483647 w 64"/>
              <a:gd name="T69" fmla="*/ 2147483647 h 66"/>
              <a:gd name="T70" fmla="*/ 2147483647 w 64"/>
              <a:gd name="T71" fmla="*/ 2147483647 h 66"/>
              <a:gd name="T72" fmla="*/ 2147483647 w 64"/>
              <a:gd name="T73" fmla="*/ 2147483647 h 66"/>
              <a:gd name="T74" fmla="*/ 2147483647 w 64"/>
              <a:gd name="T75" fmla="*/ 2147483647 h 66"/>
              <a:gd name="T76" fmla="*/ 2147483647 w 64"/>
              <a:gd name="T77" fmla="*/ 2147483647 h 66"/>
              <a:gd name="T78" fmla="*/ 2147483647 w 64"/>
              <a:gd name="T79" fmla="*/ 2147483647 h 66"/>
              <a:gd name="T80" fmla="*/ 2147483647 w 64"/>
              <a:gd name="T81" fmla="*/ 2147483647 h 66"/>
              <a:gd name="T82" fmla="*/ 2147483647 w 64"/>
              <a:gd name="T83" fmla="*/ 2147483647 h 66"/>
              <a:gd name="T84" fmla="*/ 2147483647 w 64"/>
              <a:gd name="T85" fmla="*/ 2147483647 h 66"/>
              <a:gd name="T86" fmla="*/ 2147483647 w 64"/>
              <a:gd name="T87" fmla="*/ 2147483647 h 66"/>
              <a:gd name="T88" fmla="*/ 2147483647 w 64"/>
              <a:gd name="T89" fmla="*/ 2147483647 h 66"/>
              <a:gd name="T90" fmla="*/ 2147483647 w 64"/>
              <a:gd name="T91" fmla="*/ 2147483647 h 66"/>
              <a:gd name="T92" fmla="*/ 2147483647 w 64"/>
              <a:gd name="T93" fmla="*/ 2147483647 h 66"/>
              <a:gd name="T94" fmla="*/ 2147483647 w 64"/>
              <a:gd name="T95" fmla="*/ 2147483647 h 66"/>
              <a:gd name="T96" fmla="*/ 2147483647 w 64"/>
              <a:gd name="T97" fmla="*/ 2147483647 h 66"/>
              <a:gd name="T98" fmla="*/ 2147483647 w 64"/>
              <a:gd name="T99" fmla="*/ 2147483647 h 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
              <a:gd name="T151" fmla="*/ 0 h 66"/>
              <a:gd name="T152" fmla="*/ 64 w 64"/>
              <a:gd name="T153" fmla="*/ 66 h 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 h="66">
                <a:moveTo>
                  <a:pt x="0" y="34"/>
                </a:moveTo>
                <a:lnTo>
                  <a:pt x="0" y="43"/>
                </a:lnTo>
                <a:lnTo>
                  <a:pt x="1" y="44"/>
                </a:lnTo>
                <a:lnTo>
                  <a:pt x="4" y="50"/>
                </a:lnTo>
                <a:lnTo>
                  <a:pt x="5" y="50"/>
                </a:lnTo>
                <a:lnTo>
                  <a:pt x="3" y="48"/>
                </a:lnTo>
                <a:lnTo>
                  <a:pt x="4" y="50"/>
                </a:lnTo>
                <a:lnTo>
                  <a:pt x="7" y="54"/>
                </a:lnTo>
                <a:lnTo>
                  <a:pt x="8" y="54"/>
                </a:lnTo>
                <a:lnTo>
                  <a:pt x="5" y="52"/>
                </a:lnTo>
                <a:lnTo>
                  <a:pt x="16" y="63"/>
                </a:lnTo>
                <a:lnTo>
                  <a:pt x="17" y="63"/>
                </a:lnTo>
                <a:lnTo>
                  <a:pt x="19" y="64"/>
                </a:lnTo>
                <a:lnTo>
                  <a:pt x="20" y="64"/>
                </a:lnTo>
                <a:lnTo>
                  <a:pt x="21" y="66"/>
                </a:lnTo>
                <a:lnTo>
                  <a:pt x="28" y="66"/>
                </a:lnTo>
                <a:lnTo>
                  <a:pt x="27" y="64"/>
                </a:lnTo>
                <a:lnTo>
                  <a:pt x="40" y="59"/>
                </a:lnTo>
                <a:lnTo>
                  <a:pt x="37" y="63"/>
                </a:lnTo>
                <a:lnTo>
                  <a:pt x="41" y="66"/>
                </a:lnTo>
                <a:lnTo>
                  <a:pt x="43" y="64"/>
                </a:lnTo>
                <a:lnTo>
                  <a:pt x="48" y="62"/>
                </a:lnTo>
                <a:lnTo>
                  <a:pt x="48" y="60"/>
                </a:lnTo>
                <a:lnTo>
                  <a:pt x="47" y="63"/>
                </a:lnTo>
                <a:lnTo>
                  <a:pt x="48" y="62"/>
                </a:lnTo>
                <a:lnTo>
                  <a:pt x="52" y="59"/>
                </a:lnTo>
                <a:lnTo>
                  <a:pt x="55" y="55"/>
                </a:lnTo>
                <a:lnTo>
                  <a:pt x="51" y="59"/>
                </a:lnTo>
                <a:lnTo>
                  <a:pt x="55" y="56"/>
                </a:lnTo>
                <a:lnTo>
                  <a:pt x="57" y="52"/>
                </a:lnTo>
                <a:lnTo>
                  <a:pt x="53" y="56"/>
                </a:lnTo>
                <a:lnTo>
                  <a:pt x="57" y="54"/>
                </a:lnTo>
                <a:lnTo>
                  <a:pt x="60" y="50"/>
                </a:lnTo>
                <a:lnTo>
                  <a:pt x="61" y="48"/>
                </a:lnTo>
                <a:lnTo>
                  <a:pt x="59" y="50"/>
                </a:lnTo>
                <a:lnTo>
                  <a:pt x="60" y="50"/>
                </a:lnTo>
                <a:lnTo>
                  <a:pt x="63" y="44"/>
                </a:lnTo>
                <a:lnTo>
                  <a:pt x="64" y="43"/>
                </a:lnTo>
                <a:lnTo>
                  <a:pt x="61" y="39"/>
                </a:lnTo>
                <a:lnTo>
                  <a:pt x="57" y="42"/>
                </a:lnTo>
                <a:lnTo>
                  <a:pt x="63" y="28"/>
                </a:lnTo>
                <a:lnTo>
                  <a:pt x="64" y="30"/>
                </a:lnTo>
                <a:lnTo>
                  <a:pt x="64" y="23"/>
                </a:lnTo>
                <a:lnTo>
                  <a:pt x="63" y="22"/>
                </a:lnTo>
                <a:lnTo>
                  <a:pt x="60" y="16"/>
                </a:lnTo>
                <a:lnTo>
                  <a:pt x="59" y="16"/>
                </a:lnTo>
                <a:lnTo>
                  <a:pt x="61" y="17"/>
                </a:lnTo>
                <a:lnTo>
                  <a:pt x="60" y="16"/>
                </a:lnTo>
                <a:lnTo>
                  <a:pt x="57" y="12"/>
                </a:lnTo>
                <a:lnTo>
                  <a:pt x="53" y="9"/>
                </a:lnTo>
                <a:lnTo>
                  <a:pt x="57" y="13"/>
                </a:lnTo>
                <a:lnTo>
                  <a:pt x="55" y="9"/>
                </a:lnTo>
                <a:lnTo>
                  <a:pt x="51" y="7"/>
                </a:lnTo>
                <a:lnTo>
                  <a:pt x="55" y="11"/>
                </a:lnTo>
                <a:lnTo>
                  <a:pt x="52" y="7"/>
                </a:lnTo>
                <a:lnTo>
                  <a:pt x="48" y="4"/>
                </a:lnTo>
                <a:lnTo>
                  <a:pt x="47" y="3"/>
                </a:lnTo>
                <a:lnTo>
                  <a:pt x="48" y="5"/>
                </a:lnTo>
                <a:lnTo>
                  <a:pt x="48" y="4"/>
                </a:lnTo>
                <a:lnTo>
                  <a:pt x="43" y="1"/>
                </a:lnTo>
                <a:lnTo>
                  <a:pt x="41" y="0"/>
                </a:lnTo>
                <a:lnTo>
                  <a:pt x="21" y="0"/>
                </a:lnTo>
                <a:lnTo>
                  <a:pt x="20" y="1"/>
                </a:lnTo>
                <a:lnTo>
                  <a:pt x="19" y="1"/>
                </a:lnTo>
                <a:lnTo>
                  <a:pt x="17" y="3"/>
                </a:lnTo>
                <a:lnTo>
                  <a:pt x="16" y="3"/>
                </a:lnTo>
                <a:lnTo>
                  <a:pt x="5" y="13"/>
                </a:lnTo>
                <a:lnTo>
                  <a:pt x="8" y="12"/>
                </a:lnTo>
                <a:lnTo>
                  <a:pt x="7" y="12"/>
                </a:lnTo>
                <a:lnTo>
                  <a:pt x="4" y="16"/>
                </a:lnTo>
                <a:lnTo>
                  <a:pt x="3" y="17"/>
                </a:lnTo>
                <a:lnTo>
                  <a:pt x="5" y="16"/>
                </a:lnTo>
                <a:lnTo>
                  <a:pt x="4" y="16"/>
                </a:lnTo>
                <a:lnTo>
                  <a:pt x="1" y="22"/>
                </a:lnTo>
                <a:lnTo>
                  <a:pt x="0" y="23"/>
                </a:lnTo>
                <a:lnTo>
                  <a:pt x="0" y="34"/>
                </a:lnTo>
                <a:lnTo>
                  <a:pt x="16" y="34"/>
                </a:lnTo>
                <a:lnTo>
                  <a:pt x="16" y="28"/>
                </a:lnTo>
                <a:lnTo>
                  <a:pt x="17" y="27"/>
                </a:lnTo>
                <a:lnTo>
                  <a:pt x="15" y="27"/>
                </a:lnTo>
                <a:lnTo>
                  <a:pt x="16" y="27"/>
                </a:lnTo>
                <a:lnTo>
                  <a:pt x="19" y="23"/>
                </a:lnTo>
                <a:lnTo>
                  <a:pt x="20" y="22"/>
                </a:lnTo>
                <a:lnTo>
                  <a:pt x="17" y="23"/>
                </a:lnTo>
                <a:lnTo>
                  <a:pt x="19" y="23"/>
                </a:lnTo>
                <a:lnTo>
                  <a:pt x="21" y="19"/>
                </a:lnTo>
                <a:lnTo>
                  <a:pt x="23" y="19"/>
                </a:lnTo>
                <a:lnTo>
                  <a:pt x="24" y="17"/>
                </a:lnTo>
                <a:lnTo>
                  <a:pt x="25" y="17"/>
                </a:lnTo>
                <a:lnTo>
                  <a:pt x="27" y="16"/>
                </a:lnTo>
                <a:lnTo>
                  <a:pt x="32" y="16"/>
                </a:lnTo>
                <a:lnTo>
                  <a:pt x="36" y="16"/>
                </a:lnTo>
                <a:lnTo>
                  <a:pt x="37" y="17"/>
                </a:lnTo>
                <a:lnTo>
                  <a:pt x="37" y="15"/>
                </a:lnTo>
                <a:lnTo>
                  <a:pt x="37" y="16"/>
                </a:lnTo>
                <a:lnTo>
                  <a:pt x="41" y="19"/>
                </a:lnTo>
                <a:lnTo>
                  <a:pt x="43" y="20"/>
                </a:lnTo>
                <a:lnTo>
                  <a:pt x="41" y="17"/>
                </a:lnTo>
                <a:lnTo>
                  <a:pt x="39" y="16"/>
                </a:lnTo>
                <a:lnTo>
                  <a:pt x="45" y="23"/>
                </a:lnTo>
                <a:lnTo>
                  <a:pt x="44" y="20"/>
                </a:lnTo>
                <a:lnTo>
                  <a:pt x="41" y="19"/>
                </a:lnTo>
                <a:lnTo>
                  <a:pt x="48" y="26"/>
                </a:lnTo>
                <a:lnTo>
                  <a:pt x="47" y="23"/>
                </a:lnTo>
                <a:lnTo>
                  <a:pt x="44" y="22"/>
                </a:lnTo>
                <a:lnTo>
                  <a:pt x="45" y="23"/>
                </a:lnTo>
                <a:lnTo>
                  <a:pt x="48" y="27"/>
                </a:lnTo>
                <a:lnTo>
                  <a:pt x="49" y="27"/>
                </a:lnTo>
                <a:lnTo>
                  <a:pt x="47" y="27"/>
                </a:lnTo>
                <a:lnTo>
                  <a:pt x="48" y="28"/>
                </a:lnTo>
                <a:lnTo>
                  <a:pt x="48" y="35"/>
                </a:lnTo>
                <a:lnTo>
                  <a:pt x="52" y="39"/>
                </a:lnTo>
                <a:lnTo>
                  <a:pt x="57" y="26"/>
                </a:lnTo>
                <a:lnTo>
                  <a:pt x="51" y="28"/>
                </a:lnTo>
                <a:lnTo>
                  <a:pt x="48" y="38"/>
                </a:lnTo>
                <a:lnTo>
                  <a:pt x="47" y="39"/>
                </a:lnTo>
                <a:lnTo>
                  <a:pt x="49" y="39"/>
                </a:lnTo>
                <a:lnTo>
                  <a:pt x="48" y="39"/>
                </a:lnTo>
                <a:lnTo>
                  <a:pt x="45" y="43"/>
                </a:lnTo>
                <a:lnTo>
                  <a:pt x="44" y="44"/>
                </a:lnTo>
                <a:lnTo>
                  <a:pt x="47" y="43"/>
                </a:lnTo>
                <a:lnTo>
                  <a:pt x="48" y="40"/>
                </a:lnTo>
                <a:lnTo>
                  <a:pt x="41" y="47"/>
                </a:lnTo>
                <a:lnTo>
                  <a:pt x="44" y="46"/>
                </a:lnTo>
                <a:lnTo>
                  <a:pt x="45" y="43"/>
                </a:lnTo>
                <a:lnTo>
                  <a:pt x="39" y="50"/>
                </a:lnTo>
                <a:lnTo>
                  <a:pt x="41" y="48"/>
                </a:lnTo>
                <a:lnTo>
                  <a:pt x="43" y="46"/>
                </a:lnTo>
                <a:lnTo>
                  <a:pt x="41" y="47"/>
                </a:lnTo>
                <a:lnTo>
                  <a:pt x="37" y="50"/>
                </a:lnTo>
                <a:lnTo>
                  <a:pt x="37" y="51"/>
                </a:lnTo>
                <a:lnTo>
                  <a:pt x="37" y="48"/>
                </a:lnTo>
                <a:lnTo>
                  <a:pt x="36" y="50"/>
                </a:lnTo>
                <a:lnTo>
                  <a:pt x="27" y="52"/>
                </a:lnTo>
                <a:lnTo>
                  <a:pt x="24" y="59"/>
                </a:lnTo>
                <a:lnTo>
                  <a:pt x="37" y="54"/>
                </a:lnTo>
                <a:lnTo>
                  <a:pt x="33" y="50"/>
                </a:lnTo>
                <a:lnTo>
                  <a:pt x="27" y="50"/>
                </a:lnTo>
                <a:lnTo>
                  <a:pt x="25" y="48"/>
                </a:lnTo>
                <a:lnTo>
                  <a:pt x="24" y="48"/>
                </a:lnTo>
                <a:lnTo>
                  <a:pt x="23" y="47"/>
                </a:lnTo>
                <a:lnTo>
                  <a:pt x="21" y="47"/>
                </a:lnTo>
                <a:lnTo>
                  <a:pt x="19" y="43"/>
                </a:lnTo>
                <a:lnTo>
                  <a:pt x="17" y="43"/>
                </a:lnTo>
                <a:lnTo>
                  <a:pt x="20" y="44"/>
                </a:lnTo>
                <a:lnTo>
                  <a:pt x="19" y="43"/>
                </a:lnTo>
                <a:lnTo>
                  <a:pt x="16" y="39"/>
                </a:lnTo>
                <a:lnTo>
                  <a:pt x="15" y="39"/>
                </a:lnTo>
                <a:lnTo>
                  <a:pt x="17" y="39"/>
                </a:lnTo>
                <a:lnTo>
                  <a:pt x="16" y="38"/>
                </a:lnTo>
                <a:lnTo>
                  <a:pt x="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 name="Freeform 94">
            <a:extLst>
              <a:ext uri="{FF2B5EF4-FFF2-40B4-BE49-F238E27FC236}">
                <a16:creationId xmlns:a16="http://schemas.microsoft.com/office/drawing/2014/main" id="{402C0F60-E710-444C-A531-E0F0E8EEDCB0}"/>
              </a:ext>
            </a:extLst>
          </p:cNvPr>
          <p:cNvSpPr>
            <a:spLocks/>
          </p:cNvSpPr>
          <p:nvPr/>
        </p:nvSpPr>
        <p:spPr bwMode="auto">
          <a:xfrm>
            <a:off x="7768009" y="3535496"/>
            <a:ext cx="25400" cy="425450"/>
          </a:xfrm>
          <a:custGeom>
            <a:avLst/>
            <a:gdLst>
              <a:gd name="T0" fmla="*/ 0 w 16"/>
              <a:gd name="T1" fmla="*/ 2147483647 h 268"/>
              <a:gd name="T2" fmla="*/ 0 w 16"/>
              <a:gd name="T3" fmla="*/ 2147483647 h 268"/>
              <a:gd name="T4" fmla="*/ 2147483647 w 16"/>
              <a:gd name="T5" fmla="*/ 2147483647 h 268"/>
              <a:gd name="T6" fmla="*/ 2147483647 w 16"/>
              <a:gd name="T7" fmla="*/ 2147483647 h 268"/>
              <a:gd name="T8" fmla="*/ 2147483647 w 16"/>
              <a:gd name="T9" fmla="*/ 2147483647 h 268"/>
              <a:gd name="T10" fmla="*/ 2147483647 w 16"/>
              <a:gd name="T11" fmla="*/ 2147483647 h 268"/>
              <a:gd name="T12" fmla="*/ 2147483647 w 16"/>
              <a:gd name="T13" fmla="*/ 2147483647 h 268"/>
              <a:gd name="T14" fmla="*/ 2147483647 w 16"/>
              <a:gd name="T15" fmla="*/ 2147483647 h 268"/>
              <a:gd name="T16" fmla="*/ 2147483647 w 16"/>
              <a:gd name="T17" fmla="*/ 2147483647 h 268"/>
              <a:gd name="T18" fmla="*/ 2147483647 w 16"/>
              <a:gd name="T19" fmla="*/ 0 h 268"/>
              <a:gd name="T20" fmla="*/ 2147483647 w 16"/>
              <a:gd name="T21" fmla="*/ 0 h 268"/>
              <a:gd name="T22" fmla="*/ 2147483647 w 16"/>
              <a:gd name="T23" fmla="*/ 2147483647 h 268"/>
              <a:gd name="T24" fmla="*/ 0 w 16"/>
              <a:gd name="T25" fmla="*/ 2147483647 h 268"/>
              <a:gd name="T26" fmla="*/ 0 w 16"/>
              <a:gd name="T27" fmla="*/ 2147483647 h 268"/>
              <a:gd name="T28" fmla="*/ 0 w 16"/>
              <a:gd name="T29" fmla="*/ 2147483647 h 2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68"/>
              <a:gd name="T47" fmla="*/ 16 w 16"/>
              <a:gd name="T48" fmla="*/ 268 h 2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68">
                <a:moveTo>
                  <a:pt x="0" y="260"/>
                </a:moveTo>
                <a:lnTo>
                  <a:pt x="0" y="263"/>
                </a:lnTo>
                <a:lnTo>
                  <a:pt x="3" y="265"/>
                </a:lnTo>
                <a:lnTo>
                  <a:pt x="5" y="268"/>
                </a:lnTo>
                <a:lnTo>
                  <a:pt x="11" y="268"/>
                </a:lnTo>
                <a:lnTo>
                  <a:pt x="13" y="265"/>
                </a:lnTo>
                <a:lnTo>
                  <a:pt x="16" y="263"/>
                </a:lnTo>
                <a:lnTo>
                  <a:pt x="16" y="6"/>
                </a:lnTo>
                <a:lnTo>
                  <a:pt x="13" y="3"/>
                </a:lnTo>
                <a:lnTo>
                  <a:pt x="11" y="0"/>
                </a:lnTo>
                <a:lnTo>
                  <a:pt x="5" y="0"/>
                </a:lnTo>
                <a:lnTo>
                  <a:pt x="3" y="3"/>
                </a:lnTo>
                <a:lnTo>
                  <a:pt x="0" y="6"/>
                </a:lnTo>
                <a:lnTo>
                  <a:pt x="0" y="8"/>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 name="Freeform 95">
            <a:extLst>
              <a:ext uri="{FF2B5EF4-FFF2-40B4-BE49-F238E27FC236}">
                <a16:creationId xmlns:a16="http://schemas.microsoft.com/office/drawing/2014/main" id="{E7A342E5-ED9A-454C-9DA5-1C08BDB25003}"/>
              </a:ext>
            </a:extLst>
          </p:cNvPr>
          <p:cNvSpPr>
            <a:spLocks/>
          </p:cNvSpPr>
          <p:nvPr/>
        </p:nvSpPr>
        <p:spPr bwMode="auto">
          <a:xfrm>
            <a:off x="5494709" y="3535496"/>
            <a:ext cx="2298700" cy="25400"/>
          </a:xfrm>
          <a:custGeom>
            <a:avLst/>
            <a:gdLst>
              <a:gd name="T0" fmla="*/ 2147483647 w 1448"/>
              <a:gd name="T1" fmla="*/ 2147483647 h 16"/>
              <a:gd name="T2" fmla="*/ 2147483647 w 1448"/>
              <a:gd name="T3" fmla="*/ 2147483647 h 16"/>
              <a:gd name="T4" fmla="*/ 2147483647 w 1448"/>
              <a:gd name="T5" fmla="*/ 2147483647 h 16"/>
              <a:gd name="T6" fmla="*/ 2147483647 w 1448"/>
              <a:gd name="T7" fmla="*/ 2147483647 h 16"/>
              <a:gd name="T8" fmla="*/ 2147483647 w 1448"/>
              <a:gd name="T9" fmla="*/ 2147483647 h 16"/>
              <a:gd name="T10" fmla="*/ 2147483647 w 1448"/>
              <a:gd name="T11" fmla="*/ 2147483647 h 16"/>
              <a:gd name="T12" fmla="*/ 2147483647 w 1448"/>
              <a:gd name="T13" fmla="*/ 0 h 16"/>
              <a:gd name="T14" fmla="*/ 2147483647 w 1448"/>
              <a:gd name="T15" fmla="*/ 0 h 16"/>
              <a:gd name="T16" fmla="*/ 2147483647 w 1448"/>
              <a:gd name="T17" fmla="*/ 2147483647 h 16"/>
              <a:gd name="T18" fmla="*/ 0 w 1448"/>
              <a:gd name="T19" fmla="*/ 2147483647 h 16"/>
              <a:gd name="T20" fmla="*/ 0 w 1448"/>
              <a:gd name="T21" fmla="*/ 2147483647 h 16"/>
              <a:gd name="T22" fmla="*/ 2147483647 w 1448"/>
              <a:gd name="T23" fmla="*/ 2147483647 h 16"/>
              <a:gd name="T24" fmla="*/ 2147483647 w 1448"/>
              <a:gd name="T25" fmla="*/ 2147483647 h 16"/>
              <a:gd name="T26" fmla="*/ 2147483647 w 1448"/>
              <a:gd name="T27" fmla="*/ 2147483647 h 16"/>
              <a:gd name="T28" fmla="*/ 2147483647 w 1448"/>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8"/>
              <a:gd name="T46" fmla="*/ 0 h 16"/>
              <a:gd name="T47" fmla="*/ 1448 w 144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8" h="16">
                <a:moveTo>
                  <a:pt x="1440" y="16"/>
                </a:moveTo>
                <a:lnTo>
                  <a:pt x="1443" y="16"/>
                </a:lnTo>
                <a:lnTo>
                  <a:pt x="1445" y="14"/>
                </a:lnTo>
                <a:lnTo>
                  <a:pt x="1448" y="11"/>
                </a:lnTo>
                <a:lnTo>
                  <a:pt x="1448" y="6"/>
                </a:lnTo>
                <a:lnTo>
                  <a:pt x="1445" y="3"/>
                </a:lnTo>
                <a:lnTo>
                  <a:pt x="1443" y="0"/>
                </a:lnTo>
                <a:lnTo>
                  <a:pt x="6" y="0"/>
                </a:lnTo>
                <a:lnTo>
                  <a:pt x="3" y="3"/>
                </a:lnTo>
                <a:lnTo>
                  <a:pt x="0" y="6"/>
                </a:lnTo>
                <a:lnTo>
                  <a:pt x="0" y="11"/>
                </a:lnTo>
                <a:lnTo>
                  <a:pt x="3" y="14"/>
                </a:lnTo>
                <a:lnTo>
                  <a:pt x="6" y="16"/>
                </a:lnTo>
                <a:lnTo>
                  <a:pt x="8" y="16"/>
                </a:lnTo>
                <a:lnTo>
                  <a:pt x="144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 name="Freeform 96">
            <a:extLst>
              <a:ext uri="{FF2B5EF4-FFF2-40B4-BE49-F238E27FC236}">
                <a16:creationId xmlns:a16="http://schemas.microsoft.com/office/drawing/2014/main" id="{5E3583FB-2931-4AE7-BD32-82CC35EFE54B}"/>
              </a:ext>
            </a:extLst>
          </p:cNvPr>
          <p:cNvSpPr>
            <a:spLocks/>
          </p:cNvSpPr>
          <p:nvPr/>
        </p:nvSpPr>
        <p:spPr bwMode="auto">
          <a:xfrm>
            <a:off x="5297859" y="3535496"/>
            <a:ext cx="222250" cy="25400"/>
          </a:xfrm>
          <a:custGeom>
            <a:avLst/>
            <a:gdLst>
              <a:gd name="T0" fmla="*/ 2147483647 w 140"/>
              <a:gd name="T1" fmla="*/ 2147483647 h 16"/>
              <a:gd name="T2" fmla="*/ 2147483647 w 140"/>
              <a:gd name="T3" fmla="*/ 2147483647 h 16"/>
              <a:gd name="T4" fmla="*/ 2147483647 w 140"/>
              <a:gd name="T5" fmla="*/ 2147483647 h 16"/>
              <a:gd name="T6" fmla="*/ 2147483647 w 140"/>
              <a:gd name="T7" fmla="*/ 2147483647 h 16"/>
              <a:gd name="T8" fmla="*/ 2147483647 w 140"/>
              <a:gd name="T9" fmla="*/ 2147483647 h 16"/>
              <a:gd name="T10" fmla="*/ 2147483647 w 140"/>
              <a:gd name="T11" fmla="*/ 2147483647 h 16"/>
              <a:gd name="T12" fmla="*/ 2147483647 w 140"/>
              <a:gd name="T13" fmla="*/ 0 h 16"/>
              <a:gd name="T14" fmla="*/ 2147483647 w 140"/>
              <a:gd name="T15" fmla="*/ 0 h 16"/>
              <a:gd name="T16" fmla="*/ 2147483647 w 140"/>
              <a:gd name="T17" fmla="*/ 2147483647 h 16"/>
              <a:gd name="T18" fmla="*/ 0 w 140"/>
              <a:gd name="T19" fmla="*/ 2147483647 h 16"/>
              <a:gd name="T20" fmla="*/ 0 w 140"/>
              <a:gd name="T21" fmla="*/ 2147483647 h 16"/>
              <a:gd name="T22" fmla="*/ 2147483647 w 140"/>
              <a:gd name="T23" fmla="*/ 2147483647 h 16"/>
              <a:gd name="T24" fmla="*/ 2147483647 w 140"/>
              <a:gd name="T25" fmla="*/ 2147483647 h 16"/>
              <a:gd name="T26" fmla="*/ 2147483647 w 140"/>
              <a:gd name="T27" fmla="*/ 2147483647 h 16"/>
              <a:gd name="T28" fmla="*/ 2147483647 w 140"/>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16"/>
              <a:gd name="T47" fmla="*/ 140 w 14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16">
                <a:moveTo>
                  <a:pt x="132" y="16"/>
                </a:moveTo>
                <a:lnTo>
                  <a:pt x="135" y="16"/>
                </a:lnTo>
                <a:lnTo>
                  <a:pt x="138" y="14"/>
                </a:lnTo>
                <a:lnTo>
                  <a:pt x="140" y="11"/>
                </a:lnTo>
                <a:lnTo>
                  <a:pt x="140" y="6"/>
                </a:lnTo>
                <a:lnTo>
                  <a:pt x="138" y="3"/>
                </a:lnTo>
                <a:lnTo>
                  <a:pt x="135" y="0"/>
                </a:lnTo>
                <a:lnTo>
                  <a:pt x="5" y="0"/>
                </a:lnTo>
                <a:lnTo>
                  <a:pt x="2" y="3"/>
                </a:lnTo>
                <a:lnTo>
                  <a:pt x="0" y="6"/>
                </a:lnTo>
                <a:lnTo>
                  <a:pt x="0" y="11"/>
                </a:lnTo>
                <a:lnTo>
                  <a:pt x="2" y="14"/>
                </a:lnTo>
                <a:lnTo>
                  <a:pt x="5" y="16"/>
                </a:lnTo>
                <a:lnTo>
                  <a:pt x="8" y="16"/>
                </a:lnTo>
                <a:lnTo>
                  <a:pt x="1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 name="Freeform 97">
            <a:extLst>
              <a:ext uri="{FF2B5EF4-FFF2-40B4-BE49-F238E27FC236}">
                <a16:creationId xmlns:a16="http://schemas.microsoft.com/office/drawing/2014/main" id="{309B3E5D-C0BB-44F7-A6A8-49FCFC7071C7}"/>
              </a:ext>
            </a:extLst>
          </p:cNvPr>
          <p:cNvSpPr>
            <a:spLocks/>
          </p:cNvSpPr>
          <p:nvPr/>
        </p:nvSpPr>
        <p:spPr bwMode="auto">
          <a:xfrm>
            <a:off x="5297859" y="2579821"/>
            <a:ext cx="25400" cy="981075"/>
          </a:xfrm>
          <a:custGeom>
            <a:avLst/>
            <a:gdLst>
              <a:gd name="T0" fmla="*/ 0 w 16"/>
              <a:gd name="T1" fmla="*/ 2147483647 h 618"/>
              <a:gd name="T2" fmla="*/ 0 w 16"/>
              <a:gd name="T3" fmla="*/ 2147483647 h 618"/>
              <a:gd name="T4" fmla="*/ 2147483647 w 16"/>
              <a:gd name="T5" fmla="*/ 2147483647 h 618"/>
              <a:gd name="T6" fmla="*/ 2147483647 w 16"/>
              <a:gd name="T7" fmla="*/ 2147483647 h 618"/>
              <a:gd name="T8" fmla="*/ 2147483647 w 16"/>
              <a:gd name="T9" fmla="*/ 2147483647 h 618"/>
              <a:gd name="T10" fmla="*/ 2147483647 w 16"/>
              <a:gd name="T11" fmla="*/ 2147483647 h 618"/>
              <a:gd name="T12" fmla="*/ 2147483647 w 16"/>
              <a:gd name="T13" fmla="*/ 2147483647 h 618"/>
              <a:gd name="T14" fmla="*/ 2147483647 w 16"/>
              <a:gd name="T15" fmla="*/ 2147483647 h 618"/>
              <a:gd name="T16" fmla="*/ 2147483647 w 16"/>
              <a:gd name="T17" fmla="*/ 2147483647 h 618"/>
              <a:gd name="T18" fmla="*/ 2147483647 w 16"/>
              <a:gd name="T19" fmla="*/ 0 h 618"/>
              <a:gd name="T20" fmla="*/ 2147483647 w 16"/>
              <a:gd name="T21" fmla="*/ 0 h 618"/>
              <a:gd name="T22" fmla="*/ 2147483647 w 16"/>
              <a:gd name="T23" fmla="*/ 2147483647 h 618"/>
              <a:gd name="T24" fmla="*/ 0 w 16"/>
              <a:gd name="T25" fmla="*/ 2147483647 h 618"/>
              <a:gd name="T26" fmla="*/ 0 w 16"/>
              <a:gd name="T27" fmla="*/ 2147483647 h 618"/>
              <a:gd name="T28" fmla="*/ 0 w 16"/>
              <a:gd name="T29" fmla="*/ 2147483647 h 6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618"/>
              <a:gd name="T47" fmla="*/ 16 w 16"/>
              <a:gd name="T48" fmla="*/ 618 h 6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618">
                <a:moveTo>
                  <a:pt x="0" y="610"/>
                </a:moveTo>
                <a:lnTo>
                  <a:pt x="0" y="613"/>
                </a:lnTo>
                <a:lnTo>
                  <a:pt x="2" y="616"/>
                </a:lnTo>
                <a:lnTo>
                  <a:pt x="5" y="618"/>
                </a:lnTo>
                <a:lnTo>
                  <a:pt x="10" y="618"/>
                </a:lnTo>
                <a:lnTo>
                  <a:pt x="13" y="616"/>
                </a:lnTo>
                <a:lnTo>
                  <a:pt x="16" y="613"/>
                </a:lnTo>
                <a:lnTo>
                  <a:pt x="16" y="5"/>
                </a:lnTo>
                <a:lnTo>
                  <a:pt x="13" y="2"/>
                </a:lnTo>
                <a:lnTo>
                  <a:pt x="10" y="0"/>
                </a:lnTo>
                <a:lnTo>
                  <a:pt x="5" y="0"/>
                </a:lnTo>
                <a:lnTo>
                  <a:pt x="2" y="2"/>
                </a:lnTo>
                <a:lnTo>
                  <a:pt x="0" y="5"/>
                </a:lnTo>
                <a:lnTo>
                  <a:pt x="0" y="8"/>
                </a:lnTo>
                <a:lnTo>
                  <a:pt x="0" y="6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 name="Freeform 98">
            <a:extLst>
              <a:ext uri="{FF2B5EF4-FFF2-40B4-BE49-F238E27FC236}">
                <a16:creationId xmlns:a16="http://schemas.microsoft.com/office/drawing/2014/main" id="{9073E36E-3062-455C-B30A-5EB9563DA2BB}"/>
              </a:ext>
            </a:extLst>
          </p:cNvPr>
          <p:cNvSpPr>
            <a:spLocks/>
          </p:cNvSpPr>
          <p:nvPr/>
        </p:nvSpPr>
        <p:spPr bwMode="auto">
          <a:xfrm>
            <a:off x="5297859" y="2579821"/>
            <a:ext cx="144463" cy="25400"/>
          </a:xfrm>
          <a:custGeom>
            <a:avLst/>
            <a:gdLst>
              <a:gd name="T0" fmla="*/ 2147483647 w 91"/>
              <a:gd name="T1" fmla="*/ 0 h 16"/>
              <a:gd name="T2" fmla="*/ 2147483647 w 91"/>
              <a:gd name="T3" fmla="*/ 0 h 16"/>
              <a:gd name="T4" fmla="*/ 2147483647 w 91"/>
              <a:gd name="T5" fmla="*/ 2147483647 h 16"/>
              <a:gd name="T6" fmla="*/ 0 w 91"/>
              <a:gd name="T7" fmla="*/ 2147483647 h 16"/>
              <a:gd name="T8" fmla="*/ 0 w 91"/>
              <a:gd name="T9" fmla="*/ 2147483647 h 16"/>
              <a:gd name="T10" fmla="*/ 2147483647 w 91"/>
              <a:gd name="T11" fmla="*/ 2147483647 h 16"/>
              <a:gd name="T12" fmla="*/ 2147483647 w 91"/>
              <a:gd name="T13" fmla="*/ 2147483647 h 16"/>
              <a:gd name="T14" fmla="*/ 2147483647 w 91"/>
              <a:gd name="T15" fmla="*/ 2147483647 h 16"/>
              <a:gd name="T16" fmla="*/ 2147483647 w 91"/>
              <a:gd name="T17" fmla="*/ 2147483647 h 16"/>
              <a:gd name="T18" fmla="*/ 2147483647 w 91"/>
              <a:gd name="T19" fmla="*/ 2147483647 h 16"/>
              <a:gd name="T20" fmla="*/ 2147483647 w 91"/>
              <a:gd name="T21" fmla="*/ 2147483647 h 16"/>
              <a:gd name="T22" fmla="*/ 2147483647 w 91"/>
              <a:gd name="T23" fmla="*/ 2147483647 h 16"/>
              <a:gd name="T24" fmla="*/ 2147483647 w 91"/>
              <a:gd name="T25" fmla="*/ 0 h 16"/>
              <a:gd name="T26" fmla="*/ 2147483647 w 91"/>
              <a:gd name="T27" fmla="*/ 0 h 16"/>
              <a:gd name="T28" fmla="*/ 2147483647 w 9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16"/>
              <a:gd name="T47" fmla="*/ 91 w 9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16">
                <a:moveTo>
                  <a:pt x="8" y="0"/>
                </a:moveTo>
                <a:lnTo>
                  <a:pt x="5" y="0"/>
                </a:lnTo>
                <a:lnTo>
                  <a:pt x="2" y="2"/>
                </a:lnTo>
                <a:lnTo>
                  <a:pt x="0" y="5"/>
                </a:lnTo>
                <a:lnTo>
                  <a:pt x="0" y="10"/>
                </a:lnTo>
                <a:lnTo>
                  <a:pt x="2" y="13"/>
                </a:lnTo>
                <a:lnTo>
                  <a:pt x="5" y="16"/>
                </a:lnTo>
                <a:lnTo>
                  <a:pt x="85" y="16"/>
                </a:lnTo>
                <a:lnTo>
                  <a:pt x="88" y="13"/>
                </a:lnTo>
                <a:lnTo>
                  <a:pt x="91" y="10"/>
                </a:lnTo>
                <a:lnTo>
                  <a:pt x="91" y="5"/>
                </a:lnTo>
                <a:lnTo>
                  <a:pt x="88" y="2"/>
                </a:lnTo>
                <a:lnTo>
                  <a:pt x="85" y="0"/>
                </a:lnTo>
                <a:lnTo>
                  <a:pt x="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 name="Freeform 99">
            <a:extLst>
              <a:ext uri="{FF2B5EF4-FFF2-40B4-BE49-F238E27FC236}">
                <a16:creationId xmlns:a16="http://schemas.microsoft.com/office/drawing/2014/main" id="{6E224D1D-403B-4139-978A-A2EC75FCEE09}"/>
              </a:ext>
            </a:extLst>
          </p:cNvPr>
          <p:cNvSpPr>
            <a:spLocks/>
          </p:cNvSpPr>
          <p:nvPr/>
        </p:nvSpPr>
        <p:spPr bwMode="auto">
          <a:xfrm>
            <a:off x="5297859" y="3535496"/>
            <a:ext cx="25400" cy="1341437"/>
          </a:xfrm>
          <a:custGeom>
            <a:avLst/>
            <a:gdLst>
              <a:gd name="T0" fmla="*/ 2147483647 w 16"/>
              <a:gd name="T1" fmla="*/ 2147483647 h 845"/>
              <a:gd name="T2" fmla="*/ 2147483647 w 16"/>
              <a:gd name="T3" fmla="*/ 2147483647 h 845"/>
              <a:gd name="T4" fmla="*/ 2147483647 w 16"/>
              <a:gd name="T5" fmla="*/ 2147483647 h 845"/>
              <a:gd name="T6" fmla="*/ 2147483647 w 16"/>
              <a:gd name="T7" fmla="*/ 0 h 845"/>
              <a:gd name="T8" fmla="*/ 2147483647 w 16"/>
              <a:gd name="T9" fmla="*/ 0 h 845"/>
              <a:gd name="T10" fmla="*/ 2147483647 w 16"/>
              <a:gd name="T11" fmla="*/ 2147483647 h 845"/>
              <a:gd name="T12" fmla="*/ 0 w 16"/>
              <a:gd name="T13" fmla="*/ 2147483647 h 845"/>
              <a:gd name="T14" fmla="*/ 0 w 16"/>
              <a:gd name="T15" fmla="*/ 2147483647 h 845"/>
              <a:gd name="T16" fmla="*/ 2147483647 w 16"/>
              <a:gd name="T17" fmla="*/ 2147483647 h 845"/>
              <a:gd name="T18" fmla="*/ 2147483647 w 16"/>
              <a:gd name="T19" fmla="*/ 2147483647 h 845"/>
              <a:gd name="T20" fmla="*/ 2147483647 w 16"/>
              <a:gd name="T21" fmla="*/ 2147483647 h 845"/>
              <a:gd name="T22" fmla="*/ 2147483647 w 16"/>
              <a:gd name="T23" fmla="*/ 2147483647 h 845"/>
              <a:gd name="T24" fmla="*/ 2147483647 w 16"/>
              <a:gd name="T25" fmla="*/ 2147483647 h 845"/>
              <a:gd name="T26" fmla="*/ 2147483647 w 16"/>
              <a:gd name="T27" fmla="*/ 2147483647 h 845"/>
              <a:gd name="T28" fmla="*/ 2147483647 w 16"/>
              <a:gd name="T29" fmla="*/ 2147483647 h 8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845"/>
              <a:gd name="T47" fmla="*/ 16 w 16"/>
              <a:gd name="T48" fmla="*/ 845 h 8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845">
                <a:moveTo>
                  <a:pt x="16" y="8"/>
                </a:moveTo>
                <a:lnTo>
                  <a:pt x="16" y="6"/>
                </a:lnTo>
                <a:lnTo>
                  <a:pt x="13" y="3"/>
                </a:lnTo>
                <a:lnTo>
                  <a:pt x="10" y="0"/>
                </a:lnTo>
                <a:lnTo>
                  <a:pt x="5" y="0"/>
                </a:lnTo>
                <a:lnTo>
                  <a:pt x="2" y="3"/>
                </a:lnTo>
                <a:lnTo>
                  <a:pt x="0" y="6"/>
                </a:lnTo>
                <a:lnTo>
                  <a:pt x="0" y="840"/>
                </a:lnTo>
                <a:lnTo>
                  <a:pt x="2" y="843"/>
                </a:lnTo>
                <a:lnTo>
                  <a:pt x="5" y="845"/>
                </a:lnTo>
                <a:lnTo>
                  <a:pt x="10" y="845"/>
                </a:lnTo>
                <a:lnTo>
                  <a:pt x="13" y="843"/>
                </a:lnTo>
                <a:lnTo>
                  <a:pt x="16" y="840"/>
                </a:lnTo>
                <a:lnTo>
                  <a:pt x="16" y="83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2" name="Freeform 100">
            <a:extLst>
              <a:ext uri="{FF2B5EF4-FFF2-40B4-BE49-F238E27FC236}">
                <a16:creationId xmlns:a16="http://schemas.microsoft.com/office/drawing/2014/main" id="{FEC15585-B303-4042-A531-3E7FE772140E}"/>
              </a:ext>
            </a:extLst>
          </p:cNvPr>
          <p:cNvSpPr>
            <a:spLocks/>
          </p:cNvSpPr>
          <p:nvPr/>
        </p:nvSpPr>
        <p:spPr bwMode="auto">
          <a:xfrm>
            <a:off x="5297859" y="4851533"/>
            <a:ext cx="422275" cy="25400"/>
          </a:xfrm>
          <a:custGeom>
            <a:avLst/>
            <a:gdLst>
              <a:gd name="T0" fmla="*/ 2147483647 w 266"/>
              <a:gd name="T1" fmla="*/ 0 h 16"/>
              <a:gd name="T2" fmla="*/ 2147483647 w 266"/>
              <a:gd name="T3" fmla="*/ 0 h 16"/>
              <a:gd name="T4" fmla="*/ 2147483647 w 266"/>
              <a:gd name="T5" fmla="*/ 2147483647 h 16"/>
              <a:gd name="T6" fmla="*/ 0 w 266"/>
              <a:gd name="T7" fmla="*/ 2147483647 h 16"/>
              <a:gd name="T8" fmla="*/ 0 w 266"/>
              <a:gd name="T9" fmla="*/ 2147483647 h 16"/>
              <a:gd name="T10" fmla="*/ 2147483647 w 266"/>
              <a:gd name="T11" fmla="*/ 2147483647 h 16"/>
              <a:gd name="T12" fmla="*/ 2147483647 w 266"/>
              <a:gd name="T13" fmla="*/ 2147483647 h 16"/>
              <a:gd name="T14" fmla="*/ 2147483647 w 266"/>
              <a:gd name="T15" fmla="*/ 2147483647 h 16"/>
              <a:gd name="T16" fmla="*/ 2147483647 w 266"/>
              <a:gd name="T17" fmla="*/ 2147483647 h 16"/>
              <a:gd name="T18" fmla="*/ 2147483647 w 266"/>
              <a:gd name="T19" fmla="*/ 2147483647 h 16"/>
              <a:gd name="T20" fmla="*/ 2147483647 w 266"/>
              <a:gd name="T21" fmla="*/ 2147483647 h 16"/>
              <a:gd name="T22" fmla="*/ 2147483647 w 266"/>
              <a:gd name="T23" fmla="*/ 2147483647 h 16"/>
              <a:gd name="T24" fmla="*/ 2147483647 w 266"/>
              <a:gd name="T25" fmla="*/ 0 h 16"/>
              <a:gd name="T26" fmla="*/ 2147483647 w 266"/>
              <a:gd name="T27" fmla="*/ 0 h 16"/>
              <a:gd name="T28" fmla="*/ 2147483647 w 26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6"/>
              <a:gd name="T46" fmla="*/ 0 h 16"/>
              <a:gd name="T47" fmla="*/ 266 w 26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6" h="16">
                <a:moveTo>
                  <a:pt x="8" y="0"/>
                </a:moveTo>
                <a:lnTo>
                  <a:pt x="5" y="0"/>
                </a:lnTo>
                <a:lnTo>
                  <a:pt x="2" y="3"/>
                </a:lnTo>
                <a:lnTo>
                  <a:pt x="0" y="5"/>
                </a:lnTo>
                <a:lnTo>
                  <a:pt x="0" y="11"/>
                </a:lnTo>
                <a:lnTo>
                  <a:pt x="2" y="14"/>
                </a:lnTo>
                <a:lnTo>
                  <a:pt x="5" y="16"/>
                </a:lnTo>
                <a:lnTo>
                  <a:pt x="261" y="16"/>
                </a:lnTo>
                <a:lnTo>
                  <a:pt x="264" y="14"/>
                </a:lnTo>
                <a:lnTo>
                  <a:pt x="266" y="11"/>
                </a:lnTo>
                <a:lnTo>
                  <a:pt x="266" y="5"/>
                </a:lnTo>
                <a:lnTo>
                  <a:pt x="264" y="3"/>
                </a:lnTo>
                <a:lnTo>
                  <a:pt x="261" y="0"/>
                </a:lnTo>
                <a:lnTo>
                  <a:pt x="25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3" name="Oval 101">
            <a:extLst>
              <a:ext uri="{FF2B5EF4-FFF2-40B4-BE49-F238E27FC236}">
                <a16:creationId xmlns:a16="http://schemas.microsoft.com/office/drawing/2014/main" id="{80B2C59A-9162-4BA2-B8CB-6EE6E3C31328}"/>
              </a:ext>
            </a:extLst>
          </p:cNvPr>
          <p:cNvSpPr>
            <a:spLocks noChangeArrowheads="1"/>
          </p:cNvSpPr>
          <p:nvPr/>
        </p:nvSpPr>
        <p:spPr bwMode="auto">
          <a:xfrm>
            <a:off x="5281984" y="3522796"/>
            <a:ext cx="84138" cy="809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14" name="Freeform 102">
            <a:extLst>
              <a:ext uri="{FF2B5EF4-FFF2-40B4-BE49-F238E27FC236}">
                <a16:creationId xmlns:a16="http://schemas.microsoft.com/office/drawing/2014/main" id="{52D1938E-375E-4D9B-A70F-5B6AE17CABAA}"/>
              </a:ext>
            </a:extLst>
          </p:cNvPr>
          <p:cNvSpPr>
            <a:spLocks/>
          </p:cNvSpPr>
          <p:nvPr/>
        </p:nvSpPr>
        <p:spPr bwMode="auto">
          <a:xfrm>
            <a:off x="5269284" y="3510096"/>
            <a:ext cx="104775" cy="101600"/>
          </a:xfrm>
          <a:custGeom>
            <a:avLst/>
            <a:gdLst>
              <a:gd name="T0" fmla="*/ 2147483647 w 66"/>
              <a:gd name="T1" fmla="*/ 2147483647 h 64"/>
              <a:gd name="T2" fmla="*/ 2147483647 w 66"/>
              <a:gd name="T3" fmla="*/ 2147483647 h 64"/>
              <a:gd name="T4" fmla="*/ 2147483647 w 66"/>
              <a:gd name="T5" fmla="*/ 2147483647 h 64"/>
              <a:gd name="T6" fmla="*/ 2147483647 w 66"/>
              <a:gd name="T7" fmla="*/ 2147483647 h 64"/>
              <a:gd name="T8" fmla="*/ 2147483647 w 66"/>
              <a:gd name="T9" fmla="*/ 2147483647 h 64"/>
              <a:gd name="T10" fmla="*/ 2147483647 w 66"/>
              <a:gd name="T11" fmla="*/ 2147483647 h 64"/>
              <a:gd name="T12" fmla="*/ 2147483647 w 66"/>
              <a:gd name="T13" fmla="*/ 2147483647 h 64"/>
              <a:gd name="T14" fmla="*/ 2147483647 w 66"/>
              <a:gd name="T15" fmla="*/ 2147483647 h 64"/>
              <a:gd name="T16" fmla="*/ 2147483647 w 66"/>
              <a:gd name="T17" fmla="*/ 2147483647 h 64"/>
              <a:gd name="T18" fmla="*/ 2147483647 w 66"/>
              <a:gd name="T19" fmla="*/ 2147483647 h 64"/>
              <a:gd name="T20" fmla="*/ 2147483647 w 66"/>
              <a:gd name="T21" fmla="*/ 2147483647 h 64"/>
              <a:gd name="T22" fmla="*/ 2147483647 w 66"/>
              <a:gd name="T23" fmla="*/ 2147483647 h 64"/>
              <a:gd name="T24" fmla="*/ 2147483647 w 66"/>
              <a:gd name="T25" fmla="*/ 2147483647 h 64"/>
              <a:gd name="T26" fmla="*/ 2147483647 w 66"/>
              <a:gd name="T27" fmla="*/ 2147483647 h 64"/>
              <a:gd name="T28" fmla="*/ 2147483647 w 66"/>
              <a:gd name="T29" fmla="*/ 2147483647 h 64"/>
              <a:gd name="T30" fmla="*/ 2147483647 w 66"/>
              <a:gd name="T31" fmla="*/ 2147483647 h 64"/>
              <a:gd name="T32" fmla="*/ 2147483647 w 66"/>
              <a:gd name="T33" fmla="*/ 2147483647 h 64"/>
              <a:gd name="T34" fmla="*/ 2147483647 w 66"/>
              <a:gd name="T35" fmla="*/ 2147483647 h 64"/>
              <a:gd name="T36" fmla="*/ 2147483647 w 66"/>
              <a:gd name="T37" fmla="*/ 2147483647 h 64"/>
              <a:gd name="T38" fmla="*/ 2147483647 w 66"/>
              <a:gd name="T39" fmla="*/ 2147483647 h 64"/>
              <a:gd name="T40" fmla="*/ 2147483647 w 66"/>
              <a:gd name="T41" fmla="*/ 2147483647 h 64"/>
              <a:gd name="T42" fmla="*/ 2147483647 w 66"/>
              <a:gd name="T43" fmla="*/ 2147483647 h 64"/>
              <a:gd name="T44" fmla="*/ 2147483647 w 66"/>
              <a:gd name="T45" fmla="*/ 2147483647 h 64"/>
              <a:gd name="T46" fmla="*/ 2147483647 w 66"/>
              <a:gd name="T47" fmla="*/ 2147483647 h 64"/>
              <a:gd name="T48" fmla="*/ 0 w 66"/>
              <a:gd name="T49" fmla="*/ 2147483647 h 64"/>
              <a:gd name="T50" fmla="*/ 2147483647 w 66"/>
              <a:gd name="T51" fmla="*/ 2147483647 h 64"/>
              <a:gd name="T52" fmla="*/ 2147483647 w 66"/>
              <a:gd name="T53" fmla="*/ 2147483647 h 64"/>
              <a:gd name="T54" fmla="*/ 2147483647 w 66"/>
              <a:gd name="T55" fmla="*/ 2147483647 h 64"/>
              <a:gd name="T56" fmla="*/ 2147483647 w 66"/>
              <a:gd name="T57" fmla="*/ 2147483647 h 64"/>
              <a:gd name="T58" fmla="*/ 2147483647 w 66"/>
              <a:gd name="T59" fmla="*/ 2147483647 h 64"/>
              <a:gd name="T60" fmla="*/ 2147483647 w 66"/>
              <a:gd name="T61" fmla="*/ 2147483647 h 64"/>
              <a:gd name="T62" fmla="*/ 2147483647 w 66"/>
              <a:gd name="T63" fmla="*/ 2147483647 h 64"/>
              <a:gd name="T64" fmla="*/ 2147483647 w 66"/>
              <a:gd name="T65" fmla="*/ 2147483647 h 64"/>
              <a:gd name="T66" fmla="*/ 2147483647 w 66"/>
              <a:gd name="T67" fmla="*/ 2147483647 h 64"/>
              <a:gd name="T68" fmla="*/ 2147483647 w 66"/>
              <a:gd name="T69" fmla="*/ 2147483647 h 64"/>
              <a:gd name="T70" fmla="*/ 2147483647 w 66"/>
              <a:gd name="T71" fmla="*/ 2147483647 h 64"/>
              <a:gd name="T72" fmla="*/ 2147483647 w 66"/>
              <a:gd name="T73" fmla="*/ 2147483647 h 64"/>
              <a:gd name="T74" fmla="*/ 2147483647 w 66"/>
              <a:gd name="T75" fmla="*/ 2147483647 h 64"/>
              <a:gd name="T76" fmla="*/ 2147483647 w 66"/>
              <a:gd name="T77" fmla="*/ 2147483647 h 64"/>
              <a:gd name="T78" fmla="*/ 2147483647 w 66"/>
              <a:gd name="T79" fmla="*/ 2147483647 h 64"/>
              <a:gd name="T80" fmla="*/ 2147483647 w 66"/>
              <a:gd name="T81" fmla="*/ 2147483647 h 64"/>
              <a:gd name="T82" fmla="*/ 2147483647 w 66"/>
              <a:gd name="T83" fmla="*/ 2147483647 h 64"/>
              <a:gd name="T84" fmla="*/ 2147483647 w 66"/>
              <a:gd name="T85" fmla="*/ 2147483647 h 64"/>
              <a:gd name="T86" fmla="*/ 2147483647 w 66"/>
              <a:gd name="T87" fmla="*/ 2147483647 h 64"/>
              <a:gd name="T88" fmla="*/ 2147483647 w 66"/>
              <a:gd name="T89" fmla="*/ 2147483647 h 64"/>
              <a:gd name="T90" fmla="*/ 2147483647 w 66"/>
              <a:gd name="T91" fmla="*/ 2147483647 h 64"/>
              <a:gd name="T92" fmla="*/ 2147483647 w 66"/>
              <a:gd name="T93" fmla="*/ 2147483647 h 64"/>
              <a:gd name="T94" fmla="*/ 2147483647 w 66"/>
              <a:gd name="T95" fmla="*/ 2147483647 h 64"/>
              <a:gd name="T96" fmla="*/ 2147483647 w 66"/>
              <a:gd name="T97" fmla="*/ 2147483647 h 64"/>
              <a:gd name="T98" fmla="*/ 2147483647 w 66"/>
              <a:gd name="T99" fmla="*/ 2147483647 h 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64"/>
              <a:gd name="T152" fmla="*/ 66 w 66"/>
              <a:gd name="T153" fmla="*/ 64 h 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64">
                <a:moveTo>
                  <a:pt x="0" y="32"/>
                </a:moveTo>
                <a:lnTo>
                  <a:pt x="0" y="42"/>
                </a:lnTo>
                <a:lnTo>
                  <a:pt x="2" y="43"/>
                </a:lnTo>
                <a:lnTo>
                  <a:pt x="4" y="48"/>
                </a:lnTo>
                <a:lnTo>
                  <a:pt x="6" y="48"/>
                </a:lnTo>
                <a:lnTo>
                  <a:pt x="3" y="47"/>
                </a:lnTo>
                <a:lnTo>
                  <a:pt x="4" y="48"/>
                </a:lnTo>
                <a:lnTo>
                  <a:pt x="7" y="52"/>
                </a:lnTo>
                <a:lnTo>
                  <a:pt x="11" y="55"/>
                </a:lnTo>
                <a:lnTo>
                  <a:pt x="7" y="51"/>
                </a:lnTo>
                <a:lnTo>
                  <a:pt x="10" y="55"/>
                </a:lnTo>
                <a:lnTo>
                  <a:pt x="14" y="58"/>
                </a:lnTo>
                <a:lnTo>
                  <a:pt x="10" y="54"/>
                </a:lnTo>
                <a:lnTo>
                  <a:pt x="12" y="58"/>
                </a:lnTo>
                <a:lnTo>
                  <a:pt x="16" y="60"/>
                </a:lnTo>
                <a:lnTo>
                  <a:pt x="18" y="62"/>
                </a:lnTo>
                <a:lnTo>
                  <a:pt x="16" y="59"/>
                </a:lnTo>
                <a:lnTo>
                  <a:pt x="16" y="60"/>
                </a:lnTo>
                <a:lnTo>
                  <a:pt x="22" y="63"/>
                </a:lnTo>
                <a:lnTo>
                  <a:pt x="23" y="64"/>
                </a:lnTo>
                <a:lnTo>
                  <a:pt x="30" y="64"/>
                </a:lnTo>
                <a:lnTo>
                  <a:pt x="28" y="63"/>
                </a:lnTo>
                <a:lnTo>
                  <a:pt x="42" y="58"/>
                </a:lnTo>
                <a:lnTo>
                  <a:pt x="39" y="62"/>
                </a:lnTo>
                <a:lnTo>
                  <a:pt x="43" y="64"/>
                </a:lnTo>
                <a:lnTo>
                  <a:pt x="44" y="63"/>
                </a:lnTo>
                <a:lnTo>
                  <a:pt x="50" y="60"/>
                </a:lnTo>
                <a:lnTo>
                  <a:pt x="50" y="59"/>
                </a:lnTo>
                <a:lnTo>
                  <a:pt x="48" y="62"/>
                </a:lnTo>
                <a:lnTo>
                  <a:pt x="50" y="60"/>
                </a:lnTo>
                <a:lnTo>
                  <a:pt x="54" y="58"/>
                </a:lnTo>
                <a:lnTo>
                  <a:pt x="56" y="54"/>
                </a:lnTo>
                <a:lnTo>
                  <a:pt x="52" y="58"/>
                </a:lnTo>
                <a:lnTo>
                  <a:pt x="56" y="55"/>
                </a:lnTo>
                <a:lnTo>
                  <a:pt x="59" y="51"/>
                </a:lnTo>
                <a:lnTo>
                  <a:pt x="55" y="55"/>
                </a:lnTo>
                <a:lnTo>
                  <a:pt x="59" y="52"/>
                </a:lnTo>
                <a:lnTo>
                  <a:pt x="62" y="48"/>
                </a:lnTo>
                <a:lnTo>
                  <a:pt x="63" y="47"/>
                </a:lnTo>
                <a:lnTo>
                  <a:pt x="61" y="48"/>
                </a:lnTo>
                <a:lnTo>
                  <a:pt x="62" y="48"/>
                </a:lnTo>
                <a:lnTo>
                  <a:pt x="65" y="43"/>
                </a:lnTo>
                <a:lnTo>
                  <a:pt x="66" y="42"/>
                </a:lnTo>
                <a:lnTo>
                  <a:pt x="63" y="38"/>
                </a:lnTo>
                <a:lnTo>
                  <a:pt x="59" y="40"/>
                </a:lnTo>
                <a:lnTo>
                  <a:pt x="65" y="27"/>
                </a:lnTo>
                <a:lnTo>
                  <a:pt x="66" y="28"/>
                </a:lnTo>
                <a:lnTo>
                  <a:pt x="66" y="22"/>
                </a:lnTo>
                <a:lnTo>
                  <a:pt x="65" y="20"/>
                </a:lnTo>
                <a:lnTo>
                  <a:pt x="65" y="19"/>
                </a:lnTo>
                <a:lnTo>
                  <a:pt x="63" y="18"/>
                </a:lnTo>
                <a:lnTo>
                  <a:pt x="63" y="16"/>
                </a:lnTo>
                <a:lnTo>
                  <a:pt x="52" y="6"/>
                </a:lnTo>
                <a:lnTo>
                  <a:pt x="54" y="8"/>
                </a:lnTo>
                <a:lnTo>
                  <a:pt x="54" y="7"/>
                </a:lnTo>
                <a:lnTo>
                  <a:pt x="50" y="4"/>
                </a:lnTo>
                <a:lnTo>
                  <a:pt x="48" y="3"/>
                </a:lnTo>
                <a:lnTo>
                  <a:pt x="50" y="6"/>
                </a:lnTo>
                <a:lnTo>
                  <a:pt x="50" y="4"/>
                </a:lnTo>
                <a:lnTo>
                  <a:pt x="44" y="1"/>
                </a:lnTo>
                <a:lnTo>
                  <a:pt x="43" y="0"/>
                </a:lnTo>
                <a:lnTo>
                  <a:pt x="23" y="0"/>
                </a:lnTo>
                <a:lnTo>
                  <a:pt x="22" y="1"/>
                </a:lnTo>
                <a:lnTo>
                  <a:pt x="16" y="4"/>
                </a:lnTo>
                <a:lnTo>
                  <a:pt x="16" y="6"/>
                </a:lnTo>
                <a:lnTo>
                  <a:pt x="18" y="3"/>
                </a:lnTo>
                <a:lnTo>
                  <a:pt x="16" y="4"/>
                </a:lnTo>
                <a:lnTo>
                  <a:pt x="12" y="7"/>
                </a:lnTo>
                <a:lnTo>
                  <a:pt x="12" y="8"/>
                </a:lnTo>
                <a:lnTo>
                  <a:pt x="14" y="6"/>
                </a:lnTo>
                <a:lnTo>
                  <a:pt x="3" y="16"/>
                </a:lnTo>
                <a:lnTo>
                  <a:pt x="3" y="18"/>
                </a:lnTo>
                <a:lnTo>
                  <a:pt x="2" y="19"/>
                </a:lnTo>
                <a:lnTo>
                  <a:pt x="2" y="20"/>
                </a:lnTo>
                <a:lnTo>
                  <a:pt x="0" y="22"/>
                </a:lnTo>
                <a:lnTo>
                  <a:pt x="0" y="32"/>
                </a:lnTo>
                <a:lnTo>
                  <a:pt x="16" y="32"/>
                </a:lnTo>
                <a:lnTo>
                  <a:pt x="16" y="27"/>
                </a:lnTo>
                <a:lnTo>
                  <a:pt x="18" y="26"/>
                </a:lnTo>
                <a:lnTo>
                  <a:pt x="18" y="24"/>
                </a:lnTo>
                <a:lnTo>
                  <a:pt x="19" y="23"/>
                </a:lnTo>
                <a:lnTo>
                  <a:pt x="19" y="22"/>
                </a:lnTo>
                <a:lnTo>
                  <a:pt x="23" y="19"/>
                </a:lnTo>
                <a:lnTo>
                  <a:pt x="23" y="18"/>
                </a:lnTo>
                <a:lnTo>
                  <a:pt x="22" y="20"/>
                </a:lnTo>
                <a:lnTo>
                  <a:pt x="23" y="19"/>
                </a:lnTo>
                <a:lnTo>
                  <a:pt x="27" y="16"/>
                </a:lnTo>
                <a:lnTo>
                  <a:pt x="27" y="15"/>
                </a:lnTo>
                <a:lnTo>
                  <a:pt x="27" y="18"/>
                </a:lnTo>
                <a:lnTo>
                  <a:pt x="28" y="16"/>
                </a:lnTo>
                <a:lnTo>
                  <a:pt x="34" y="16"/>
                </a:lnTo>
                <a:lnTo>
                  <a:pt x="38" y="16"/>
                </a:lnTo>
                <a:lnTo>
                  <a:pt x="39" y="18"/>
                </a:lnTo>
                <a:lnTo>
                  <a:pt x="39" y="15"/>
                </a:lnTo>
                <a:lnTo>
                  <a:pt x="39" y="16"/>
                </a:lnTo>
                <a:lnTo>
                  <a:pt x="43" y="19"/>
                </a:lnTo>
                <a:lnTo>
                  <a:pt x="44" y="20"/>
                </a:lnTo>
                <a:lnTo>
                  <a:pt x="43" y="18"/>
                </a:lnTo>
                <a:lnTo>
                  <a:pt x="43" y="19"/>
                </a:lnTo>
                <a:lnTo>
                  <a:pt x="47" y="22"/>
                </a:lnTo>
                <a:lnTo>
                  <a:pt x="47" y="23"/>
                </a:lnTo>
                <a:lnTo>
                  <a:pt x="48" y="24"/>
                </a:lnTo>
                <a:lnTo>
                  <a:pt x="48" y="26"/>
                </a:lnTo>
                <a:lnTo>
                  <a:pt x="50" y="27"/>
                </a:lnTo>
                <a:lnTo>
                  <a:pt x="50" y="34"/>
                </a:lnTo>
                <a:lnTo>
                  <a:pt x="54" y="38"/>
                </a:lnTo>
                <a:lnTo>
                  <a:pt x="59" y="24"/>
                </a:lnTo>
                <a:lnTo>
                  <a:pt x="52" y="27"/>
                </a:lnTo>
                <a:lnTo>
                  <a:pt x="50" y="36"/>
                </a:lnTo>
                <a:lnTo>
                  <a:pt x="48" y="38"/>
                </a:lnTo>
                <a:lnTo>
                  <a:pt x="51" y="38"/>
                </a:lnTo>
                <a:lnTo>
                  <a:pt x="50" y="38"/>
                </a:lnTo>
                <a:lnTo>
                  <a:pt x="47" y="42"/>
                </a:lnTo>
                <a:lnTo>
                  <a:pt x="46" y="43"/>
                </a:lnTo>
                <a:lnTo>
                  <a:pt x="48" y="42"/>
                </a:lnTo>
                <a:lnTo>
                  <a:pt x="50" y="39"/>
                </a:lnTo>
                <a:lnTo>
                  <a:pt x="43" y="46"/>
                </a:lnTo>
                <a:lnTo>
                  <a:pt x="46" y="44"/>
                </a:lnTo>
                <a:lnTo>
                  <a:pt x="47" y="42"/>
                </a:lnTo>
                <a:lnTo>
                  <a:pt x="40" y="48"/>
                </a:lnTo>
                <a:lnTo>
                  <a:pt x="43" y="47"/>
                </a:lnTo>
                <a:lnTo>
                  <a:pt x="44" y="44"/>
                </a:lnTo>
                <a:lnTo>
                  <a:pt x="43" y="46"/>
                </a:lnTo>
                <a:lnTo>
                  <a:pt x="39" y="48"/>
                </a:lnTo>
                <a:lnTo>
                  <a:pt x="39" y="50"/>
                </a:lnTo>
                <a:lnTo>
                  <a:pt x="39" y="47"/>
                </a:lnTo>
                <a:lnTo>
                  <a:pt x="38" y="48"/>
                </a:lnTo>
                <a:lnTo>
                  <a:pt x="28" y="51"/>
                </a:lnTo>
                <a:lnTo>
                  <a:pt x="26" y="58"/>
                </a:lnTo>
                <a:lnTo>
                  <a:pt x="39" y="52"/>
                </a:lnTo>
                <a:lnTo>
                  <a:pt x="35" y="48"/>
                </a:lnTo>
                <a:lnTo>
                  <a:pt x="28" y="48"/>
                </a:lnTo>
                <a:lnTo>
                  <a:pt x="27" y="47"/>
                </a:lnTo>
                <a:lnTo>
                  <a:pt x="27" y="50"/>
                </a:lnTo>
                <a:lnTo>
                  <a:pt x="27" y="48"/>
                </a:lnTo>
                <a:lnTo>
                  <a:pt x="23" y="46"/>
                </a:lnTo>
                <a:lnTo>
                  <a:pt x="22" y="44"/>
                </a:lnTo>
                <a:lnTo>
                  <a:pt x="23" y="47"/>
                </a:lnTo>
                <a:lnTo>
                  <a:pt x="26" y="48"/>
                </a:lnTo>
                <a:lnTo>
                  <a:pt x="19" y="42"/>
                </a:lnTo>
                <a:lnTo>
                  <a:pt x="20" y="44"/>
                </a:lnTo>
                <a:lnTo>
                  <a:pt x="23" y="46"/>
                </a:lnTo>
                <a:lnTo>
                  <a:pt x="16" y="39"/>
                </a:lnTo>
                <a:lnTo>
                  <a:pt x="18" y="42"/>
                </a:lnTo>
                <a:lnTo>
                  <a:pt x="20" y="43"/>
                </a:lnTo>
                <a:lnTo>
                  <a:pt x="19" y="42"/>
                </a:lnTo>
                <a:lnTo>
                  <a:pt x="16" y="38"/>
                </a:lnTo>
                <a:lnTo>
                  <a:pt x="15" y="38"/>
                </a:lnTo>
                <a:lnTo>
                  <a:pt x="18" y="38"/>
                </a:lnTo>
                <a:lnTo>
                  <a:pt x="16" y="36"/>
                </a:lnTo>
                <a:lnTo>
                  <a:pt x="16"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 name="Freeform 103">
            <a:extLst>
              <a:ext uri="{FF2B5EF4-FFF2-40B4-BE49-F238E27FC236}">
                <a16:creationId xmlns:a16="http://schemas.microsoft.com/office/drawing/2014/main" id="{BE54891A-13D8-43CD-BF5F-B3A45C755D04}"/>
              </a:ext>
            </a:extLst>
          </p:cNvPr>
          <p:cNvSpPr>
            <a:spLocks/>
          </p:cNvSpPr>
          <p:nvPr/>
        </p:nvSpPr>
        <p:spPr bwMode="auto">
          <a:xfrm>
            <a:off x="4937497" y="4014921"/>
            <a:ext cx="942975" cy="25400"/>
          </a:xfrm>
          <a:custGeom>
            <a:avLst/>
            <a:gdLst>
              <a:gd name="T0" fmla="*/ 2147483647 w 594"/>
              <a:gd name="T1" fmla="*/ 2147483647 h 16"/>
              <a:gd name="T2" fmla="*/ 2147483647 w 594"/>
              <a:gd name="T3" fmla="*/ 2147483647 h 16"/>
              <a:gd name="T4" fmla="*/ 2147483647 w 594"/>
              <a:gd name="T5" fmla="*/ 2147483647 h 16"/>
              <a:gd name="T6" fmla="*/ 2147483647 w 594"/>
              <a:gd name="T7" fmla="*/ 2147483647 h 16"/>
              <a:gd name="T8" fmla="*/ 2147483647 w 594"/>
              <a:gd name="T9" fmla="*/ 2147483647 h 16"/>
              <a:gd name="T10" fmla="*/ 2147483647 w 594"/>
              <a:gd name="T11" fmla="*/ 2147483647 h 16"/>
              <a:gd name="T12" fmla="*/ 2147483647 w 594"/>
              <a:gd name="T13" fmla="*/ 0 h 16"/>
              <a:gd name="T14" fmla="*/ 2147483647 w 594"/>
              <a:gd name="T15" fmla="*/ 0 h 16"/>
              <a:gd name="T16" fmla="*/ 2147483647 w 594"/>
              <a:gd name="T17" fmla="*/ 2147483647 h 16"/>
              <a:gd name="T18" fmla="*/ 0 w 594"/>
              <a:gd name="T19" fmla="*/ 2147483647 h 16"/>
              <a:gd name="T20" fmla="*/ 0 w 594"/>
              <a:gd name="T21" fmla="*/ 2147483647 h 16"/>
              <a:gd name="T22" fmla="*/ 2147483647 w 594"/>
              <a:gd name="T23" fmla="*/ 2147483647 h 16"/>
              <a:gd name="T24" fmla="*/ 2147483647 w 594"/>
              <a:gd name="T25" fmla="*/ 2147483647 h 16"/>
              <a:gd name="T26" fmla="*/ 2147483647 w 594"/>
              <a:gd name="T27" fmla="*/ 2147483647 h 16"/>
              <a:gd name="T28" fmla="*/ 2147483647 w 594"/>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4"/>
              <a:gd name="T46" fmla="*/ 0 h 16"/>
              <a:gd name="T47" fmla="*/ 594 w 594"/>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4" h="16">
                <a:moveTo>
                  <a:pt x="586" y="16"/>
                </a:moveTo>
                <a:lnTo>
                  <a:pt x="588" y="16"/>
                </a:lnTo>
                <a:lnTo>
                  <a:pt x="591" y="13"/>
                </a:lnTo>
                <a:lnTo>
                  <a:pt x="594" y="10"/>
                </a:lnTo>
                <a:lnTo>
                  <a:pt x="594" y="5"/>
                </a:lnTo>
                <a:lnTo>
                  <a:pt x="591" y="2"/>
                </a:lnTo>
                <a:lnTo>
                  <a:pt x="588" y="0"/>
                </a:lnTo>
                <a:lnTo>
                  <a:pt x="6" y="0"/>
                </a:lnTo>
                <a:lnTo>
                  <a:pt x="3" y="2"/>
                </a:lnTo>
                <a:lnTo>
                  <a:pt x="0" y="5"/>
                </a:lnTo>
                <a:lnTo>
                  <a:pt x="0" y="10"/>
                </a:lnTo>
                <a:lnTo>
                  <a:pt x="3" y="13"/>
                </a:lnTo>
                <a:lnTo>
                  <a:pt x="6" y="16"/>
                </a:lnTo>
                <a:lnTo>
                  <a:pt x="8" y="16"/>
                </a:lnTo>
                <a:lnTo>
                  <a:pt x="58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 name="Oval 104">
            <a:extLst>
              <a:ext uri="{FF2B5EF4-FFF2-40B4-BE49-F238E27FC236}">
                <a16:creationId xmlns:a16="http://schemas.microsoft.com/office/drawing/2014/main" id="{47C0961B-7E31-43EC-8543-91B7560C15CA}"/>
              </a:ext>
            </a:extLst>
          </p:cNvPr>
          <p:cNvSpPr>
            <a:spLocks noChangeArrowheads="1"/>
          </p:cNvSpPr>
          <p:nvPr/>
        </p:nvSpPr>
        <p:spPr bwMode="auto">
          <a:xfrm>
            <a:off x="4923209" y="4000633"/>
            <a:ext cx="82550" cy="809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17" name="Freeform 105">
            <a:extLst>
              <a:ext uri="{FF2B5EF4-FFF2-40B4-BE49-F238E27FC236}">
                <a16:creationId xmlns:a16="http://schemas.microsoft.com/office/drawing/2014/main" id="{A69F0237-0689-42BB-9655-2E436116DAD0}"/>
              </a:ext>
            </a:extLst>
          </p:cNvPr>
          <p:cNvSpPr>
            <a:spLocks/>
          </p:cNvSpPr>
          <p:nvPr/>
        </p:nvSpPr>
        <p:spPr bwMode="auto">
          <a:xfrm>
            <a:off x="4910509" y="3987933"/>
            <a:ext cx="104775" cy="103188"/>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2147483647 w 66"/>
              <a:gd name="T11" fmla="*/ 2147483647 h 65"/>
              <a:gd name="T12" fmla="*/ 2147483647 w 66"/>
              <a:gd name="T13" fmla="*/ 2147483647 h 65"/>
              <a:gd name="T14" fmla="*/ 2147483647 w 66"/>
              <a:gd name="T15" fmla="*/ 2147483647 h 65"/>
              <a:gd name="T16" fmla="*/ 2147483647 w 66"/>
              <a:gd name="T17" fmla="*/ 2147483647 h 65"/>
              <a:gd name="T18" fmla="*/ 2147483647 w 66"/>
              <a:gd name="T19" fmla="*/ 2147483647 h 65"/>
              <a:gd name="T20" fmla="*/ 2147483647 w 66"/>
              <a:gd name="T21" fmla="*/ 2147483647 h 65"/>
              <a:gd name="T22" fmla="*/ 2147483647 w 66"/>
              <a:gd name="T23" fmla="*/ 2147483647 h 65"/>
              <a:gd name="T24" fmla="*/ 2147483647 w 66"/>
              <a:gd name="T25" fmla="*/ 2147483647 h 65"/>
              <a:gd name="T26" fmla="*/ 2147483647 w 66"/>
              <a:gd name="T27" fmla="*/ 2147483647 h 65"/>
              <a:gd name="T28" fmla="*/ 2147483647 w 66"/>
              <a:gd name="T29" fmla="*/ 2147483647 h 65"/>
              <a:gd name="T30" fmla="*/ 2147483647 w 66"/>
              <a:gd name="T31" fmla="*/ 2147483647 h 65"/>
              <a:gd name="T32" fmla="*/ 2147483647 w 66"/>
              <a:gd name="T33" fmla="*/ 2147483647 h 65"/>
              <a:gd name="T34" fmla="*/ 2147483647 w 66"/>
              <a:gd name="T35" fmla="*/ 2147483647 h 65"/>
              <a:gd name="T36" fmla="*/ 2147483647 w 66"/>
              <a:gd name="T37" fmla="*/ 2147483647 h 65"/>
              <a:gd name="T38" fmla="*/ 2147483647 w 66"/>
              <a:gd name="T39" fmla="*/ 2147483647 h 65"/>
              <a:gd name="T40" fmla="*/ 2147483647 w 66"/>
              <a:gd name="T41" fmla="*/ 2147483647 h 65"/>
              <a:gd name="T42" fmla="*/ 2147483647 w 66"/>
              <a:gd name="T43" fmla="*/ 2147483647 h 65"/>
              <a:gd name="T44" fmla="*/ 2147483647 w 66"/>
              <a:gd name="T45" fmla="*/ 2147483647 h 65"/>
              <a:gd name="T46" fmla="*/ 2147483647 w 66"/>
              <a:gd name="T47" fmla="*/ 2147483647 h 65"/>
              <a:gd name="T48" fmla="*/ 0 w 66"/>
              <a:gd name="T49" fmla="*/ 2147483647 h 65"/>
              <a:gd name="T50" fmla="*/ 2147483647 w 66"/>
              <a:gd name="T51" fmla="*/ 2147483647 h 65"/>
              <a:gd name="T52" fmla="*/ 2147483647 w 66"/>
              <a:gd name="T53" fmla="*/ 2147483647 h 65"/>
              <a:gd name="T54" fmla="*/ 2147483647 w 66"/>
              <a:gd name="T55" fmla="*/ 2147483647 h 65"/>
              <a:gd name="T56" fmla="*/ 2147483647 w 66"/>
              <a:gd name="T57" fmla="*/ 2147483647 h 65"/>
              <a:gd name="T58" fmla="*/ 2147483647 w 66"/>
              <a:gd name="T59" fmla="*/ 2147483647 h 65"/>
              <a:gd name="T60" fmla="*/ 2147483647 w 66"/>
              <a:gd name="T61" fmla="*/ 2147483647 h 65"/>
              <a:gd name="T62" fmla="*/ 2147483647 w 66"/>
              <a:gd name="T63" fmla="*/ 2147483647 h 65"/>
              <a:gd name="T64" fmla="*/ 2147483647 w 66"/>
              <a:gd name="T65" fmla="*/ 2147483647 h 65"/>
              <a:gd name="T66" fmla="*/ 2147483647 w 66"/>
              <a:gd name="T67" fmla="*/ 2147483647 h 65"/>
              <a:gd name="T68" fmla="*/ 2147483647 w 66"/>
              <a:gd name="T69" fmla="*/ 2147483647 h 65"/>
              <a:gd name="T70" fmla="*/ 2147483647 w 66"/>
              <a:gd name="T71" fmla="*/ 2147483647 h 65"/>
              <a:gd name="T72" fmla="*/ 2147483647 w 66"/>
              <a:gd name="T73" fmla="*/ 2147483647 h 65"/>
              <a:gd name="T74" fmla="*/ 2147483647 w 66"/>
              <a:gd name="T75" fmla="*/ 2147483647 h 65"/>
              <a:gd name="T76" fmla="*/ 2147483647 w 66"/>
              <a:gd name="T77" fmla="*/ 2147483647 h 65"/>
              <a:gd name="T78" fmla="*/ 2147483647 w 66"/>
              <a:gd name="T79" fmla="*/ 2147483647 h 65"/>
              <a:gd name="T80" fmla="*/ 2147483647 w 66"/>
              <a:gd name="T81" fmla="*/ 2147483647 h 65"/>
              <a:gd name="T82" fmla="*/ 2147483647 w 66"/>
              <a:gd name="T83" fmla="*/ 2147483647 h 65"/>
              <a:gd name="T84" fmla="*/ 2147483647 w 66"/>
              <a:gd name="T85" fmla="*/ 2147483647 h 65"/>
              <a:gd name="T86" fmla="*/ 2147483647 w 66"/>
              <a:gd name="T87" fmla="*/ 2147483647 h 65"/>
              <a:gd name="T88" fmla="*/ 2147483647 w 66"/>
              <a:gd name="T89" fmla="*/ 2147483647 h 65"/>
              <a:gd name="T90" fmla="*/ 2147483647 w 66"/>
              <a:gd name="T91" fmla="*/ 2147483647 h 65"/>
              <a:gd name="T92" fmla="*/ 2147483647 w 66"/>
              <a:gd name="T93" fmla="*/ 2147483647 h 65"/>
              <a:gd name="T94" fmla="*/ 2147483647 w 66"/>
              <a:gd name="T95" fmla="*/ 2147483647 h 65"/>
              <a:gd name="T96" fmla="*/ 2147483647 w 66"/>
              <a:gd name="T97" fmla="*/ 2147483647 h 65"/>
              <a:gd name="T98" fmla="*/ 2147483647 w 66"/>
              <a:gd name="T99" fmla="*/ 2147483647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65"/>
              <a:gd name="T152" fmla="*/ 66 w 66"/>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65">
                <a:moveTo>
                  <a:pt x="0" y="33"/>
                </a:moveTo>
                <a:lnTo>
                  <a:pt x="0" y="42"/>
                </a:lnTo>
                <a:lnTo>
                  <a:pt x="1" y="43"/>
                </a:lnTo>
                <a:lnTo>
                  <a:pt x="4" y="49"/>
                </a:lnTo>
                <a:lnTo>
                  <a:pt x="5" y="49"/>
                </a:lnTo>
                <a:lnTo>
                  <a:pt x="3" y="47"/>
                </a:lnTo>
                <a:lnTo>
                  <a:pt x="4" y="49"/>
                </a:lnTo>
                <a:lnTo>
                  <a:pt x="7" y="53"/>
                </a:lnTo>
                <a:lnTo>
                  <a:pt x="11" y="55"/>
                </a:lnTo>
                <a:lnTo>
                  <a:pt x="7" y="51"/>
                </a:lnTo>
                <a:lnTo>
                  <a:pt x="9" y="55"/>
                </a:lnTo>
                <a:lnTo>
                  <a:pt x="13" y="58"/>
                </a:lnTo>
                <a:lnTo>
                  <a:pt x="9" y="54"/>
                </a:lnTo>
                <a:lnTo>
                  <a:pt x="12" y="58"/>
                </a:lnTo>
                <a:lnTo>
                  <a:pt x="16" y="61"/>
                </a:lnTo>
                <a:lnTo>
                  <a:pt x="17" y="62"/>
                </a:lnTo>
                <a:lnTo>
                  <a:pt x="16" y="59"/>
                </a:lnTo>
                <a:lnTo>
                  <a:pt x="16" y="61"/>
                </a:lnTo>
                <a:lnTo>
                  <a:pt x="21" y="63"/>
                </a:lnTo>
                <a:lnTo>
                  <a:pt x="23" y="65"/>
                </a:lnTo>
                <a:lnTo>
                  <a:pt x="29" y="65"/>
                </a:lnTo>
                <a:lnTo>
                  <a:pt x="28" y="63"/>
                </a:lnTo>
                <a:lnTo>
                  <a:pt x="41" y="58"/>
                </a:lnTo>
                <a:lnTo>
                  <a:pt x="39" y="62"/>
                </a:lnTo>
                <a:lnTo>
                  <a:pt x="43" y="65"/>
                </a:lnTo>
                <a:lnTo>
                  <a:pt x="44" y="63"/>
                </a:lnTo>
                <a:lnTo>
                  <a:pt x="49" y="61"/>
                </a:lnTo>
                <a:lnTo>
                  <a:pt x="49" y="59"/>
                </a:lnTo>
                <a:lnTo>
                  <a:pt x="48" y="62"/>
                </a:lnTo>
                <a:lnTo>
                  <a:pt x="49" y="61"/>
                </a:lnTo>
                <a:lnTo>
                  <a:pt x="53" y="58"/>
                </a:lnTo>
                <a:lnTo>
                  <a:pt x="56" y="54"/>
                </a:lnTo>
                <a:lnTo>
                  <a:pt x="52" y="58"/>
                </a:lnTo>
                <a:lnTo>
                  <a:pt x="56" y="55"/>
                </a:lnTo>
                <a:lnTo>
                  <a:pt x="59" y="51"/>
                </a:lnTo>
                <a:lnTo>
                  <a:pt x="55" y="55"/>
                </a:lnTo>
                <a:lnTo>
                  <a:pt x="59" y="53"/>
                </a:lnTo>
                <a:lnTo>
                  <a:pt x="62" y="49"/>
                </a:lnTo>
                <a:lnTo>
                  <a:pt x="63" y="47"/>
                </a:lnTo>
                <a:lnTo>
                  <a:pt x="60" y="49"/>
                </a:lnTo>
                <a:lnTo>
                  <a:pt x="62" y="49"/>
                </a:lnTo>
                <a:lnTo>
                  <a:pt x="64" y="43"/>
                </a:lnTo>
                <a:lnTo>
                  <a:pt x="66" y="42"/>
                </a:lnTo>
                <a:lnTo>
                  <a:pt x="63" y="38"/>
                </a:lnTo>
                <a:lnTo>
                  <a:pt x="59" y="41"/>
                </a:lnTo>
                <a:lnTo>
                  <a:pt x="64" y="27"/>
                </a:lnTo>
                <a:lnTo>
                  <a:pt x="66" y="29"/>
                </a:lnTo>
                <a:lnTo>
                  <a:pt x="66" y="22"/>
                </a:lnTo>
                <a:lnTo>
                  <a:pt x="64" y="21"/>
                </a:lnTo>
                <a:lnTo>
                  <a:pt x="64" y="19"/>
                </a:lnTo>
                <a:lnTo>
                  <a:pt x="63" y="18"/>
                </a:lnTo>
                <a:lnTo>
                  <a:pt x="63" y="17"/>
                </a:lnTo>
                <a:lnTo>
                  <a:pt x="52" y="6"/>
                </a:lnTo>
                <a:lnTo>
                  <a:pt x="53" y="8"/>
                </a:lnTo>
                <a:lnTo>
                  <a:pt x="53" y="7"/>
                </a:lnTo>
                <a:lnTo>
                  <a:pt x="49" y="4"/>
                </a:lnTo>
                <a:lnTo>
                  <a:pt x="48" y="3"/>
                </a:lnTo>
                <a:lnTo>
                  <a:pt x="49" y="6"/>
                </a:lnTo>
                <a:lnTo>
                  <a:pt x="49" y="4"/>
                </a:lnTo>
                <a:lnTo>
                  <a:pt x="44" y="2"/>
                </a:lnTo>
                <a:lnTo>
                  <a:pt x="43" y="0"/>
                </a:lnTo>
                <a:lnTo>
                  <a:pt x="23" y="0"/>
                </a:lnTo>
                <a:lnTo>
                  <a:pt x="21" y="2"/>
                </a:lnTo>
                <a:lnTo>
                  <a:pt x="16" y="4"/>
                </a:lnTo>
                <a:lnTo>
                  <a:pt x="16" y="6"/>
                </a:lnTo>
                <a:lnTo>
                  <a:pt x="17" y="3"/>
                </a:lnTo>
                <a:lnTo>
                  <a:pt x="16" y="4"/>
                </a:lnTo>
                <a:lnTo>
                  <a:pt x="12" y="7"/>
                </a:lnTo>
                <a:lnTo>
                  <a:pt x="12" y="8"/>
                </a:lnTo>
                <a:lnTo>
                  <a:pt x="13" y="6"/>
                </a:lnTo>
                <a:lnTo>
                  <a:pt x="3" y="17"/>
                </a:lnTo>
                <a:lnTo>
                  <a:pt x="3" y="18"/>
                </a:lnTo>
                <a:lnTo>
                  <a:pt x="1" y="19"/>
                </a:lnTo>
                <a:lnTo>
                  <a:pt x="1" y="21"/>
                </a:lnTo>
                <a:lnTo>
                  <a:pt x="0" y="22"/>
                </a:lnTo>
                <a:lnTo>
                  <a:pt x="0" y="33"/>
                </a:lnTo>
                <a:lnTo>
                  <a:pt x="16" y="33"/>
                </a:lnTo>
                <a:lnTo>
                  <a:pt x="16" y="27"/>
                </a:lnTo>
                <a:lnTo>
                  <a:pt x="17" y="26"/>
                </a:lnTo>
                <a:lnTo>
                  <a:pt x="17" y="25"/>
                </a:lnTo>
                <a:lnTo>
                  <a:pt x="19" y="23"/>
                </a:lnTo>
                <a:lnTo>
                  <a:pt x="19" y="22"/>
                </a:lnTo>
                <a:lnTo>
                  <a:pt x="23" y="19"/>
                </a:lnTo>
                <a:lnTo>
                  <a:pt x="23" y="18"/>
                </a:lnTo>
                <a:lnTo>
                  <a:pt x="21" y="21"/>
                </a:lnTo>
                <a:lnTo>
                  <a:pt x="23" y="19"/>
                </a:lnTo>
                <a:lnTo>
                  <a:pt x="27" y="17"/>
                </a:lnTo>
                <a:lnTo>
                  <a:pt x="27" y="15"/>
                </a:lnTo>
                <a:lnTo>
                  <a:pt x="27" y="18"/>
                </a:lnTo>
                <a:lnTo>
                  <a:pt x="28" y="17"/>
                </a:lnTo>
                <a:lnTo>
                  <a:pt x="33" y="17"/>
                </a:lnTo>
                <a:lnTo>
                  <a:pt x="37" y="17"/>
                </a:lnTo>
                <a:lnTo>
                  <a:pt x="39" y="18"/>
                </a:lnTo>
                <a:lnTo>
                  <a:pt x="39" y="15"/>
                </a:lnTo>
                <a:lnTo>
                  <a:pt x="39" y="17"/>
                </a:lnTo>
                <a:lnTo>
                  <a:pt x="43" y="19"/>
                </a:lnTo>
                <a:lnTo>
                  <a:pt x="44" y="21"/>
                </a:lnTo>
                <a:lnTo>
                  <a:pt x="43" y="18"/>
                </a:lnTo>
                <a:lnTo>
                  <a:pt x="43" y="19"/>
                </a:lnTo>
                <a:lnTo>
                  <a:pt x="47" y="22"/>
                </a:lnTo>
                <a:lnTo>
                  <a:pt x="47" y="23"/>
                </a:lnTo>
                <a:lnTo>
                  <a:pt x="48" y="25"/>
                </a:lnTo>
                <a:lnTo>
                  <a:pt x="48" y="26"/>
                </a:lnTo>
                <a:lnTo>
                  <a:pt x="49" y="27"/>
                </a:lnTo>
                <a:lnTo>
                  <a:pt x="49" y="34"/>
                </a:lnTo>
                <a:lnTo>
                  <a:pt x="53" y="38"/>
                </a:lnTo>
                <a:lnTo>
                  <a:pt x="59" y="25"/>
                </a:lnTo>
                <a:lnTo>
                  <a:pt x="52" y="27"/>
                </a:lnTo>
                <a:lnTo>
                  <a:pt x="49" y="37"/>
                </a:lnTo>
                <a:lnTo>
                  <a:pt x="48" y="38"/>
                </a:lnTo>
                <a:lnTo>
                  <a:pt x="51" y="38"/>
                </a:lnTo>
                <a:lnTo>
                  <a:pt x="49" y="38"/>
                </a:lnTo>
                <a:lnTo>
                  <a:pt x="47" y="42"/>
                </a:lnTo>
                <a:lnTo>
                  <a:pt x="45" y="43"/>
                </a:lnTo>
                <a:lnTo>
                  <a:pt x="48" y="42"/>
                </a:lnTo>
                <a:lnTo>
                  <a:pt x="49" y="39"/>
                </a:lnTo>
                <a:lnTo>
                  <a:pt x="43" y="46"/>
                </a:lnTo>
                <a:lnTo>
                  <a:pt x="45" y="45"/>
                </a:lnTo>
                <a:lnTo>
                  <a:pt x="47" y="42"/>
                </a:lnTo>
                <a:lnTo>
                  <a:pt x="40" y="49"/>
                </a:lnTo>
                <a:lnTo>
                  <a:pt x="43" y="47"/>
                </a:lnTo>
                <a:lnTo>
                  <a:pt x="44" y="45"/>
                </a:lnTo>
                <a:lnTo>
                  <a:pt x="43" y="46"/>
                </a:lnTo>
                <a:lnTo>
                  <a:pt x="39" y="49"/>
                </a:lnTo>
                <a:lnTo>
                  <a:pt x="39" y="50"/>
                </a:lnTo>
                <a:lnTo>
                  <a:pt x="39" y="47"/>
                </a:lnTo>
                <a:lnTo>
                  <a:pt x="37" y="49"/>
                </a:lnTo>
                <a:lnTo>
                  <a:pt x="28" y="51"/>
                </a:lnTo>
                <a:lnTo>
                  <a:pt x="25" y="58"/>
                </a:lnTo>
                <a:lnTo>
                  <a:pt x="39" y="53"/>
                </a:lnTo>
                <a:lnTo>
                  <a:pt x="35" y="49"/>
                </a:lnTo>
                <a:lnTo>
                  <a:pt x="28" y="49"/>
                </a:lnTo>
                <a:lnTo>
                  <a:pt x="27" y="47"/>
                </a:lnTo>
                <a:lnTo>
                  <a:pt x="27" y="50"/>
                </a:lnTo>
                <a:lnTo>
                  <a:pt x="27" y="49"/>
                </a:lnTo>
                <a:lnTo>
                  <a:pt x="23" y="46"/>
                </a:lnTo>
                <a:lnTo>
                  <a:pt x="21" y="45"/>
                </a:lnTo>
                <a:lnTo>
                  <a:pt x="23" y="47"/>
                </a:lnTo>
                <a:lnTo>
                  <a:pt x="25" y="49"/>
                </a:lnTo>
                <a:lnTo>
                  <a:pt x="19" y="42"/>
                </a:lnTo>
                <a:lnTo>
                  <a:pt x="20" y="45"/>
                </a:lnTo>
                <a:lnTo>
                  <a:pt x="23" y="46"/>
                </a:lnTo>
                <a:lnTo>
                  <a:pt x="16" y="39"/>
                </a:lnTo>
                <a:lnTo>
                  <a:pt x="17" y="42"/>
                </a:lnTo>
                <a:lnTo>
                  <a:pt x="20" y="43"/>
                </a:lnTo>
                <a:lnTo>
                  <a:pt x="19" y="42"/>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 name="Rectangle 106">
            <a:extLst>
              <a:ext uri="{FF2B5EF4-FFF2-40B4-BE49-F238E27FC236}">
                <a16:creationId xmlns:a16="http://schemas.microsoft.com/office/drawing/2014/main" id="{9DE93341-7F4B-4110-850A-9E6D18BC93F9}"/>
              </a:ext>
            </a:extLst>
          </p:cNvPr>
          <p:cNvSpPr>
            <a:spLocks noChangeArrowheads="1"/>
          </p:cNvSpPr>
          <p:nvPr/>
        </p:nvSpPr>
        <p:spPr bwMode="auto">
          <a:xfrm>
            <a:off x="8020422" y="4953133"/>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500" b="1">
                <a:solidFill>
                  <a:srgbClr val="000000"/>
                </a:solidFill>
                <a:latin typeface="Swiss 721 SWA" charset="0"/>
              </a:rPr>
              <a:t>y</a:t>
            </a:r>
            <a:endParaRPr lang="en-US" altLang="zh-CN" sz="4000">
              <a:solidFill>
                <a:srgbClr val="00FF00"/>
              </a:solidFill>
              <a:latin typeface="Times New Roman" panose="02020603050405020304" pitchFamily="18" charset="0"/>
            </a:endParaRPr>
          </a:p>
        </p:txBody>
      </p:sp>
      <p:sp>
        <p:nvSpPr>
          <p:cNvPr id="219" name="Rectangle 107">
            <a:extLst>
              <a:ext uri="{FF2B5EF4-FFF2-40B4-BE49-F238E27FC236}">
                <a16:creationId xmlns:a16="http://schemas.microsoft.com/office/drawing/2014/main" id="{B76D07AD-0D37-4E06-81D9-B3F7EC39FC71}"/>
              </a:ext>
            </a:extLst>
          </p:cNvPr>
          <p:cNvSpPr>
            <a:spLocks noChangeArrowheads="1"/>
          </p:cNvSpPr>
          <p:nvPr/>
        </p:nvSpPr>
        <p:spPr bwMode="auto">
          <a:xfrm>
            <a:off x="4578722" y="1838458"/>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500" b="1">
                <a:solidFill>
                  <a:srgbClr val="000000"/>
                </a:solidFill>
                <a:latin typeface="Swiss 721 SWA" charset="0"/>
              </a:rPr>
              <a:t>x</a:t>
            </a:r>
            <a:endParaRPr lang="en-US" altLang="zh-CN" sz="4000">
              <a:solidFill>
                <a:srgbClr val="00FF00"/>
              </a:solidFill>
              <a:latin typeface="Times New Roman" panose="02020603050405020304" pitchFamily="18" charset="0"/>
            </a:endParaRPr>
          </a:p>
        </p:txBody>
      </p:sp>
      <p:sp>
        <p:nvSpPr>
          <p:cNvPr id="220" name="Rectangle 108">
            <a:extLst>
              <a:ext uri="{FF2B5EF4-FFF2-40B4-BE49-F238E27FC236}">
                <a16:creationId xmlns:a16="http://schemas.microsoft.com/office/drawing/2014/main" id="{B8B21F0C-5FCE-415E-9692-577BF2D0838A}"/>
              </a:ext>
            </a:extLst>
          </p:cNvPr>
          <p:cNvSpPr>
            <a:spLocks noChangeArrowheads="1"/>
          </p:cNvSpPr>
          <p:nvPr/>
        </p:nvSpPr>
        <p:spPr bwMode="auto">
          <a:xfrm>
            <a:off x="8047409" y="2040071"/>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900" b="1">
                <a:solidFill>
                  <a:srgbClr val="000000"/>
                </a:solidFill>
                <a:latin typeface="Swiss 721 SWA" charset="0"/>
              </a:rPr>
              <a:t>A</a:t>
            </a:r>
            <a:endParaRPr lang="en-US" altLang="zh-CN" sz="3200">
              <a:solidFill>
                <a:srgbClr val="00FF00"/>
              </a:solidFill>
              <a:latin typeface="Times New Roman" panose="02020603050405020304" pitchFamily="18" charset="0"/>
            </a:endParaRPr>
          </a:p>
        </p:txBody>
      </p:sp>
      <p:sp>
        <p:nvSpPr>
          <p:cNvPr id="221" name="Rectangle 109">
            <a:extLst>
              <a:ext uri="{FF2B5EF4-FFF2-40B4-BE49-F238E27FC236}">
                <a16:creationId xmlns:a16="http://schemas.microsoft.com/office/drawing/2014/main" id="{9E6453EF-9321-4DCE-94DC-D984730BD38E}"/>
              </a:ext>
            </a:extLst>
          </p:cNvPr>
          <p:cNvSpPr>
            <a:spLocks noChangeArrowheads="1"/>
          </p:cNvSpPr>
          <p:nvPr/>
        </p:nvSpPr>
        <p:spPr bwMode="auto">
          <a:xfrm>
            <a:off x="8058522" y="3837121"/>
            <a:ext cx="1555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700" b="1">
                <a:solidFill>
                  <a:srgbClr val="000000"/>
                </a:solidFill>
                <a:latin typeface="Swiss 721 SWA" charset="0"/>
              </a:rPr>
              <a:t>B</a:t>
            </a:r>
            <a:endParaRPr lang="en-US" altLang="zh-CN" sz="2800">
              <a:solidFill>
                <a:srgbClr val="00FF00"/>
              </a:solidFill>
              <a:latin typeface="Times New Roman" panose="02020603050405020304" pitchFamily="18" charset="0"/>
            </a:endParaRPr>
          </a:p>
        </p:txBody>
      </p:sp>
      <p:sp>
        <p:nvSpPr>
          <p:cNvPr id="222" name="Rectangle 110">
            <a:extLst>
              <a:ext uri="{FF2B5EF4-FFF2-40B4-BE49-F238E27FC236}">
                <a16:creationId xmlns:a16="http://schemas.microsoft.com/office/drawing/2014/main" id="{59C6B1D6-D1AD-4DEB-9495-C26DA728A745}"/>
              </a:ext>
            </a:extLst>
          </p:cNvPr>
          <p:cNvSpPr>
            <a:spLocks noChangeArrowheads="1"/>
          </p:cNvSpPr>
          <p:nvPr/>
        </p:nvSpPr>
        <p:spPr bwMode="auto">
          <a:xfrm>
            <a:off x="5986834" y="4316546"/>
            <a:ext cx="265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CP</a:t>
            </a:r>
            <a:endParaRPr lang="en-US" altLang="zh-CN" sz="2400">
              <a:solidFill>
                <a:srgbClr val="00FF00"/>
              </a:solidFill>
              <a:latin typeface="Times New Roman" panose="02020603050405020304" pitchFamily="18" charset="0"/>
            </a:endParaRPr>
          </a:p>
        </p:txBody>
      </p:sp>
      <p:sp>
        <p:nvSpPr>
          <p:cNvPr id="223" name="Line 112">
            <a:extLst>
              <a:ext uri="{FF2B5EF4-FFF2-40B4-BE49-F238E27FC236}">
                <a16:creationId xmlns:a16="http://schemas.microsoft.com/office/drawing/2014/main" id="{10102A38-113B-4E09-AB88-4EB9FBC2A28C}"/>
              </a:ext>
            </a:extLst>
          </p:cNvPr>
          <p:cNvSpPr>
            <a:spLocks noChangeShapeType="1"/>
          </p:cNvSpPr>
          <p:nvPr/>
        </p:nvSpPr>
        <p:spPr bwMode="auto">
          <a:xfrm>
            <a:off x="7669584" y="2663958"/>
            <a:ext cx="3556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 name="Oval 113">
            <a:extLst>
              <a:ext uri="{FF2B5EF4-FFF2-40B4-BE49-F238E27FC236}">
                <a16:creationId xmlns:a16="http://schemas.microsoft.com/office/drawing/2014/main" id="{6BA8DBF3-94F7-49D7-B8A1-13FDA3878EF7}"/>
              </a:ext>
            </a:extLst>
          </p:cNvPr>
          <p:cNvSpPr>
            <a:spLocks noChangeArrowheads="1"/>
          </p:cNvSpPr>
          <p:nvPr/>
        </p:nvSpPr>
        <p:spPr bwMode="auto">
          <a:xfrm>
            <a:off x="7567984" y="2613158"/>
            <a:ext cx="88900" cy="88900"/>
          </a:xfrm>
          <a:prstGeom prst="ellipse">
            <a:avLst/>
          </a:prstGeom>
          <a:solidFill>
            <a:schemeClr val="accent1"/>
          </a:solidFill>
          <a:ln w="28575">
            <a:solidFill>
              <a:schemeClr val="bg2"/>
            </a:solidFill>
            <a:round/>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mc:AlternateContent xmlns:mc="http://schemas.openxmlformats.org/markup-compatibility/2006" xmlns:a14="http://schemas.microsoft.com/office/drawing/2010/main">
        <mc:Choice Requires="a14">
          <p:sp>
            <p:nvSpPr>
              <p:cNvPr id="225" name="Rectangle 31">
                <a:extLst>
                  <a:ext uri="{FF2B5EF4-FFF2-40B4-BE49-F238E27FC236}">
                    <a16:creationId xmlns:a16="http://schemas.microsoft.com/office/drawing/2014/main" id="{B929B969-172A-4BB2-B637-6F6DB5452CE3}"/>
                  </a:ext>
                </a:extLst>
              </p:cNvPr>
              <p:cNvSpPr>
                <a:spLocks noChangeArrowheads="1"/>
              </p:cNvSpPr>
              <p:nvPr/>
            </p:nvSpPr>
            <p:spPr bwMode="auto">
              <a:xfrm>
                <a:off x="7374309" y="2604973"/>
                <a:ext cx="118622" cy="1619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05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05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1800">
                  <a:solidFill>
                    <a:srgbClr val="00FF00"/>
                  </a:solidFill>
                  <a:latin typeface="Times New Roman" panose="02020603050405020304" pitchFamily="18" charset="0"/>
                </a:endParaRPr>
              </a:p>
            </p:txBody>
          </p:sp>
        </mc:Choice>
        <mc:Fallback xmlns="">
          <p:sp>
            <p:nvSpPr>
              <p:cNvPr id="225" name="Rectangle 31">
                <a:extLst>
                  <a:ext uri="{FF2B5EF4-FFF2-40B4-BE49-F238E27FC236}">
                    <a16:creationId xmlns:a16="http://schemas.microsoft.com/office/drawing/2014/main" id="{B929B969-172A-4BB2-B637-6F6DB5452CE3}"/>
                  </a:ext>
                </a:extLst>
              </p:cNvPr>
              <p:cNvSpPr>
                <a:spLocks noRot="1" noChangeAspect="1" noMove="1" noResize="1" noEditPoints="1" noAdjustHandles="1" noChangeArrowheads="1" noChangeShapeType="1" noTextEdit="1"/>
              </p:cNvSpPr>
              <p:nvPr/>
            </p:nvSpPr>
            <p:spPr bwMode="auto">
              <a:xfrm>
                <a:off x="7374309" y="2604973"/>
                <a:ext cx="118622" cy="161967"/>
              </a:xfrm>
              <a:prstGeom prst="rect">
                <a:avLst/>
              </a:prstGeom>
              <a:blipFill>
                <a:blip r:embed="rId4"/>
                <a:stretch>
                  <a:fillRect l="-42105" r="-47368" b="-29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4141185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Example:</a:t>
            </a:r>
            <a:r>
              <a:rPr lang="zh-CN" altLang="en-US"/>
              <a:t> </a:t>
            </a:r>
            <a:r>
              <a:rPr lang="en-US" altLang="zh-CN"/>
              <a:t>Boolean</a:t>
            </a:r>
            <a:r>
              <a:rPr lang="zh-CN" altLang="en-US"/>
              <a:t> </a:t>
            </a:r>
            <a:r>
              <a:rPr lang="en-US" altLang="zh-CN"/>
              <a:t>Equation</a:t>
            </a:r>
            <a:endParaRPr lang="en-US"/>
          </a:p>
        </p:txBody>
      </p:sp>
      <p:sp>
        <p:nvSpPr>
          <p:cNvPr id="6" name="Rectangle 114">
            <a:extLst>
              <a:ext uri="{FF2B5EF4-FFF2-40B4-BE49-F238E27FC236}">
                <a16:creationId xmlns:a16="http://schemas.microsoft.com/office/drawing/2014/main" id="{E37ECB82-C7F7-40D8-8C7E-0B536AC7656B}"/>
              </a:ext>
            </a:extLst>
          </p:cNvPr>
          <p:cNvSpPr>
            <a:spLocks noChangeArrowheads="1"/>
          </p:cNvSpPr>
          <p:nvPr/>
        </p:nvSpPr>
        <p:spPr bwMode="auto">
          <a:xfrm>
            <a:off x="4519984" y="1470158"/>
            <a:ext cx="4114800" cy="4343400"/>
          </a:xfrm>
          <a:prstGeom prst="rect">
            <a:avLst/>
          </a:prstGeom>
          <a:noFill/>
          <a:ln w="9525">
            <a:no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mc:AlternateContent xmlns:mc="http://schemas.openxmlformats.org/markup-compatibility/2006" xmlns:a14="http://schemas.microsoft.com/office/drawing/2010/main">
        <mc:Choice Requires="a14">
          <p:sp>
            <p:nvSpPr>
              <p:cNvPr id="7" name="Rectangle 5">
                <a:extLst>
                  <a:ext uri="{FF2B5EF4-FFF2-40B4-BE49-F238E27FC236}">
                    <a16:creationId xmlns:a16="http://schemas.microsoft.com/office/drawing/2014/main" id="{A3ECDA42-355F-4635-B4A3-CEB2C3E6B4D8}"/>
                  </a:ext>
                </a:extLst>
              </p:cNvPr>
              <p:cNvSpPr>
                <a:spLocks noChangeArrowheads="1"/>
              </p:cNvSpPr>
              <p:nvPr/>
            </p:nvSpPr>
            <p:spPr bwMode="auto">
              <a:xfrm>
                <a:off x="8052172" y="2572013"/>
                <a:ext cx="129843" cy="1844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200" b="1" i="1" u="none" strike="noStrike" kern="0" cap="none" spc="0" normalizeH="0" baseline="0" noProof="0" smtClean="0">
                              <a:ln>
                                <a:noFill/>
                              </a:ln>
                              <a:solidFill>
                                <a:srgbClr val="000000"/>
                              </a:solidFill>
                              <a:effectLst/>
                              <a:uLnTx/>
                              <a:uFillTx/>
                              <a:latin typeface="Cambria Math" panose="02040503050406030204" pitchFamily="18" charset="0"/>
                            </a:rPr>
                          </m:ctrlPr>
                        </m:accPr>
                        <m:e>
                          <m:r>
                            <a:rPr kumimoji="0" lang="en-US" altLang="zh-CN" sz="1200" b="1" i="0" u="none" strike="noStrike" kern="0" cap="none" spc="0" normalizeH="0" baseline="0" noProof="0" smtClean="0">
                              <a:ln>
                                <a:noFill/>
                              </a:ln>
                              <a:solidFill>
                                <a:srgbClr val="000000"/>
                              </a:solidFill>
                              <a:effectLst/>
                              <a:uLnTx/>
                              <a:uFillTx/>
                              <a:latin typeface="Cambria Math" panose="02040503050406030204" pitchFamily="18" charset="0"/>
                            </a:rPr>
                            <m:t>𝐀</m:t>
                          </m:r>
                        </m:e>
                      </m:acc>
                    </m:oMath>
                  </m:oMathPara>
                </a14:m>
                <a:endParaRPr lang="en-US" altLang="zh-CN" sz="1600" b="1">
                  <a:solidFill>
                    <a:schemeClr val="bg2"/>
                  </a:solidFill>
                  <a:latin typeface="Times New Roman" panose="02020603050405020304" pitchFamily="18" charset="0"/>
                </a:endParaRPr>
              </a:p>
            </p:txBody>
          </p:sp>
        </mc:Choice>
        <mc:Fallback xmlns="">
          <p:sp>
            <p:nvSpPr>
              <p:cNvPr id="7" name="Rectangle 5">
                <a:extLst>
                  <a:ext uri="{FF2B5EF4-FFF2-40B4-BE49-F238E27FC236}">
                    <a16:creationId xmlns:a16="http://schemas.microsoft.com/office/drawing/2014/main" id="{A3ECDA42-355F-4635-B4A3-CEB2C3E6B4D8}"/>
                  </a:ext>
                </a:extLst>
              </p:cNvPr>
              <p:cNvSpPr>
                <a:spLocks noRot="1" noChangeAspect="1" noMove="1" noResize="1" noEditPoints="1" noAdjustHandles="1" noChangeArrowheads="1" noChangeShapeType="1" noTextEdit="1"/>
              </p:cNvSpPr>
              <p:nvPr/>
            </p:nvSpPr>
            <p:spPr bwMode="auto">
              <a:xfrm>
                <a:off x="8052172" y="2572013"/>
                <a:ext cx="129843" cy="184409"/>
              </a:xfrm>
              <a:prstGeom prst="rect">
                <a:avLst/>
              </a:prstGeom>
              <a:blipFill>
                <a:blip r:embed="rId3"/>
                <a:stretch>
                  <a:fillRect l="-33333" r="-33333" b="-1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8" name="Freeform 6">
            <a:extLst>
              <a:ext uri="{FF2B5EF4-FFF2-40B4-BE49-F238E27FC236}">
                <a16:creationId xmlns:a16="http://schemas.microsoft.com/office/drawing/2014/main" id="{8BF9D262-34FA-4EC3-A857-CD4DFC83548C}"/>
              </a:ext>
            </a:extLst>
          </p:cNvPr>
          <p:cNvSpPr>
            <a:spLocks/>
          </p:cNvSpPr>
          <p:nvPr/>
        </p:nvSpPr>
        <p:spPr bwMode="auto">
          <a:xfrm>
            <a:off x="6251947" y="2068646"/>
            <a:ext cx="80962" cy="204787"/>
          </a:xfrm>
          <a:custGeom>
            <a:avLst/>
            <a:gdLst>
              <a:gd name="T0" fmla="*/ 2147483647 w 51"/>
              <a:gd name="T1" fmla="*/ 2147483647 h 129"/>
              <a:gd name="T2" fmla="*/ 2147483647 w 51"/>
              <a:gd name="T3" fmla="*/ 2147483647 h 129"/>
              <a:gd name="T4" fmla="*/ 2147483647 w 51"/>
              <a:gd name="T5" fmla="*/ 2147483647 h 129"/>
              <a:gd name="T6" fmla="*/ 2147483647 w 51"/>
              <a:gd name="T7" fmla="*/ 2147483647 h 129"/>
              <a:gd name="T8" fmla="*/ 2147483647 w 51"/>
              <a:gd name="T9" fmla="*/ 2147483647 h 129"/>
              <a:gd name="T10" fmla="*/ 2147483647 w 51"/>
              <a:gd name="T11" fmla="*/ 2147483647 h 129"/>
              <a:gd name="T12" fmla="*/ 2147483647 w 51"/>
              <a:gd name="T13" fmla="*/ 2147483647 h 129"/>
              <a:gd name="T14" fmla="*/ 2147483647 w 51"/>
              <a:gd name="T15" fmla="*/ 2147483647 h 129"/>
              <a:gd name="T16" fmla="*/ 2147483647 w 51"/>
              <a:gd name="T17" fmla="*/ 2147483647 h 129"/>
              <a:gd name="T18" fmla="*/ 2147483647 w 51"/>
              <a:gd name="T19" fmla="*/ 2147483647 h 129"/>
              <a:gd name="T20" fmla="*/ 2147483647 w 51"/>
              <a:gd name="T21" fmla="*/ 2147483647 h 129"/>
              <a:gd name="T22" fmla="*/ 2147483647 w 51"/>
              <a:gd name="T23" fmla="*/ 2147483647 h 129"/>
              <a:gd name="T24" fmla="*/ 2147483647 w 51"/>
              <a:gd name="T25" fmla="*/ 2147483647 h 129"/>
              <a:gd name="T26" fmla="*/ 2147483647 w 51"/>
              <a:gd name="T27" fmla="*/ 2147483647 h 129"/>
              <a:gd name="T28" fmla="*/ 2147483647 w 51"/>
              <a:gd name="T29" fmla="*/ 2147483647 h 129"/>
              <a:gd name="T30" fmla="*/ 2147483647 w 51"/>
              <a:gd name="T31" fmla="*/ 2147483647 h 129"/>
              <a:gd name="T32" fmla="*/ 2147483647 w 51"/>
              <a:gd name="T33" fmla="*/ 2147483647 h 129"/>
              <a:gd name="T34" fmla="*/ 2147483647 w 51"/>
              <a:gd name="T35" fmla="*/ 2147483647 h 129"/>
              <a:gd name="T36" fmla="*/ 2147483647 w 51"/>
              <a:gd name="T37" fmla="*/ 0 h 129"/>
              <a:gd name="T38" fmla="*/ 2147483647 w 51"/>
              <a:gd name="T39" fmla="*/ 2147483647 h 129"/>
              <a:gd name="T40" fmla="*/ 0 w 51"/>
              <a:gd name="T41" fmla="*/ 2147483647 h 129"/>
              <a:gd name="T42" fmla="*/ 2147483647 w 51"/>
              <a:gd name="T43" fmla="*/ 2147483647 h 129"/>
              <a:gd name="T44" fmla="*/ 2147483647 w 51"/>
              <a:gd name="T45" fmla="*/ 2147483647 h 129"/>
              <a:gd name="T46" fmla="*/ 2147483647 w 51"/>
              <a:gd name="T47" fmla="*/ 2147483647 h 129"/>
              <a:gd name="T48" fmla="*/ 2147483647 w 51"/>
              <a:gd name="T49" fmla="*/ 2147483647 h 129"/>
              <a:gd name="T50" fmla="*/ 2147483647 w 51"/>
              <a:gd name="T51" fmla="*/ 2147483647 h 129"/>
              <a:gd name="T52" fmla="*/ 2147483647 w 51"/>
              <a:gd name="T53" fmla="*/ 2147483647 h 129"/>
              <a:gd name="T54" fmla="*/ 2147483647 w 51"/>
              <a:gd name="T55" fmla="*/ 2147483647 h 129"/>
              <a:gd name="T56" fmla="*/ 2147483647 w 51"/>
              <a:gd name="T57" fmla="*/ 2147483647 h 129"/>
              <a:gd name="T58" fmla="*/ 2147483647 w 51"/>
              <a:gd name="T59" fmla="*/ 2147483647 h 129"/>
              <a:gd name="T60" fmla="*/ 2147483647 w 51"/>
              <a:gd name="T61" fmla="*/ 2147483647 h 129"/>
              <a:gd name="T62" fmla="*/ 2147483647 w 51"/>
              <a:gd name="T63" fmla="*/ 2147483647 h 129"/>
              <a:gd name="T64" fmla="*/ 2147483647 w 51"/>
              <a:gd name="T65" fmla="*/ 2147483647 h 129"/>
              <a:gd name="T66" fmla="*/ 2147483647 w 51"/>
              <a:gd name="T67" fmla="*/ 2147483647 h 129"/>
              <a:gd name="T68" fmla="*/ 2147483647 w 51"/>
              <a:gd name="T69" fmla="*/ 2147483647 h 1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
              <a:gd name="T106" fmla="*/ 0 h 129"/>
              <a:gd name="T107" fmla="*/ 51 w 51"/>
              <a:gd name="T108" fmla="*/ 129 h 1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 h="129">
                <a:moveTo>
                  <a:pt x="35" y="121"/>
                </a:moveTo>
                <a:lnTo>
                  <a:pt x="35" y="123"/>
                </a:lnTo>
                <a:lnTo>
                  <a:pt x="36" y="125"/>
                </a:lnTo>
                <a:lnTo>
                  <a:pt x="38" y="127"/>
                </a:lnTo>
                <a:lnTo>
                  <a:pt x="39" y="127"/>
                </a:lnTo>
                <a:lnTo>
                  <a:pt x="42" y="129"/>
                </a:lnTo>
                <a:lnTo>
                  <a:pt x="46" y="129"/>
                </a:lnTo>
                <a:lnTo>
                  <a:pt x="47" y="127"/>
                </a:lnTo>
                <a:lnTo>
                  <a:pt x="50" y="126"/>
                </a:lnTo>
                <a:lnTo>
                  <a:pt x="50" y="125"/>
                </a:lnTo>
                <a:lnTo>
                  <a:pt x="51" y="122"/>
                </a:lnTo>
                <a:lnTo>
                  <a:pt x="51" y="118"/>
                </a:lnTo>
                <a:lnTo>
                  <a:pt x="50" y="115"/>
                </a:lnTo>
                <a:lnTo>
                  <a:pt x="50" y="107"/>
                </a:lnTo>
                <a:lnTo>
                  <a:pt x="48" y="103"/>
                </a:lnTo>
                <a:lnTo>
                  <a:pt x="48" y="97"/>
                </a:lnTo>
                <a:lnTo>
                  <a:pt x="47" y="93"/>
                </a:lnTo>
                <a:lnTo>
                  <a:pt x="47" y="89"/>
                </a:lnTo>
                <a:lnTo>
                  <a:pt x="46" y="85"/>
                </a:lnTo>
                <a:lnTo>
                  <a:pt x="46" y="82"/>
                </a:lnTo>
                <a:lnTo>
                  <a:pt x="43" y="74"/>
                </a:lnTo>
                <a:lnTo>
                  <a:pt x="43" y="70"/>
                </a:lnTo>
                <a:lnTo>
                  <a:pt x="42" y="66"/>
                </a:lnTo>
                <a:lnTo>
                  <a:pt x="39" y="59"/>
                </a:lnTo>
                <a:lnTo>
                  <a:pt x="39" y="56"/>
                </a:lnTo>
                <a:lnTo>
                  <a:pt x="36" y="47"/>
                </a:lnTo>
                <a:lnTo>
                  <a:pt x="35" y="44"/>
                </a:lnTo>
                <a:lnTo>
                  <a:pt x="33" y="40"/>
                </a:lnTo>
                <a:lnTo>
                  <a:pt x="32" y="38"/>
                </a:lnTo>
                <a:lnTo>
                  <a:pt x="31" y="34"/>
                </a:lnTo>
                <a:lnTo>
                  <a:pt x="25" y="26"/>
                </a:lnTo>
                <a:lnTo>
                  <a:pt x="25" y="24"/>
                </a:lnTo>
                <a:lnTo>
                  <a:pt x="24" y="20"/>
                </a:lnTo>
                <a:lnTo>
                  <a:pt x="23" y="18"/>
                </a:lnTo>
                <a:lnTo>
                  <a:pt x="20" y="12"/>
                </a:lnTo>
                <a:lnTo>
                  <a:pt x="15" y="4"/>
                </a:lnTo>
                <a:lnTo>
                  <a:pt x="12" y="2"/>
                </a:lnTo>
                <a:lnTo>
                  <a:pt x="9" y="0"/>
                </a:lnTo>
                <a:lnTo>
                  <a:pt x="5" y="0"/>
                </a:lnTo>
                <a:lnTo>
                  <a:pt x="3" y="3"/>
                </a:lnTo>
                <a:lnTo>
                  <a:pt x="1" y="4"/>
                </a:lnTo>
                <a:lnTo>
                  <a:pt x="0" y="7"/>
                </a:lnTo>
                <a:lnTo>
                  <a:pt x="0" y="11"/>
                </a:lnTo>
                <a:lnTo>
                  <a:pt x="1" y="12"/>
                </a:lnTo>
                <a:lnTo>
                  <a:pt x="4" y="19"/>
                </a:lnTo>
                <a:lnTo>
                  <a:pt x="7" y="20"/>
                </a:lnTo>
                <a:lnTo>
                  <a:pt x="7" y="23"/>
                </a:lnTo>
                <a:lnTo>
                  <a:pt x="8" y="26"/>
                </a:lnTo>
                <a:lnTo>
                  <a:pt x="9" y="30"/>
                </a:lnTo>
                <a:lnTo>
                  <a:pt x="12" y="34"/>
                </a:lnTo>
                <a:lnTo>
                  <a:pt x="15" y="38"/>
                </a:lnTo>
                <a:lnTo>
                  <a:pt x="15" y="39"/>
                </a:lnTo>
                <a:lnTo>
                  <a:pt x="16" y="43"/>
                </a:lnTo>
                <a:lnTo>
                  <a:pt x="17" y="46"/>
                </a:lnTo>
                <a:lnTo>
                  <a:pt x="19" y="50"/>
                </a:lnTo>
                <a:lnTo>
                  <a:pt x="20" y="52"/>
                </a:lnTo>
                <a:lnTo>
                  <a:pt x="23" y="59"/>
                </a:lnTo>
                <a:lnTo>
                  <a:pt x="23" y="62"/>
                </a:lnTo>
                <a:lnTo>
                  <a:pt x="25" y="71"/>
                </a:lnTo>
                <a:lnTo>
                  <a:pt x="27" y="73"/>
                </a:lnTo>
                <a:lnTo>
                  <a:pt x="27" y="77"/>
                </a:lnTo>
                <a:lnTo>
                  <a:pt x="29" y="85"/>
                </a:lnTo>
                <a:lnTo>
                  <a:pt x="29" y="87"/>
                </a:lnTo>
                <a:lnTo>
                  <a:pt x="31" y="91"/>
                </a:lnTo>
                <a:lnTo>
                  <a:pt x="31" y="95"/>
                </a:lnTo>
                <a:lnTo>
                  <a:pt x="32" y="99"/>
                </a:lnTo>
                <a:lnTo>
                  <a:pt x="32" y="106"/>
                </a:lnTo>
                <a:lnTo>
                  <a:pt x="33" y="110"/>
                </a:lnTo>
                <a:lnTo>
                  <a:pt x="33" y="118"/>
                </a:lnTo>
                <a:lnTo>
                  <a:pt x="35" y="123"/>
                </a:lnTo>
                <a:lnTo>
                  <a:pt x="35"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a:extLst>
              <a:ext uri="{FF2B5EF4-FFF2-40B4-BE49-F238E27FC236}">
                <a16:creationId xmlns:a16="http://schemas.microsoft.com/office/drawing/2014/main" id="{AADEABF8-5DA0-4915-8120-B57EA3299415}"/>
              </a:ext>
            </a:extLst>
          </p:cNvPr>
          <p:cNvSpPr>
            <a:spLocks/>
          </p:cNvSpPr>
          <p:nvPr/>
        </p:nvSpPr>
        <p:spPr bwMode="auto">
          <a:xfrm>
            <a:off x="6256709" y="2071821"/>
            <a:ext cx="444500" cy="195262"/>
          </a:xfrm>
          <a:custGeom>
            <a:avLst/>
            <a:gdLst>
              <a:gd name="T0" fmla="*/ 2147483647 w 280"/>
              <a:gd name="T1" fmla="*/ 2147483647 h 123"/>
              <a:gd name="T2" fmla="*/ 2147483647 w 280"/>
              <a:gd name="T3" fmla="*/ 2147483647 h 123"/>
              <a:gd name="T4" fmla="*/ 2147483647 w 280"/>
              <a:gd name="T5" fmla="*/ 2147483647 h 123"/>
              <a:gd name="T6" fmla="*/ 2147483647 w 280"/>
              <a:gd name="T7" fmla="*/ 2147483647 h 123"/>
              <a:gd name="T8" fmla="*/ 2147483647 w 280"/>
              <a:gd name="T9" fmla="*/ 2147483647 h 123"/>
              <a:gd name="T10" fmla="*/ 2147483647 w 280"/>
              <a:gd name="T11" fmla="*/ 2147483647 h 123"/>
              <a:gd name="T12" fmla="*/ 2147483647 w 280"/>
              <a:gd name="T13" fmla="*/ 2147483647 h 123"/>
              <a:gd name="T14" fmla="*/ 2147483647 w 280"/>
              <a:gd name="T15" fmla="*/ 2147483647 h 123"/>
              <a:gd name="T16" fmla="*/ 2147483647 w 280"/>
              <a:gd name="T17" fmla="*/ 2147483647 h 123"/>
              <a:gd name="T18" fmla="*/ 2147483647 w 280"/>
              <a:gd name="T19" fmla="*/ 2147483647 h 123"/>
              <a:gd name="T20" fmla="*/ 2147483647 w 280"/>
              <a:gd name="T21" fmla="*/ 2147483647 h 123"/>
              <a:gd name="T22" fmla="*/ 2147483647 w 280"/>
              <a:gd name="T23" fmla="*/ 2147483647 h 123"/>
              <a:gd name="T24" fmla="*/ 2147483647 w 280"/>
              <a:gd name="T25" fmla="*/ 2147483647 h 123"/>
              <a:gd name="T26" fmla="*/ 2147483647 w 280"/>
              <a:gd name="T27" fmla="*/ 2147483647 h 123"/>
              <a:gd name="T28" fmla="*/ 2147483647 w 280"/>
              <a:gd name="T29" fmla="*/ 2147483647 h 123"/>
              <a:gd name="T30" fmla="*/ 2147483647 w 280"/>
              <a:gd name="T31" fmla="*/ 2147483647 h 123"/>
              <a:gd name="T32" fmla="*/ 2147483647 w 280"/>
              <a:gd name="T33" fmla="*/ 2147483647 h 123"/>
              <a:gd name="T34" fmla="*/ 2147483647 w 280"/>
              <a:gd name="T35" fmla="*/ 2147483647 h 123"/>
              <a:gd name="T36" fmla="*/ 2147483647 w 280"/>
              <a:gd name="T37" fmla="*/ 2147483647 h 123"/>
              <a:gd name="T38" fmla="*/ 2147483647 w 280"/>
              <a:gd name="T39" fmla="*/ 2147483647 h 123"/>
              <a:gd name="T40" fmla="*/ 2147483647 w 280"/>
              <a:gd name="T41" fmla="*/ 2147483647 h 123"/>
              <a:gd name="T42" fmla="*/ 2147483647 w 280"/>
              <a:gd name="T43" fmla="*/ 2147483647 h 123"/>
              <a:gd name="T44" fmla="*/ 2147483647 w 280"/>
              <a:gd name="T45" fmla="*/ 2147483647 h 123"/>
              <a:gd name="T46" fmla="*/ 2147483647 w 280"/>
              <a:gd name="T47" fmla="*/ 2147483647 h 123"/>
              <a:gd name="T48" fmla="*/ 2147483647 w 280"/>
              <a:gd name="T49" fmla="*/ 2147483647 h 123"/>
              <a:gd name="T50" fmla="*/ 2147483647 w 280"/>
              <a:gd name="T51" fmla="*/ 2147483647 h 123"/>
              <a:gd name="T52" fmla="*/ 2147483647 w 280"/>
              <a:gd name="T53" fmla="*/ 2147483647 h 123"/>
              <a:gd name="T54" fmla="*/ 2147483647 w 280"/>
              <a:gd name="T55" fmla="*/ 0 h 123"/>
              <a:gd name="T56" fmla="*/ 2147483647 w 280"/>
              <a:gd name="T57" fmla="*/ 0 h 123"/>
              <a:gd name="T58" fmla="*/ 2147483647 w 280"/>
              <a:gd name="T59" fmla="*/ 2147483647 h 123"/>
              <a:gd name="T60" fmla="*/ 2147483647 w 280"/>
              <a:gd name="T61" fmla="*/ 2147483647 h 123"/>
              <a:gd name="T62" fmla="*/ 0 w 280"/>
              <a:gd name="T63" fmla="*/ 2147483647 h 123"/>
              <a:gd name="T64" fmla="*/ 0 w 280"/>
              <a:gd name="T65" fmla="*/ 2147483647 h 123"/>
              <a:gd name="T66" fmla="*/ 2147483647 w 280"/>
              <a:gd name="T67" fmla="*/ 2147483647 h 123"/>
              <a:gd name="T68" fmla="*/ 2147483647 w 280"/>
              <a:gd name="T69" fmla="*/ 2147483647 h 123"/>
              <a:gd name="T70" fmla="*/ 2147483647 w 280"/>
              <a:gd name="T71" fmla="*/ 2147483647 h 123"/>
              <a:gd name="T72" fmla="*/ 2147483647 w 280"/>
              <a:gd name="T73" fmla="*/ 2147483647 h 123"/>
              <a:gd name="T74" fmla="*/ 2147483647 w 280"/>
              <a:gd name="T75" fmla="*/ 2147483647 h 123"/>
              <a:gd name="T76" fmla="*/ 2147483647 w 280"/>
              <a:gd name="T77" fmla="*/ 2147483647 h 123"/>
              <a:gd name="T78" fmla="*/ 2147483647 w 280"/>
              <a:gd name="T79" fmla="*/ 2147483647 h 123"/>
              <a:gd name="T80" fmla="*/ 2147483647 w 280"/>
              <a:gd name="T81" fmla="*/ 2147483647 h 123"/>
              <a:gd name="T82" fmla="*/ 2147483647 w 280"/>
              <a:gd name="T83" fmla="*/ 2147483647 h 123"/>
              <a:gd name="T84" fmla="*/ 2147483647 w 280"/>
              <a:gd name="T85" fmla="*/ 2147483647 h 123"/>
              <a:gd name="T86" fmla="*/ 2147483647 w 280"/>
              <a:gd name="T87" fmla="*/ 2147483647 h 123"/>
              <a:gd name="T88" fmla="*/ 2147483647 w 280"/>
              <a:gd name="T89" fmla="*/ 2147483647 h 123"/>
              <a:gd name="T90" fmla="*/ 2147483647 w 280"/>
              <a:gd name="T91" fmla="*/ 2147483647 h 123"/>
              <a:gd name="T92" fmla="*/ 2147483647 w 280"/>
              <a:gd name="T93" fmla="*/ 2147483647 h 123"/>
              <a:gd name="T94" fmla="*/ 2147483647 w 280"/>
              <a:gd name="T95" fmla="*/ 2147483647 h 123"/>
              <a:gd name="T96" fmla="*/ 2147483647 w 280"/>
              <a:gd name="T97" fmla="*/ 2147483647 h 123"/>
              <a:gd name="T98" fmla="*/ 2147483647 w 280"/>
              <a:gd name="T99" fmla="*/ 2147483647 h 123"/>
              <a:gd name="T100" fmla="*/ 2147483647 w 280"/>
              <a:gd name="T101" fmla="*/ 2147483647 h 123"/>
              <a:gd name="T102" fmla="*/ 2147483647 w 280"/>
              <a:gd name="T103" fmla="*/ 2147483647 h 123"/>
              <a:gd name="T104" fmla="*/ 2147483647 w 280"/>
              <a:gd name="T105" fmla="*/ 2147483647 h 123"/>
              <a:gd name="T106" fmla="*/ 2147483647 w 280"/>
              <a:gd name="T107" fmla="*/ 2147483647 h 123"/>
              <a:gd name="T108" fmla="*/ 2147483647 w 280"/>
              <a:gd name="T109" fmla="*/ 2147483647 h 123"/>
              <a:gd name="T110" fmla="*/ 2147483647 w 280"/>
              <a:gd name="T111" fmla="*/ 2147483647 h 123"/>
              <a:gd name="T112" fmla="*/ 2147483647 w 280"/>
              <a:gd name="T113" fmla="*/ 2147483647 h 1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0"/>
              <a:gd name="T172" fmla="*/ 0 h 123"/>
              <a:gd name="T173" fmla="*/ 280 w 280"/>
              <a:gd name="T174" fmla="*/ 123 h 1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0" h="123">
                <a:moveTo>
                  <a:pt x="266" y="120"/>
                </a:moveTo>
                <a:lnTo>
                  <a:pt x="269" y="123"/>
                </a:lnTo>
                <a:lnTo>
                  <a:pt x="273" y="123"/>
                </a:lnTo>
                <a:lnTo>
                  <a:pt x="276" y="121"/>
                </a:lnTo>
                <a:lnTo>
                  <a:pt x="278" y="119"/>
                </a:lnTo>
                <a:lnTo>
                  <a:pt x="280" y="117"/>
                </a:lnTo>
                <a:lnTo>
                  <a:pt x="280" y="113"/>
                </a:lnTo>
                <a:lnTo>
                  <a:pt x="278" y="111"/>
                </a:lnTo>
                <a:lnTo>
                  <a:pt x="277" y="109"/>
                </a:lnTo>
                <a:lnTo>
                  <a:pt x="253" y="85"/>
                </a:lnTo>
                <a:lnTo>
                  <a:pt x="225" y="62"/>
                </a:lnTo>
                <a:lnTo>
                  <a:pt x="217" y="58"/>
                </a:lnTo>
                <a:lnTo>
                  <a:pt x="210" y="53"/>
                </a:lnTo>
                <a:lnTo>
                  <a:pt x="168" y="32"/>
                </a:lnTo>
                <a:lnTo>
                  <a:pt x="160" y="29"/>
                </a:lnTo>
                <a:lnTo>
                  <a:pt x="152" y="25"/>
                </a:lnTo>
                <a:lnTo>
                  <a:pt x="143" y="22"/>
                </a:lnTo>
                <a:lnTo>
                  <a:pt x="134" y="18"/>
                </a:lnTo>
                <a:lnTo>
                  <a:pt x="126" y="16"/>
                </a:lnTo>
                <a:lnTo>
                  <a:pt x="115" y="13"/>
                </a:lnTo>
                <a:lnTo>
                  <a:pt x="106" y="12"/>
                </a:lnTo>
                <a:lnTo>
                  <a:pt x="96" y="9"/>
                </a:lnTo>
                <a:lnTo>
                  <a:pt x="87" y="8"/>
                </a:lnTo>
                <a:lnTo>
                  <a:pt x="77" y="5"/>
                </a:lnTo>
                <a:lnTo>
                  <a:pt x="59" y="2"/>
                </a:lnTo>
                <a:lnTo>
                  <a:pt x="47" y="1"/>
                </a:lnTo>
                <a:lnTo>
                  <a:pt x="37" y="1"/>
                </a:lnTo>
                <a:lnTo>
                  <a:pt x="28" y="0"/>
                </a:lnTo>
                <a:lnTo>
                  <a:pt x="6" y="0"/>
                </a:lnTo>
                <a:lnTo>
                  <a:pt x="4" y="1"/>
                </a:lnTo>
                <a:lnTo>
                  <a:pt x="1" y="4"/>
                </a:lnTo>
                <a:lnTo>
                  <a:pt x="0" y="5"/>
                </a:lnTo>
                <a:lnTo>
                  <a:pt x="0" y="9"/>
                </a:lnTo>
                <a:lnTo>
                  <a:pt x="1" y="12"/>
                </a:lnTo>
                <a:lnTo>
                  <a:pt x="4" y="14"/>
                </a:lnTo>
                <a:lnTo>
                  <a:pt x="5" y="16"/>
                </a:lnTo>
                <a:lnTo>
                  <a:pt x="8" y="16"/>
                </a:lnTo>
                <a:lnTo>
                  <a:pt x="28" y="16"/>
                </a:lnTo>
                <a:lnTo>
                  <a:pt x="37" y="17"/>
                </a:lnTo>
                <a:lnTo>
                  <a:pt x="47" y="17"/>
                </a:lnTo>
                <a:lnTo>
                  <a:pt x="56" y="18"/>
                </a:lnTo>
                <a:lnTo>
                  <a:pt x="75" y="21"/>
                </a:lnTo>
                <a:lnTo>
                  <a:pt x="84" y="24"/>
                </a:lnTo>
                <a:lnTo>
                  <a:pt x="93" y="25"/>
                </a:lnTo>
                <a:lnTo>
                  <a:pt x="103" y="28"/>
                </a:lnTo>
                <a:lnTo>
                  <a:pt x="112" y="29"/>
                </a:lnTo>
                <a:lnTo>
                  <a:pt x="120" y="32"/>
                </a:lnTo>
                <a:lnTo>
                  <a:pt x="128" y="34"/>
                </a:lnTo>
                <a:lnTo>
                  <a:pt x="138" y="38"/>
                </a:lnTo>
                <a:lnTo>
                  <a:pt x="147" y="41"/>
                </a:lnTo>
                <a:lnTo>
                  <a:pt x="155" y="45"/>
                </a:lnTo>
                <a:lnTo>
                  <a:pt x="163" y="48"/>
                </a:lnTo>
                <a:lnTo>
                  <a:pt x="202" y="67"/>
                </a:lnTo>
                <a:lnTo>
                  <a:pt x="209" y="72"/>
                </a:lnTo>
                <a:lnTo>
                  <a:pt x="217" y="76"/>
                </a:lnTo>
                <a:lnTo>
                  <a:pt x="242" y="96"/>
                </a:lnTo>
                <a:lnTo>
                  <a:pt x="26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8">
            <a:extLst>
              <a:ext uri="{FF2B5EF4-FFF2-40B4-BE49-F238E27FC236}">
                <a16:creationId xmlns:a16="http://schemas.microsoft.com/office/drawing/2014/main" id="{D0629AC5-2CF4-47F0-967C-1E3C83228569}"/>
              </a:ext>
            </a:extLst>
          </p:cNvPr>
          <p:cNvSpPr>
            <a:spLocks/>
          </p:cNvSpPr>
          <p:nvPr/>
        </p:nvSpPr>
        <p:spPr bwMode="auto">
          <a:xfrm>
            <a:off x="6258297" y="2255971"/>
            <a:ext cx="82550" cy="204787"/>
          </a:xfrm>
          <a:custGeom>
            <a:avLst/>
            <a:gdLst>
              <a:gd name="T0" fmla="*/ 2147483647 w 52"/>
              <a:gd name="T1" fmla="*/ 2147483647 h 129"/>
              <a:gd name="T2" fmla="*/ 2147483647 w 52"/>
              <a:gd name="T3" fmla="*/ 2147483647 h 129"/>
              <a:gd name="T4" fmla="*/ 2147483647 w 52"/>
              <a:gd name="T5" fmla="*/ 0 h 129"/>
              <a:gd name="T6" fmla="*/ 2147483647 w 52"/>
              <a:gd name="T7" fmla="*/ 2147483647 h 129"/>
              <a:gd name="T8" fmla="*/ 2147483647 w 52"/>
              <a:gd name="T9" fmla="*/ 2147483647 h 129"/>
              <a:gd name="T10" fmla="*/ 2147483647 w 52"/>
              <a:gd name="T11" fmla="*/ 2147483647 h 129"/>
              <a:gd name="T12" fmla="*/ 2147483647 w 52"/>
              <a:gd name="T13" fmla="*/ 2147483647 h 129"/>
              <a:gd name="T14" fmla="*/ 2147483647 w 52"/>
              <a:gd name="T15" fmla="*/ 2147483647 h 129"/>
              <a:gd name="T16" fmla="*/ 2147483647 w 52"/>
              <a:gd name="T17" fmla="*/ 2147483647 h 129"/>
              <a:gd name="T18" fmla="*/ 2147483647 w 52"/>
              <a:gd name="T19" fmla="*/ 2147483647 h 129"/>
              <a:gd name="T20" fmla="*/ 2147483647 w 52"/>
              <a:gd name="T21" fmla="*/ 2147483647 h 129"/>
              <a:gd name="T22" fmla="*/ 2147483647 w 52"/>
              <a:gd name="T23" fmla="*/ 2147483647 h 129"/>
              <a:gd name="T24" fmla="*/ 2147483647 w 52"/>
              <a:gd name="T25" fmla="*/ 2147483647 h 129"/>
              <a:gd name="T26" fmla="*/ 2147483647 w 52"/>
              <a:gd name="T27" fmla="*/ 2147483647 h 129"/>
              <a:gd name="T28" fmla="*/ 2147483647 w 52"/>
              <a:gd name="T29" fmla="*/ 2147483647 h 129"/>
              <a:gd name="T30" fmla="*/ 2147483647 w 52"/>
              <a:gd name="T31" fmla="*/ 2147483647 h 129"/>
              <a:gd name="T32" fmla="*/ 2147483647 w 52"/>
              <a:gd name="T33" fmla="*/ 2147483647 h 129"/>
              <a:gd name="T34" fmla="*/ 2147483647 w 52"/>
              <a:gd name="T35" fmla="*/ 2147483647 h 129"/>
              <a:gd name="T36" fmla="*/ 2147483647 w 52"/>
              <a:gd name="T37" fmla="*/ 2147483647 h 129"/>
              <a:gd name="T38" fmla="*/ 2147483647 w 52"/>
              <a:gd name="T39" fmla="*/ 2147483647 h 129"/>
              <a:gd name="T40" fmla="*/ 0 w 52"/>
              <a:gd name="T41" fmla="*/ 2147483647 h 129"/>
              <a:gd name="T42" fmla="*/ 2147483647 w 52"/>
              <a:gd name="T43" fmla="*/ 2147483647 h 129"/>
              <a:gd name="T44" fmla="*/ 2147483647 w 52"/>
              <a:gd name="T45" fmla="*/ 2147483647 h 129"/>
              <a:gd name="T46" fmla="*/ 2147483647 w 52"/>
              <a:gd name="T47" fmla="*/ 2147483647 h 129"/>
              <a:gd name="T48" fmla="*/ 2147483647 w 52"/>
              <a:gd name="T49" fmla="*/ 2147483647 h 129"/>
              <a:gd name="T50" fmla="*/ 2147483647 w 52"/>
              <a:gd name="T51" fmla="*/ 2147483647 h 129"/>
              <a:gd name="T52" fmla="*/ 2147483647 w 52"/>
              <a:gd name="T53" fmla="*/ 2147483647 h 129"/>
              <a:gd name="T54" fmla="*/ 2147483647 w 52"/>
              <a:gd name="T55" fmla="*/ 2147483647 h 129"/>
              <a:gd name="T56" fmla="*/ 2147483647 w 52"/>
              <a:gd name="T57" fmla="*/ 2147483647 h 129"/>
              <a:gd name="T58" fmla="*/ 2147483647 w 52"/>
              <a:gd name="T59" fmla="*/ 2147483647 h 129"/>
              <a:gd name="T60" fmla="*/ 2147483647 w 52"/>
              <a:gd name="T61" fmla="*/ 2147483647 h 129"/>
              <a:gd name="T62" fmla="*/ 2147483647 w 52"/>
              <a:gd name="T63" fmla="*/ 2147483647 h 129"/>
              <a:gd name="T64" fmla="*/ 2147483647 w 52"/>
              <a:gd name="T65" fmla="*/ 2147483647 h 129"/>
              <a:gd name="T66" fmla="*/ 2147483647 w 52"/>
              <a:gd name="T67" fmla="*/ 2147483647 h 129"/>
              <a:gd name="T68" fmla="*/ 2147483647 w 52"/>
              <a:gd name="T69" fmla="*/ 2147483647 h 129"/>
              <a:gd name="T70" fmla="*/ 2147483647 w 52"/>
              <a:gd name="T71" fmla="*/ 2147483647 h 129"/>
              <a:gd name="T72" fmla="*/ 2147483647 w 52"/>
              <a:gd name="T73" fmla="*/ 2147483647 h 129"/>
              <a:gd name="T74" fmla="*/ 2147483647 w 52"/>
              <a:gd name="T75" fmla="*/ 2147483647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52" y="8"/>
                </a:moveTo>
                <a:lnTo>
                  <a:pt x="52" y="7"/>
                </a:lnTo>
                <a:lnTo>
                  <a:pt x="51" y="4"/>
                </a:lnTo>
                <a:lnTo>
                  <a:pt x="51" y="3"/>
                </a:lnTo>
                <a:lnTo>
                  <a:pt x="48" y="1"/>
                </a:lnTo>
                <a:lnTo>
                  <a:pt x="47" y="0"/>
                </a:lnTo>
                <a:lnTo>
                  <a:pt x="43" y="0"/>
                </a:lnTo>
                <a:lnTo>
                  <a:pt x="40" y="1"/>
                </a:lnTo>
                <a:lnTo>
                  <a:pt x="39" y="1"/>
                </a:lnTo>
                <a:lnTo>
                  <a:pt x="38" y="4"/>
                </a:lnTo>
                <a:lnTo>
                  <a:pt x="36" y="5"/>
                </a:lnTo>
                <a:lnTo>
                  <a:pt x="36" y="8"/>
                </a:lnTo>
                <a:lnTo>
                  <a:pt x="38" y="4"/>
                </a:lnTo>
                <a:lnTo>
                  <a:pt x="35" y="9"/>
                </a:lnTo>
                <a:lnTo>
                  <a:pt x="35" y="17"/>
                </a:lnTo>
                <a:lnTo>
                  <a:pt x="34" y="21"/>
                </a:lnTo>
                <a:lnTo>
                  <a:pt x="34" y="28"/>
                </a:lnTo>
                <a:lnTo>
                  <a:pt x="32" y="32"/>
                </a:lnTo>
                <a:lnTo>
                  <a:pt x="32" y="36"/>
                </a:lnTo>
                <a:lnTo>
                  <a:pt x="31" y="39"/>
                </a:lnTo>
                <a:lnTo>
                  <a:pt x="29" y="43"/>
                </a:lnTo>
                <a:lnTo>
                  <a:pt x="29" y="47"/>
                </a:lnTo>
                <a:lnTo>
                  <a:pt x="28" y="50"/>
                </a:lnTo>
                <a:lnTo>
                  <a:pt x="27" y="54"/>
                </a:lnTo>
                <a:lnTo>
                  <a:pt x="27" y="58"/>
                </a:lnTo>
                <a:lnTo>
                  <a:pt x="24" y="63"/>
                </a:lnTo>
                <a:lnTo>
                  <a:pt x="21" y="71"/>
                </a:lnTo>
                <a:lnTo>
                  <a:pt x="20" y="74"/>
                </a:lnTo>
                <a:lnTo>
                  <a:pt x="19" y="78"/>
                </a:lnTo>
                <a:lnTo>
                  <a:pt x="17" y="80"/>
                </a:lnTo>
                <a:lnTo>
                  <a:pt x="15" y="88"/>
                </a:lnTo>
                <a:lnTo>
                  <a:pt x="13" y="91"/>
                </a:lnTo>
                <a:lnTo>
                  <a:pt x="13" y="94"/>
                </a:lnTo>
                <a:lnTo>
                  <a:pt x="11" y="95"/>
                </a:lnTo>
                <a:lnTo>
                  <a:pt x="8" y="100"/>
                </a:lnTo>
                <a:lnTo>
                  <a:pt x="7" y="105"/>
                </a:lnTo>
                <a:lnTo>
                  <a:pt x="7" y="106"/>
                </a:lnTo>
                <a:lnTo>
                  <a:pt x="1" y="114"/>
                </a:lnTo>
                <a:lnTo>
                  <a:pt x="0" y="118"/>
                </a:lnTo>
                <a:lnTo>
                  <a:pt x="1" y="117"/>
                </a:lnTo>
                <a:lnTo>
                  <a:pt x="0" y="118"/>
                </a:lnTo>
                <a:lnTo>
                  <a:pt x="0" y="122"/>
                </a:lnTo>
                <a:lnTo>
                  <a:pt x="1" y="125"/>
                </a:lnTo>
                <a:lnTo>
                  <a:pt x="4" y="127"/>
                </a:lnTo>
                <a:lnTo>
                  <a:pt x="5" y="129"/>
                </a:lnTo>
                <a:lnTo>
                  <a:pt x="9" y="129"/>
                </a:lnTo>
                <a:lnTo>
                  <a:pt x="12" y="127"/>
                </a:lnTo>
                <a:lnTo>
                  <a:pt x="15" y="125"/>
                </a:lnTo>
                <a:lnTo>
                  <a:pt x="16" y="123"/>
                </a:lnTo>
                <a:lnTo>
                  <a:pt x="17" y="119"/>
                </a:lnTo>
                <a:lnTo>
                  <a:pt x="17" y="118"/>
                </a:lnTo>
                <a:lnTo>
                  <a:pt x="20" y="114"/>
                </a:lnTo>
                <a:lnTo>
                  <a:pt x="23" y="110"/>
                </a:lnTo>
                <a:lnTo>
                  <a:pt x="24" y="106"/>
                </a:lnTo>
                <a:lnTo>
                  <a:pt x="27" y="102"/>
                </a:lnTo>
                <a:lnTo>
                  <a:pt x="29" y="96"/>
                </a:lnTo>
                <a:lnTo>
                  <a:pt x="31" y="94"/>
                </a:lnTo>
                <a:lnTo>
                  <a:pt x="34" y="86"/>
                </a:lnTo>
                <a:lnTo>
                  <a:pt x="35" y="83"/>
                </a:lnTo>
                <a:lnTo>
                  <a:pt x="36" y="79"/>
                </a:lnTo>
                <a:lnTo>
                  <a:pt x="38" y="76"/>
                </a:lnTo>
                <a:lnTo>
                  <a:pt x="40" y="68"/>
                </a:lnTo>
                <a:lnTo>
                  <a:pt x="42" y="66"/>
                </a:lnTo>
                <a:lnTo>
                  <a:pt x="43" y="60"/>
                </a:lnTo>
                <a:lnTo>
                  <a:pt x="43" y="56"/>
                </a:lnTo>
                <a:lnTo>
                  <a:pt x="44" y="55"/>
                </a:lnTo>
                <a:lnTo>
                  <a:pt x="46" y="50"/>
                </a:lnTo>
                <a:lnTo>
                  <a:pt x="46" y="46"/>
                </a:lnTo>
                <a:lnTo>
                  <a:pt x="47" y="44"/>
                </a:lnTo>
                <a:lnTo>
                  <a:pt x="48" y="39"/>
                </a:lnTo>
                <a:lnTo>
                  <a:pt x="48" y="35"/>
                </a:lnTo>
                <a:lnTo>
                  <a:pt x="50" y="31"/>
                </a:lnTo>
                <a:lnTo>
                  <a:pt x="50" y="24"/>
                </a:lnTo>
                <a:lnTo>
                  <a:pt x="51" y="20"/>
                </a:lnTo>
                <a:lnTo>
                  <a:pt x="51" y="12"/>
                </a:lnTo>
                <a:lnTo>
                  <a:pt x="5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a:extLst>
              <a:ext uri="{FF2B5EF4-FFF2-40B4-BE49-F238E27FC236}">
                <a16:creationId xmlns:a16="http://schemas.microsoft.com/office/drawing/2014/main" id="{5D438EA4-F340-4BDE-88ED-97FAC9A3141F}"/>
              </a:ext>
            </a:extLst>
          </p:cNvPr>
          <p:cNvSpPr>
            <a:spLocks/>
          </p:cNvSpPr>
          <p:nvPr/>
        </p:nvSpPr>
        <p:spPr bwMode="auto">
          <a:xfrm>
            <a:off x="6266234" y="2262321"/>
            <a:ext cx="444500" cy="193675"/>
          </a:xfrm>
          <a:custGeom>
            <a:avLst/>
            <a:gdLst>
              <a:gd name="T0" fmla="*/ 2147483647 w 280"/>
              <a:gd name="T1" fmla="*/ 2147483647 h 122"/>
              <a:gd name="T2" fmla="*/ 2147483647 w 280"/>
              <a:gd name="T3" fmla="*/ 2147483647 h 122"/>
              <a:gd name="T4" fmla="*/ 2147483647 w 280"/>
              <a:gd name="T5" fmla="*/ 2147483647 h 122"/>
              <a:gd name="T6" fmla="*/ 2147483647 w 280"/>
              <a:gd name="T7" fmla="*/ 0 h 122"/>
              <a:gd name="T8" fmla="*/ 2147483647 w 280"/>
              <a:gd name="T9" fmla="*/ 2147483647 h 122"/>
              <a:gd name="T10" fmla="*/ 2147483647 w 280"/>
              <a:gd name="T11" fmla="*/ 2147483647 h 122"/>
              <a:gd name="T12" fmla="*/ 2147483647 w 280"/>
              <a:gd name="T13" fmla="*/ 2147483647 h 122"/>
              <a:gd name="T14" fmla="*/ 2147483647 w 280"/>
              <a:gd name="T15" fmla="*/ 2147483647 h 122"/>
              <a:gd name="T16" fmla="*/ 2147483647 w 280"/>
              <a:gd name="T17" fmla="*/ 2147483647 h 122"/>
              <a:gd name="T18" fmla="*/ 2147483647 w 280"/>
              <a:gd name="T19" fmla="*/ 2147483647 h 122"/>
              <a:gd name="T20" fmla="*/ 2147483647 w 280"/>
              <a:gd name="T21" fmla="*/ 2147483647 h 122"/>
              <a:gd name="T22" fmla="*/ 2147483647 w 280"/>
              <a:gd name="T23" fmla="*/ 2147483647 h 122"/>
              <a:gd name="T24" fmla="*/ 2147483647 w 280"/>
              <a:gd name="T25" fmla="*/ 2147483647 h 122"/>
              <a:gd name="T26" fmla="*/ 2147483647 w 280"/>
              <a:gd name="T27" fmla="*/ 2147483647 h 122"/>
              <a:gd name="T28" fmla="*/ 2147483647 w 280"/>
              <a:gd name="T29" fmla="*/ 2147483647 h 122"/>
              <a:gd name="T30" fmla="*/ 2147483647 w 280"/>
              <a:gd name="T31" fmla="*/ 2147483647 h 122"/>
              <a:gd name="T32" fmla="*/ 2147483647 w 280"/>
              <a:gd name="T33" fmla="*/ 2147483647 h 122"/>
              <a:gd name="T34" fmla="*/ 2147483647 w 280"/>
              <a:gd name="T35" fmla="*/ 2147483647 h 122"/>
              <a:gd name="T36" fmla="*/ 2147483647 w 280"/>
              <a:gd name="T37" fmla="*/ 2147483647 h 122"/>
              <a:gd name="T38" fmla="*/ 0 w 280"/>
              <a:gd name="T39" fmla="*/ 2147483647 h 122"/>
              <a:gd name="T40" fmla="*/ 2147483647 w 280"/>
              <a:gd name="T41" fmla="*/ 2147483647 h 122"/>
              <a:gd name="T42" fmla="*/ 2147483647 w 280"/>
              <a:gd name="T43" fmla="*/ 2147483647 h 122"/>
              <a:gd name="T44" fmla="*/ 2147483647 w 280"/>
              <a:gd name="T45" fmla="*/ 2147483647 h 122"/>
              <a:gd name="T46" fmla="*/ 2147483647 w 280"/>
              <a:gd name="T47" fmla="*/ 2147483647 h 122"/>
              <a:gd name="T48" fmla="*/ 2147483647 w 280"/>
              <a:gd name="T49" fmla="*/ 2147483647 h 122"/>
              <a:gd name="T50" fmla="*/ 2147483647 w 280"/>
              <a:gd name="T51" fmla="*/ 2147483647 h 122"/>
              <a:gd name="T52" fmla="*/ 2147483647 w 280"/>
              <a:gd name="T53" fmla="*/ 2147483647 h 122"/>
              <a:gd name="T54" fmla="*/ 2147483647 w 280"/>
              <a:gd name="T55" fmla="*/ 2147483647 h 122"/>
              <a:gd name="T56" fmla="*/ 2147483647 w 280"/>
              <a:gd name="T57" fmla="*/ 2147483647 h 122"/>
              <a:gd name="T58" fmla="*/ 2147483647 w 280"/>
              <a:gd name="T59" fmla="*/ 2147483647 h 122"/>
              <a:gd name="T60" fmla="*/ 2147483647 w 280"/>
              <a:gd name="T61" fmla="*/ 2147483647 h 122"/>
              <a:gd name="T62" fmla="*/ 2147483647 w 280"/>
              <a:gd name="T63" fmla="*/ 2147483647 h 122"/>
              <a:gd name="T64" fmla="*/ 2147483647 w 280"/>
              <a:gd name="T65" fmla="*/ 2147483647 h 122"/>
              <a:gd name="T66" fmla="*/ 2147483647 w 280"/>
              <a:gd name="T67" fmla="*/ 2147483647 h 122"/>
              <a:gd name="T68" fmla="*/ 2147483647 w 280"/>
              <a:gd name="T69" fmla="*/ 2147483647 h 1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0"/>
              <a:gd name="T106" fmla="*/ 0 h 122"/>
              <a:gd name="T107" fmla="*/ 280 w 280"/>
              <a:gd name="T108" fmla="*/ 122 h 1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0" h="122">
                <a:moveTo>
                  <a:pt x="278" y="13"/>
                </a:moveTo>
                <a:lnTo>
                  <a:pt x="279" y="12"/>
                </a:lnTo>
                <a:lnTo>
                  <a:pt x="280" y="9"/>
                </a:lnTo>
                <a:lnTo>
                  <a:pt x="280" y="5"/>
                </a:lnTo>
                <a:lnTo>
                  <a:pt x="278" y="3"/>
                </a:lnTo>
                <a:lnTo>
                  <a:pt x="276" y="1"/>
                </a:lnTo>
                <a:lnTo>
                  <a:pt x="274" y="0"/>
                </a:lnTo>
                <a:lnTo>
                  <a:pt x="270" y="0"/>
                </a:lnTo>
                <a:lnTo>
                  <a:pt x="267" y="3"/>
                </a:lnTo>
                <a:lnTo>
                  <a:pt x="267" y="1"/>
                </a:lnTo>
                <a:lnTo>
                  <a:pt x="260" y="8"/>
                </a:lnTo>
                <a:lnTo>
                  <a:pt x="243" y="26"/>
                </a:lnTo>
                <a:lnTo>
                  <a:pt x="231" y="35"/>
                </a:lnTo>
                <a:lnTo>
                  <a:pt x="224" y="39"/>
                </a:lnTo>
                <a:lnTo>
                  <a:pt x="216" y="44"/>
                </a:lnTo>
                <a:lnTo>
                  <a:pt x="209" y="48"/>
                </a:lnTo>
                <a:lnTo>
                  <a:pt x="201" y="54"/>
                </a:lnTo>
                <a:lnTo>
                  <a:pt x="195" y="58"/>
                </a:lnTo>
                <a:lnTo>
                  <a:pt x="170" y="70"/>
                </a:lnTo>
                <a:lnTo>
                  <a:pt x="161" y="74"/>
                </a:lnTo>
                <a:lnTo>
                  <a:pt x="154" y="76"/>
                </a:lnTo>
                <a:lnTo>
                  <a:pt x="146" y="79"/>
                </a:lnTo>
                <a:lnTo>
                  <a:pt x="137" y="82"/>
                </a:lnTo>
                <a:lnTo>
                  <a:pt x="129" y="86"/>
                </a:lnTo>
                <a:lnTo>
                  <a:pt x="112" y="91"/>
                </a:lnTo>
                <a:lnTo>
                  <a:pt x="102" y="92"/>
                </a:lnTo>
                <a:lnTo>
                  <a:pt x="93" y="95"/>
                </a:lnTo>
                <a:lnTo>
                  <a:pt x="83" y="96"/>
                </a:lnTo>
                <a:lnTo>
                  <a:pt x="74" y="99"/>
                </a:lnTo>
                <a:lnTo>
                  <a:pt x="47" y="103"/>
                </a:lnTo>
                <a:lnTo>
                  <a:pt x="38" y="103"/>
                </a:lnTo>
                <a:lnTo>
                  <a:pt x="27" y="105"/>
                </a:lnTo>
                <a:lnTo>
                  <a:pt x="18" y="105"/>
                </a:lnTo>
                <a:lnTo>
                  <a:pt x="7" y="106"/>
                </a:lnTo>
                <a:lnTo>
                  <a:pt x="8" y="106"/>
                </a:lnTo>
                <a:lnTo>
                  <a:pt x="6" y="106"/>
                </a:lnTo>
                <a:lnTo>
                  <a:pt x="3" y="109"/>
                </a:lnTo>
                <a:lnTo>
                  <a:pt x="2" y="110"/>
                </a:lnTo>
                <a:lnTo>
                  <a:pt x="0" y="113"/>
                </a:lnTo>
                <a:lnTo>
                  <a:pt x="0" y="117"/>
                </a:lnTo>
                <a:lnTo>
                  <a:pt x="3" y="119"/>
                </a:lnTo>
                <a:lnTo>
                  <a:pt x="4" y="121"/>
                </a:lnTo>
                <a:lnTo>
                  <a:pt x="7" y="122"/>
                </a:lnTo>
                <a:lnTo>
                  <a:pt x="8" y="122"/>
                </a:lnTo>
                <a:lnTo>
                  <a:pt x="10" y="122"/>
                </a:lnTo>
                <a:lnTo>
                  <a:pt x="18" y="121"/>
                </a:lnTo>
                <a:lnTo>
                  <a:pt x="27" y="121"/>
                </a:lnTo>
                <a:lnTo>
                  <a:pt x="38" y="119"/>
                </a:lnTo>
                <a:lnTo>
                  <a:pt x="47" y="119"/>
                </a:lnTo>
                <a:lnTo>
                  <a:pt x="77" y="115"/>
                </a:lnTo>
                <a:lnTo>
                  <a:pt x="86" y="113"/>
                </a:lnTo>
                <a:lnTo>
                  <a:pt x="95" y="111"/>
                </a:lnTo>
                <a:lnTo>
                  <a:pt x="105" y="109"/>
                </a:lnTo>
                <a:lnTo>
                  <a:pt x="114" y="107"/>
                </a:lnTo>
                <a:lnTo>
                  <a:pt x="134" y="102"/>
                </a:lnTo>
                <a:lnTo>
                  <a:pt x="142" y="98"/>
                </a:lnTo>
                <a:lnTo>
                  <a:pt x="152" y="95"/>
                </a:lnTo>
                <a:lnTo>
                  <a:pt x="160" y="92"/>
                </a:lnTo>
                <a:lnTo>
                  <a:pt x="169" y="87"/>
                </a:lnTo>
                <a:lnTo>
                  <a:pt x="179" y="83"/>
                </a:lnTo>
                <a:lnTo>
                  <a:pt x="203" y="71"/>
                </a:lnTo>
                <a:lnTo>
                  <a:pt x="209" y="67"/>
                </a:lnTo>
                <a:lnTo>
                  <a:pt x="217" y="62"/>
                </a:lnTo>
                <a:lnTo>
                  <a:pt x="224" y="58"/>
                </a:lnTo>
                <a:lnTo>
                  <a:pt x="232" y="52"/>
                </a:lnTo>
                <a:lnTo>
                  <a:pt x="239" y="48"/>
                </a:lnTo>
                <a:lnTo>
                  <a:pt x="254" y="36"/>
                </a:lnTo>
                <a:lnTo>
                  <a:pt x="271" y="19"/>
                </a:lnTo>
                <a:lnTo>
                  <a:pt x="278" y="15"/>
                </a:lnTo>
                <a:lnTo>
                  <a:pt x="27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a:extLst>
              <a:ext uri="{FF2B5EF4-FFF2-40B4-BE49-F238E27FC236}">
                <a16:creationId xmlns:a16="http://schemas.microsoft.com/office/drawing/2014/main" id="{95B71115-9AD8-4074-BA62-F67D7CD3FF75}"/>
              </a:ext>
            </a:extLst>
          </p:cNvPr>
          <p:cNvSpPr>
            <a:spLocks/>
          </p:cNvSpPr>
          <p:nvPr/>
        </p:nvSpPr>
        <p:spPr bwMode="auto">
          <a:xfrm>
            <a:off x="5982072" y="5229358"/>
            <a:ext cx="425450" cy="225425"/>
          </a:xfrm>
          <a:custGeom>
            <a:avLst/>
            <a:gdLst>
              <a:gd name="T0" fmla="*/ 2147483647 w 268"/>
              <a:gd name="T1" fmla="*/ 2147483647 h 142"/>
              <a:gd name="T2" fmla="*/ 2147483647 w 268"/>
              <a:gd name="T3" fmla="*/ 0 h 142"/>
              <a:gd name="T4" fmla="*/ 2147483647 w 268"/>
              <a:gd name="T5" fmla="*/ 0 h 142"/>
              <a:gd name="T6" fmla="*/ 2147483647 w 268"/>
              <a:gd name="T7" fmla="*/ 2147483647 h 142"/>
              <a:gd name="T8" fmla="*/ 2147483647 w 268"/>
              <a:gd name="T9" fmla="*/ 2147483647 h 142"/>
              <a:gd name="T10" fmla="*/ 0 w 268"/>
              <a:gd name="T11" fmla="*/ 2147483647 h 142"/>
              <a:gd name="T12" fmla="*/ 0 w 268"/>
              <a:gd name="T13" fmla="*/ 2147483647 h 142"/>
              <a:gd name="T14" fmla="*/ 2147483647 w 268"/>
              <a:gd name="T15" fmla="*/ 2147483647 h 142"/>
              <a:gd name="T16" fmla="*/ 2147483647 w 268"/>
              <a:gd name="T17" fmla="*/ 2147483647 h 142"/>
              <a:gd name="T18" fmla="*/ 2147483647 w 268"/>
              <a:gd name="T19" fmla="*/ 2147483647 h 142"/>
              <a:gd name="T20" fmla="*/ 2147483647 w 268"/>
              <a:gd name="T21" fmla="*/ 2147483647 h 142"/>
              <a:gd name="T22" fmla="*/ 2147483647 w 268"/>
              <a:gd name="T23" fmla="*/ 2147483647 h 142"/>
              <a:gd name="T24" fmla="*/ 2147483647 w 268"/>
              <a:gd name="T25" fmla="*/ 2147483647 h 142"/>
              <a:gd name="T26" fmla="*/ 2147483647 w 268"/>
              <a:gd name="T27" fmla="*/ 2147483647 h 142"/>
              <a:gd name="T28" fmla="*/ 2147483647 w 268"/>
              <a:gd name="T29" fmla="*/ 2147483647 h 142"/>
              <a:gd name="T30" fmla="*/ 2147483647 w 268"/>
              <a:gd name="T31" fmla="*/ 2147483647 h 142"/>
              <a:gd name="T32" fmla="*/ 2147483647 w 268"/>
              <a:gd name="T33" fmla="*/ 2147483647 h 142"/>
              <a:gd name="T34" fmla="*/ 2147483647 w 268"/>
              <a:gd name="T35" fmla="*/ 2147483647 h 142"/>
              <a:gd name="T36" fmla="*/ 2147483647 w 268"/>
              <a:gd name="T37" fmla="*/ 2147483647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142"/>
              <a:gd name="T59" fmla="*/ 268 w 268"/>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142">
                <a:moveTo>
                  <a:pt x="12" y="2"/>
                </a:moveTo>
                <a:lnTo>
                  <a:pt x="9" y="0"/>
                </a:lnTo>
                <a:lnTo>
                  <a:pt x="5" y="0"/>
                </a:lnTo>
                <a:lnTo>
                  <a:pt x="3" y="3"/>
                </a:lnTo>
                <a:lnTo>
                  <a:pt x="1" y="5"/>
                </a:lnTo>
                <a:lnTo>
                  <a:pt x="0" y="7"/>
                </a:lnTo>
                <a:lnTo>
                  <a:pt x="0" y="11"/>
                </a:lnTo>
                <a:lnTo>
                  <a:pt x="3" y="14"/>
                </a:lnTo>
                <a:lnTo>
                  <a:pt x="4" y="15"/>
                </a:lnTo>
                <a:lnTo>
                  <a:pt x="256" y="141"/>
                </a:lnTo>
                <a:lnTo>
                  <a:pt x="258" y="142"/>
                </a:lnTo>
                <a:lnTo>
                  <a:pt x="262" y="142"/>
                </a:lnTo>
                <a:lnTo>
                  <a:pt x="265" y="140"/>
                </a:lnTo>
                <a:lnTo>
                  <a:pt x="266" y="138"/>
                </a:lnTo>
                <a:lnTo>
                  <a:pt x="268" y="136"/>
                </a:lnTo>
                <a:lnTo>
                  <a:pt x="268" y="132"/>
                </a:lnTo>
                <a:lnTo>
                  <a:pt x="265" y="129"/>
                </a:lnTo>
                <a:lnTo>
                  <a:pt x="264" y="128"/>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1">
            <a:extLst>
              <a:ext uri="{FF2B5EF4-FFF2-40B4-BE49-F238E27FC236}">
                <a16:creationId xmlns:a16="http://schemas.microsoft.com/office/drawing/2014/main" id="{EFD3572D-AE97-4237-BDD4-991C4AFE91FD}"/>
              </a:ext>
            </a:extLst>
          </p:cNvPr>
          <p:cNvSpPr>
            <a:spLocks/>
          </p:cNvSpPr>
          <p:nvPr/>
        </p:nvSpPr>
        <p:spPr bwMode="auto">
          <a:xfrm>
            <a:off x="5982072" y="5429383"/>
            <a:ext cx="425450" cy="225425"/>
          </a:xfrm>
          <a:custGeom>
            <a:avLst/>
            <a:gdLst>
              <a:gd name="T0" fmla="*/ 2147483647 w 268"/>
              <a:gd name="T1" fmla="*/ 2147483647 h 142"/>
              <a:gd name="T2" fmla="*/ 2147483647 w 268"/>
              <a:gd name="T3" fmla="*/ 2147483647 h 142"/>
              <a:gd name="T4" fmla="*/ 2147483647 w 268"/>
              <a:gd name="T5" fmla="*/ 2147483647 h 142"/>
              <a:gd name="T6" fmla="*/ 2147483647 w 268"/>
              <a:gd name="T7" fmla="*/ 2147483647 h 142"/>
              <a:gd name="T8" fmla="*/ 2147483647 w 268"/>
              <a:gd name="T9" fmla="*/ 2147483647 h 142"/>
              <a:gd name="T10" fmla="*/ 2147483647 w 268"/>
              <a:gd name="T11" fmla="*/ 2147483647 h 142"/>
              <a:gd name="T12" fmla="*/ 2147483647 w 268"/>
              <a:gd name="T13" fmla="*/ 0 h 142"/>
              <a:gd name="T14" fmla="*/ 2147483647 w 268"/>
              <a:gd name="T15" fmla="*/ 0 h 142"/>
              <a:gd name="T16" fmla="*/ 2147483647 w 268"/>
              <a:gd name="T17" fmla="*/ 2147483647 h 142"/>
              <a:gd name="T18" fmla="*/ 2147483647 w 268"/>
              <a:gd name="T19" fmla="*/ 2147483647 h 142"/>
              <a:gd name="T20" fmla="*/ 2147483647 w 268"/>
              <a:gd name="T21" fmla="*/ 2147483647 h 142"/>
              <a:gd name="T22" fmla="*/ 0 w 268"/>
              <a:gd name="T23" fmla="*/ 2147483647 h 142"/>
              <a:gd name="T24" fmla="*/ 0 w 268"/>
              <a:gd name="T25" fmla="*/ 2147483647 h 142"/>
              <a:gd name="T26" fmla="*/ 2147483647 w 268"/>
              <a:gd name="T27" fmla="*/ 2147483647 h 142"/>
              <a:gd name="T28" fmla="*/ 2147483647 w 268"/>
              <a:gd name="T29" fmla="*/ 2147483647 h 142"/>
              <a:gd name="T30" fmla="*/ 2147483647 w 268"/>
              <a:gd name="T31" fmla="*/ 2147483647 h 142"/>
              <a:gd name="T32" fmla="*/ 2147483647 w 268"/>
              <a:gd name="T33" fmla="*/ 2147483647 h 142"/>
              <a:gd name="T34" fmla="*/ 2147483647 w 268"/>
              <a:gd name="T35" fmla="*/ 2147483647 h 142"/>
              <a:gd name="T36" fmla="*/ 2147483647 w 268"/>
              <a:gd name="T37" fmla="*/ 2147483647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142"/>
              <a:gd name="T59" fmla="*/ 268 w 268"/>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142">
                <a:moveTo>
                  <a:pt x="264" y="15"/>
                </a:moveTo>
                <a:lnTo>
                  <a:pt x="266" y="12"/>
                </a:lnTo>
                <a:lnTo>
                  <a:pt x="268" y="11"/>
                </a:lnTo>
                <a:lnTo>
                  <a:pt x="268" y="7"/>
                </a:lnTo>
                <a:lnTo>
                  <a:pt x="266" y="4"/>
                </a:lnTo>
                <a:lnTo>
                  <a:pt x="264" y="2"/>
                </a:lnTo>
                <a:lnTo>
                  <a:pt x="262" y="0"/>
                </a:lnTo>
                <a:lnTo>
                  <a:pt x="258" y="0"/>
                </a:lnTo>
                <a:lnTo>
                  <a:pt x="256" y="2"/>
                </a:lnTo>
                <a:lnTo>
                  <a:pt x="4" y="128"/>
                </a:lnTo>
                <a:lnTo>
                  <a:pt x="1" y="130"/>
                </a:lnTo>
                <a:lnTo>
                  <a:pt x="0" y="132"/>
                </a:lnTo>
                <a:lnTo>
                  <a:pt x="0" y="136"/>
                </a:lnTo>
                <a:lnTo>
                  <a:pt x="1" y="138"/>
                </a:lnTo>
                <a:lnTo>
                  <a:pt x="4" y="141"/>
                </a:lnTo>
                <a:lnTo>
                  <a:pt x="5" y="142"/>
                </a:lnTo>
                <a:lnTo>
                  <a:pt x="9" y="142"/>
                </a:lnTo>
                <a:lnTo>
                  <a:pt x="12" y="141"/>
                </a:lnTo>
                <a:lnTo>
                  <a:pt x="2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a:extLst>
              <a:ext uri="{FF2B5EF4-FFF2-40B4-BE49-F238E27FC236}">
                <a16:creationId xmlns:a16="http://schemas.microsoft.com/office/drawing/2014/main" id="{03E825C0-0075-40E6-AD39-3C3C9557C6EF}"/>
              </a:ext>
            </a:extLst>
          </p:cNvPr>
          <p:cNvSpPr>
            <a:spLocks/>
          </p:cNvSpPr>
          <p:nvPr/>
        </p:nvSpPr>
        <p:spPr bwMode="auto">
          <a:xfrm>
            <a:off x="5982072" y="5229358"/>
            <a:ext cx="25400" cy="425450"/>
          </a:xfrm>
          <a:custGeom>
            <a:avLst/>
            <a:gdLst>
              <a:gd name="T0" fmla="*/ 0 w 16"/>
              <a:gd name="T1" fmla="*/ 2147483647 h 268"/>
              <a:gd name="T2" fmla="*/ 0 w 16"/>
              <a:gd name="T3" fmla="*/ 2147483647 h 268"/>
              <a:gd name="T4" fmla="*/ 2147483647 w 16"/>
              <a:gd name="T5" fmla="*/ 2147483647 h 268"/>
              <a:gd name="T6" fmla="*/ 2147483647 w 16"/>
              <a:gd name="T7" fmla="*/ 2147483647 h 268"/>
              <a:gd name="T8" fmla="*/ 2147483647 w 16"/>
              <a:gd name="T9" fmla="*/ 2147483647 h 268"/>
              <a:gd name="T10" fmla="*/ 2147483647 w 16"/>
              <a:gd name="T11" fmla="*/ 2147483647 h 268"/>
              <a:gd name="T12" fmla="*/ 2147483647 w 16"/>
              <a:gd name="T13" fmla="*/ 2147483647 h 268"/>
              <a:gd name="T14" fmla="*/ 2147483647 w 16"/>
              <a:gd name="T15" fmla="*/ 2147483647 h 268"/>
              <a:gd name="T16" fmla="*/ 2147483647 w 16"/>
              <a:gd name="T17" fmla="*/ 2147483647 h 268"/>
              <a:gd name="T18" fmla="*/ 2147483647 w 16"/>
              <a:gd name="T19" fmla="*/ 0 h 268"/>
              <a:gd name="T20" fmla="*/ 2147483647 w 16"/>
              <a:gd name="T21" fmla="*/ 0 h 268"/>
              <a:gd name="T22" fmla="*/ 2147483647 w 16"/>
              <a:gd name="T23" fmla="*/ 2147483647 h 268"/>
              <a:gd name="T24" fmla="*/ 0 w 16"/>
              <a:gd name="T25" fmla="*/ 2147483647 h 268"/>
              <a:gd name="T26" fmla="*/ 0 w 16"/>
              <a:gd name="T27" fmla="*/ 2147483647 h 268"/>
              <a:gd name="T28" fmla="*/ 0 w 16"/>
              <a:gd name="T29" fmla="*/ 2147483647 h 2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68"/>
              <a:gd name="T47" fmla="*/ 16 w 16"/>
              <a:gd name="T48" fmla="*/ 268 h 2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68">
                <a:moveTo>
                  <a:pt x="0" y="260"/>
                </a:moveTo>
                <a:lnTo>
                  <a:pt x="0" y="263"/>
                </a:lnTo>
                <a:lnTo>
                  <a:pt x="3" y="266"/>
                </a:lnTo>
                <a:lnTo>
                  <a:pt x="5" y="268"/>
                </a:lnTo>
                <a:lnTo>
                  <a:pt x="11" y="268"/>
                </a:lnTo>
                <a:lnTo>
                  <a:pt x="13" y="266"/>
                </a:lnTo>
                <a:lnTo>
                  <a:pt x="16" y="263"/>
                </a:lnTo>
                <a:lnTo>
                  <a:pt x="16" y="6"/>
                </a:lnTo>
                <a:lnTo>
                  <a:pt x="13" y="3"/>
                </a:lnTo>
                <a:lnTo>
                  <a:pt x="11" y="0"/>
                </a:lnTo>
                <a:lnTo>
                  <a:pt x="5" y="0"/>
                </a:lnTo>
                <a:lnTo>
                  <a:pt x="3" y="3"/>
                </a:lnTo>
                <a:lnTo>
                  <a:pt x="0" y="6"/>
                </a:lnTo>
                <a:lnTo>
                  <a:pt x="0" y="9"/>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3">
            <a:extLst>
              <a:ext uri="{FF2B5EF4-FFF2-40B4-BE49-F238E27FC236}">
                <a16:creationId xmlns:a16="http://schemas.microsoft.com/office/drawing/2014/main" id="{19A47574-D6E4-4E38-B2DD-3857FA8A77FE}"/>
              </a:ext>
            </a:extLst>
          </p:cNvPr>
          <p:cNvSpPr>
            <a:spLocks/>
          </p:cNvSpPr>
          <p:nvPr/>
        </p:nvSpPr>
        <p:spPr bwMode="auto">
          <a:xfrm>
            <a:off x="6390059" y="5381758"/>
            <a:ext cx="111125" cy="109538"/>
          </a:xfrm>
          <a:custGeom>
            <a:avLst/>
            <a:gdLst>
              <a:gd name="T0" fmla="*/ 2147483647 w 70"/>
              <a:gd name="T1" fmla="*/ 2147483647 h 69"/>
              <a:gd name="T2" fmla="*/ 2147483647 w 70"/>
              <a:gd name="T3" fmla="*/ 2147483647 h 69"/>
              <a:gd name="T4" fmla="*/ 2147483647 w 70"/>
              <a:gd name="T5" fmla="*/ 2147483647 h 69"/>
              <a:gd name="T6" fmla="*/ 2147483647 w 70"/>
              <a:gd name="T7" fmla="*/ 2147483647 h 69"/>
              <a:gd name="T8" fmla="*/ 2147483647 w 70"/>
              <a:gd name="T9" fmla="*/ 2147483647 h 69"/>
              <a:gd name="T10" fmla="*/ 2147483647 w 70"/>
              <a:gd name="T11" fmla="*/ 2147483647 h 69"/>
              <a:gd name="T12" fmla="*/ 2147483647 w 70"/>
              <a:gd name="T13" fmla="*/ 2147483647 h 69"/>
              <a:gd name="T14" fmla="*/ 2147483647 w 70"/>
              <a:gd name="T15" fmla="*/ 2147483647 h 69"/>
              <a:gd name="T16" fmla="*/ 2147483647 w 70"/>
              <a:gd name="T17" fmla="*/ 2147483647 h 69"/>
              <a:gd name="T18" fmla="*/ 2147483647 w 70"/>
              <a:gd name="T19" fmla="*/ 2147483647 h 69"/>
              <a:gd name="T20" fmla="*/ 2147483647 w 70"/>
              <a:gd name="T21" fmla="*/ 2147483647 h 69"/>
              <a:gd name="T22" fmla="*/ 2147483647 w 70"/>
              <a:gd name="T23" fmla="*/ 2147483647 h 69"/>
              <a:gd name="T24" fmla="*/ 2147483647 w 70"/>
              <a:gd name="T25" fmla="*/ 2147483647 h 69"/>
              <a:gd name="T26" fmla="*/ 2147483647 w 70"/>
              <a:gd name="T27" fmla="*/ 2147483647 h 69"/>
              <a:gd name="T28" fmla="*/ 2147483647 w 70"/>
              <a:gd name="T29" fmla="*/ 2147483647 h 69"/>
              <a:gd name="T30" fmla="*/ 2147483647 w 70"/>
              <a:gd name="T31" fmla="*/ 2147483647 h 69"/>
              <a:gd name="T32" fmla="*/ 2147483647 w 70"/>
              <a:gd name="T33" fmla="*/ 2147483647 h 69"/>
              <a:gd name="T34" fmla="*/ 2147483647 w 70"/>
              <a:gd name="T35" fmla="*/ 2147483647 h 69"/>
              <a:gd name="T36" fmla="*/ 2147483647 w 70"/>
              <a:gd name="T37" fmla="*/ 2147483647 h 69"/>
              <a:gd name="T38" fmla="*/ 2147483647 w 70"/>
              <a:gd name="T39" fmla="*/ 2147483647 h 69"/>
              <a:gd name="T40" fmla="*/ 2147483647 w 70"/>
              <a:gd name="T41" fmla="*/ 0 h 69"/>
              <a:gd name="T42" fmla="*/ 2147483647 w 70"/>
              <a:gd name="T43" fmla="*/ 2147483647 h 69"/>
              <a:gd name="T44" fmla="*/ 2147483647 w 70"/>
              <a:gd name="T45" fmla="*/ 2147483647 h 69"/>
              <a:gd name="T46" fmla="*/ 2147483647 w 70"/>
              <a:gd name="T47" fmla="*/ 2147483647 h 69"/>
              <a:gd name="T48" fmla="*/ 0 w 70"/>
              <a:gd name="T49" fmla="*/ 2147483647 h 69"/>
              <a:gd name="T50" fmla="*/ 2147483647 w 70"/>
              <a:gd name="T51" fmla="*/ 2147483647 h 69"/>
              <a:gd name="T52" fmla="*/ 2147483647 w 70"/>
              <a:gd name="T53" fmla="*/ 2147483647 h 69"/>
              <a:gd name="T54" fmla="*/ 2147483647 w 70"/>
              <a:gd name="T55" fmla="*/ 2147483647 h 69"/>
              <a:gd name="T56" fmla="*/ 2147483647 w 70"/>
              <a:gd name="T57" fmla="*/ 2147483647 h 69"/>
              <a:gd name="T58" fmla="*/ 2147483647 w 70"/>
              <a:gd name="T59" fmla="*/ 2147483647 h 69"/>
              <a:gd name="T60" fmla="*/ 2147483647 w 70"/>
              <a:gd name="T61" fmla="*/ 2147483647 h 69"/>
              <a:gd name="T62" fmla="*/ 2147483647 w 70"/>
              <a:gd name="T63" fmla="*/ 2147483647 h 69"/>
              <a:gd name="T64" fmla="*/ 2147483647 w 70"/>
              <a:gd name="T65" fmla="*/ 2147483647 h 69"/>
              <a:gd name="T66" fmla="*/ 2147483647 w 70"/>
              <a:gd name="T67" fmla="*/ 2147483647 h 69"/>
              <a:gd name="T68" fmla="*/ 2147483647 w 70"/>
              <a:gd name="T69" fmla="*/ 2147483647 h 69"/>
              <a:gd name="T70" fmla="*/ 2147483647 w 70"/>
              <a:gd name="T71" fmla="*/ 2147483647 h 69"/>
              <a:gd name="T72" fmla="*/ 2147483647 w 70"/>
              <a:gd name="T73" fmla="*/ 2147483647 h 69"/>
              <a:gd name="T74" fmla="*/ 2147483647 w 70"/>
              <a:gd name="T75" fmla="*/ 2147483647 h 69"/>
              <a:gd name="T76" fmla="*/ 2147483647 w 70"/>
              <a:gd name="T77" fmla="*/ 2147483647 h 69"/>
              <a:gd name="T78" fmla="*/ 2147483647 w 70"/>
              <a:gd name="T79" fmla="*/ 2147483647 h 69"/>
              <a:gd name="T80" fmla="*/ 2147483647 w 70"/>
              <a:gd name="T81" fmla="*/ 2147483647 h 69"/>
              <a:gd name="T82" fmla="*/ 2147483647 w 70"/>
              <a:gd name="T83" fmla="*/ 2147483647 h 69"/>
              <a:gd name="T84" fmla="*/ 2147483647 w 70"/>
              <a:gd name="T85" fmla="*/ 2147483647 h 69"/>
              <a:gd name="T86" fmla="*/ 2147483647 w 70"/>
              <a:gd name="T87" fmla="*/ 2147483647 h 69"/>
              <a:gd name="T88" fmla="*/ 2147483647 w 70"/>
              <a:gd name="T89" fmla="*/ 2147483647 h 69"/>
              <a:gd name="T90" fmla="*/ 2147483647 w 70"/>
              <a:gd name="T91" fmla="*/ 2147483647 h 69"/>
              <a:gd name="T92" fmla="*/ 2147483647 w 70"/>
              <a:gd name="T93" fmla="*/ 2147483647 h 69"/>
              <a:gd name="T94" fmla="*/ 2147483647 w 70"/>
              <a:gd name="T95" fmla="*/ 2147483647 h 69"/>
              <a:gd name="T96" fmla="*/ 2147483647 w 70"/>
              <a:gd name="T97" fmla="*/ 2147483647 h 69"/>
              <a:gd name="T98" fmla="*/ 2147483647 w 70"/>
              <a:gd name="T99" fmla="*/ 2147483647 h 69"/>
              <a:gd name="T100" fmla="*/ 2147483647 w 70"/>
              <a:gd name="T101" fmla="*/ 2147483647 h 69"/>
              <a:gd name="T102" fmla="*/ 0 w 70"/>
              <a:gd name="T103" fmla="*/ 2147483647 h 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0"/>
              <a:gd name="T157" fmla="*/ 0 h 69"/>
              <a:gd name="T158" fmla="*/ 70 w 70"/>
              <a:gd name="T159" fmla="*/ 69 h 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0" h="69">
                <a:moveTo>
                  <a:pt x="0" y="34"/>
                </a:moveTo>
                <a:lnTo>
                  <a:pt x="0" y="45"/>
                </a:lnTo>
                <a:lnTo>
                  <a:pt x="1" y="46"/>
                </a:lnTo>
                <a:lnTo>
                  <a:pt x="1" y="49"/>
                </a:lnTo>
                <a:lnTo>
                  <a:pt x="3" y="50"/>
                </a:lnTo>
                <a:lnTo>
                  <a:pt x="5" y="54"/>
                </a:lnTo>
                <a:lnTo>
                  <a:pt x="7" y="54"/>
                </a:lnTo>
                <a:lnTo>
                  <a:pt x="4" y="53"/>
                </a:lnTo>
                <a:lnTo>
                  <a:pt x="7" y="56"/>
                </a:lnTo>
                <a:lnTo>
                  <a:pt x="9" y="60"/>
                </a:lnTo>
                <a:lnTo>
                  <a:pt x="13" y="63"/>
                </a:lnTo>
                <a:lnTo>
                  <a:pt x="15" y="64"/>
                </a:lnTo>
                <a:lnTo>
                  <a:pt x="13" y="61"/>
                </a:lnTo>
                <a:lnTo>
                  <a:pt x="11" y="60"/>
                </a:lnTo>
                <a:lnTo>
                  <a:pt x="17" y="67"/>
                </a:lnTo>
                <a:lnTo>
                  <a:pt x="20" y="67"/>
                </a:lnTo>
                <a:lnTo>
                  <a:pt x="22" y="68"/>
                </a:lnTo>
                <a:lnTo>
                  <a:pt x="23" y="68"/>
                </a:lnTo>
                <a:lnTo>
                  <a:pt x="24" y="69"/>
                </a:lnTo>
                <a:lnTo>
                  <a:pt x="31" y="69"/>
                </a:lnTo>
                <a:lnTo>
                  <a:pt x="40" y="68"/>
                </a:lnTo>
                <a:lnTo>
                  <a:pt x="39" y="69"/>
                </a:lnTo>
                <a:lnTo>
                  <a:pt x="46" y="69"/>
                </a:lnTo>
                <a:lnTo>
                  <a:pt x="47" y="68"/>
                </a:lnTo>
                <a:lnTo>
                  <a:pt x="48" y="68"/>
                </a:lnTo>
                <a:lnTo>
                  <a:pt x="50" y="67"/>
                </a:lnTo>
                <a:lnTo>
                  <a:pt x="55" y="64"/>
                </a:lnTo>
                <a:lnTo>
                  <a:pt x="58" y="60"/>
                </a:lnTo>
                <a:lnTo>
                  <a:pt x="54" y="64"/>
                </a:lnTo>
                <a:lnTo>
                  <a:pt x="55" y="64"/>
                </a:lnTo>
                <a:lnTo>
                  <a:pt x="56" y="63"/>
                </a:lnTo>
                <a:lnTo>
                  <a:pt x="60" y="60"/>
                </a:lnTo>
                <a:lnTo>
                  <a:pt x="63" y="56"/>
                </a:lnTo>
                <a:lnTo>
                  <a:pt x="64" y="54"/>
                </a:lnTo>
                <a:lnTo>
                  <a:pt x="64" y="53"/>
                </a:lnTo>
                <a:lnTo>
                  <a:pt x="60" y="57"/>
                </a:lnTo>
                <a:lnTo>
                  <a:pt x="64" y="54"/>
                </a:lnTo>
                <a:lnTo>
                  <a:pt x="67" y="49"/>
                </a:lnTo>
                <a:lnTo>
                  <a:pt x="68" y="48"/>
                </a:lnTo>
                <a:lnTo>
                  <a:pt x="68" y="46"/>
                </a:lnTo>
                <a:lnTo>
                  <a:pt x="70" y="45"/>
                </a:lnTo>
                <a:lnTo>
                  <a:pt x="70" y="38"/>
                </a:lnTo>
                <a:lnTo>
                  <a:pt x="68" y="40"/>
                </a:lnTo>
                <a:lnTo>
                  <a:pt x="70" y="30"/>
                </a:lnTo>
                <a:lnTo>
                  <a:pt x="70" y="24"/>
                </a:lnTo>
                <a:lnTo>
                  <a:pt x="68" y="22"/>
                </a:lnTo>
                <a:lnTo>
                  <a:pt x="68" y="21"/>
                </a:lnTo>
                <a:lnTo>
                  <a:pt x="67" y="20"/>
                </a:lnTo>
                <a:lnTo>
                  <a:pt x="67" y="17"/>
                </a:lnTo>
                <a:lnTo>
                  <a:pt x="60" y="10"/>
                </a:lnTo>
                <a:lnTo>
                  <a:pt x="62" y="13"/>
                </a:lnTo>
                <a:lnTo>
                  <a:pt x="64" y="14"/>
                </a:lnTo>
                <a:lnTo>
                  <a:pt x="63" y="13"/>
                </a:lnTo>
                <a:lnTo>
                  <a:pt x="60" y="9"/>
                </a:lnTo>
                <a:lnTo>
                  <a:pt x="56" y="6"/>
                </a:lnTo>
                <a:lnTo>
                  <a:pt x="54" y="4"/>
                </a:lnTo>
                <a:lnTo>
                  <a:pt x="55" y="6"/>
                </a:lnTo>
                <a:lnTo>
                  <a:pt x="55" y="5"/>
                </a:lnTo>
                <a:lnTo>
                  <a:pt x="51" y="2"/>
                </a:lnTo>
                <a:lnTo>
                  <a:pt x="50" y="1"/>
                </a:lnTo>
                <a:lnTo>
                  <a:pt x="47" y="1"/>
                </a:lnTo>
                <a:lnTo>
                  <a:pt x="46" y="0"/>
                </a:lnTo>
                <a:lnTo>
                  <a:pt x="24" y="0"/>
                </a:lnTo>
                <a:lnTo>
                  <a:pt x="23" y="1"/>
                </a:lnTo>
                <a:lnTo>
                  <a:pt x="20" y="1"/>
                </a:lnTo>
                <a:lnTo>
                  <a:pt x="19" y="2"/>
                </a:lnTo>
                <a:lnTo>
                  <a:pt x="17" y="2"/>
                </a:lnTo>
                <a:lnTo>
                  <a:pt x="13" y="6"/>
                </a:lnTo>
                <a:lnTo>
                  <a:pt x="9" y="9"/>
                </a:lnTo>
                <a:lnTo>
                  <a:pt x="7" y="13"/>
                </a:lnTo>
                <a:lnTo>
                  <a:pt x="3" y="17"/>
                </a:lnTo>
                <a:lnTo>
                  <a:pt x="3" y="18"/>
                </a:lnTo>
                <a:lnTo>
                  <a:pt x="1" y="20"/>
                </a:lnTo>
                <a:lnTo>
                  <a:pt x="1" y="22"/>
                </a:lnTo>
                <a:lnTo>
                  <a:pt x="0" y="24"/>
                </a:lnTo>
                <a:lnTo>
                  <a:pt x="0" y="34"/>
                </a:lnTo>
                <a:lnTo>
                  <a:pt x="16" y="34"/>
                </a:lnTo>
                <a:lnTo>
                  <a:pt x="16" y="29"/>
                </a:lnTo>
                <a:lnTo>
                  <a:pt x="17" y="28"/>
                </a:lnTo>
                <a:lnTo>
                  <a:pt x="17" y="25"/>
                </a:lnTo>
                <a:lnTo>
                  <a:pt x="19" y="24"/>
                </a:lnTo>
                <a:lnTo>
                  <a:pt x="19" y="22"/>
                </a:lnTo>
                <a:lnTo>
                  <a:pt x="23" y="18"/>
                </a:lnTo>
                <a:lnTo>
                  <a:pt x="20" y="20"/>
                </a:lnTo>
                <a:lnTo>
                  <a:pt x="19" y="22"/>
                </a:lnTo>
                <a:lnTo>
                  <a:pt x="23" y="18"/>
                </a:lnTo>
                <a:lnTo>
                  <a:pt x="24" y="18"/>
                </a:lnTo>
                <a:lnTo>
                  <a:pt x="26" y="17"/>
                </a:lnTo>
                <a:lnTo>
                  <a:pt x="28" y="17"/>
                </a:lnTo>
                <a:lnTo>
                  <a:pt x="30" y="16"/>
                </a:lnTo>
                <a:lnTo>
                  <a:pt x="35" y="16"/>
                </a:lnTo>
                <a:lnTo>
                  <a:pt x="40" y="16"/>
                </a:lnTo>
                <a:lnTo>
                  <a:pt x="42" y="17"/>
                </a:lnTo>
                <a:lnTo>
                  <a:pt x="44" y="17"/>
                </a:lnTo>
                <a:lnTo>
                  <a:pt x="46" y="18"/>
                </a:lnTo>
                <a:lnTo>
                  <a:pt x="44" y="16"/>
                </a:lnTo>
                <a:lnTo>
                  <a:pt x="44" y="17"/>
                </a:lnTo>
                <a:lnTo>
                  <a:pt x="48" y="20"/>
                </a:lnTo>
                <a:lnTo>
                  <a:pt x="51" y="22"/>
                </a:lnTo>
                <a:lnTo>
                  <a:pt x="50" y="20"/>
                </a:lnTo>
                <a:lnTo>
                  <a:pt x="47" y="18"/>
                </a:lnTo>
                <a:lnTo>
                  <a:pt x="48" y="20"/>
                </a:lnTo>
                <a:lnTo>
                  <a:pt x="51" y="24"/>
                </a:lnTo>
                <a:lnTo>
                  <a:pt x="55" y="26"/>
                </a:lnTo>
                <a:lnTo>
                  <a:pt x="51" y="22"/>
                </a:lnTo>
                <a:lnTo>
                  <a:pt x="51" y="25"/>
                </a:lnTo>
                <a:lnTo>
                  <a:pt x="52" y="26"/>
                </a:lnTo>
                <a:lnTo>
                  <a:pt x="52" y="28"/>
                </a:lnTo>
                <a:lnTo>
                  <a:pt x="54" y="29"/>
                </a:lnTo>
                <a:lnTo>
                  <a:pt x="54" y="33"/>
                </a:lnTo>
                <a:lnTo>
                  <a:pt x="56" y="38"/>
                </a:lnTo>
                <a:lnTo>
                  <a:pt x="58" y="29"/>
                </a:lnTo>
                <a:lnTo>
                  <a:pt x="54" y="33"/>
                </a:lnTo>
                <a:lnTo>
                  <a:pt x="54" y="40"/>
                </a:lnTo>
                <a:lnTo>
                  <a:pt x="52" y="41"/>
                </a:lnTo>
                <a:lnTo>
                  <a:pt x="52" y="42"/>
                </a:lnTo>
                <a:lnTo>
                  <a:pt x="51" y="44"/>
                </a:lnTo>
                <a:lnTo>
                  <a:pt x="54" y="44"/>
                </a:lnTo>
                <a:lnTo>
                  <a:pt x="55" y="41"/>
                </a:lnTo>
                <a:lnTo>
                  <a:pt x="48" y="48"/>
                </a:lnTo>
                <a:lnTo>
                  <a:pt x="48" y="49"/>
                </a:lnTo>
                <a:lnTo>
                  <a:pt x="47" y="50"/>
                </a:lnTo>
                <a:lnTo>
                  <a:pt x="50" y="49"/>
                </a:lnTo>
                <a:lnTo>
                  <a:pt x="51" y="46"/>
                </a:lnTo>
                <a:lnTo>
                  <a:pt x="50" y="48"/>
                </a:lnTo>
                <a:lnTo>
                  <a:pt x="48" y="48"/>
                </a:lnTo>
                <a:lnTo>
                  <a:pt x="42" y="54"/>
                </a:lnTo>
                <a:lnTo>
                  <a:pt x="44" y="53"/>
                </a:lnTo>
                <a:lnTo>
                  <a:pt x="44" y="50"/>
                </a:lnTo>
                <a:lnTo>
                  <a:pt x="43" y="52"/>
                </a:lnTo>
                <a:lnTo>
                  <a:pt x="42" y="52"/>
                </a:lnTo>
                <a:lnTo>
                  <a:pt x="40" y="53"/>
                </a:lnTo>
                <a:lnTo>
                  <a:pt x="34" y="53"/>
                </a:lnTo>
                <a:lnTo>
                  <a:pt x="30" y="57"/>
                </a:lnTo>
                <a:lnTo>
                  <a:pt x="39" y="56"/>
                </a:lnTo>
                <a:lnTo>
                  <a:pt x="34" y="53"/>
                </a:lnTo>
                <a:lnTo>
                  <a:pt x="30" y="53"/>
                </a:lnTo>
                <a:lnTo>
                  <a:pt x="28" y="52"/>
                </a:lnTo>
                <a:lnTo>
                  <a:pt x="27" y="52"/>
                </a:lnTo>
                <a:lnTo>
                  <a:pt x="26" y="50"/>
                </a:lnTo>
                <a:lnTo>
                  <a:pt x="23" y="50"/>
                </a:lnTo>
                <a:lnTo>
                  <a:pt x="27" y="54"/>
                </a:lnTo>
                <a:lnTo>
                  <a:pt x="24" y="50"/>
                </a:lnTo>
                <a:lnTo>
                  <a:pt x="20" y="48"/>
                </a:lnTo>
                <a:lnTo>
                  <a:pt x="19" y="46"/>
                </a:lnTo>
                <a:lnTo>
                  <a:pt x="20" y="49"/>
                </a:lnTo>
                <a:lnTo>
                  <a:pt x="23" y="50"/>
                </a:lnTo>
                <a:lnTo>
                  <a:pt x="20" y="48"/>
                </a:lnTo>
                <a:lnTo>
                  <a:pt x="17" y="44"/>
                </a:lnTo>
                <a:lnTo>
                  <a:pt x="16" y="44"/>
                </a:lnTo>
                <a:lnTo>
                  <a:pt x="19" y="45"/>
                </a:lnTo>
                <a:lnTo>
                  <a:pt x="17" y="44"/>
                </a:lnTo>
                <a:lnTo>
                  <a:pt x="17" y="41"/>
                </a:lnTo>
                <a:lnTo>
                  <a:pt x="16" y="40"/>
                </a:lnTo>
                <a:lnTo>
                  <a:pt x="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a:extLst>
              <a:ext uri="{FF2B5EF4-FFF2-40B4-BE49-F238E27FC236}">
                <a16:creationId xmlns:a16="http://schemas.microsoft.com/office/drawing/2014/main" id="{03673853-0451-4644-958B-D9CF411D145C}"/>
              </a:ext>
            </a:extLst>
          </p:cNvPr>
          <p:cNvSpPr>
            <a:spLocks/>
          </p:cNvSpPr>
          <p:nvPr/>
        </p:nvSpPr>
        <p:spPr bwMode="auto">
          <a:xfrm>
            <a:off x="6904409" y="1994033"/>
            <a:ext cx="676275" cy="896938"/>
          </a:xfrm>
          <a:custGeom>
            <a:avLst/>
            <a:gdLst>
              <a:gd name="T0" fmla="*/ 2147483647 w 426"/>
              <a:gd name="T1" fmla="*/ 0 h 565"/>
              <a:gd name="T2" fmla="*/ 2147483647 w 426"/>
              <a:gd name="T3" fmla="*/ 0 h 565"/>
              <a:gd name="T4" fmla="*/ 2147483647 w 426"/>
              <a:gd name="T5" fmla="*/ 2147483647 h 565"/>
              <a:gd name="T6" fmla="*/ 0 w 426"/>
              <a:gd name="T7" fmla="*/ 2147483647 h 565"/>
              <a:gd name="T8" fmla="*/ 0 w 426"/>
              <a:gd name="T9" fmla="*/ 2147483647 h 565"/>
              <a:gd name="T10" fmla="*/ 2147483647 w 426"/>
              <a:gd name="T11" fmla="*/ 2147483647 h 565"/>
              <a:gd name="T12" fmla="*/ 2147483647 w 426"/>
              <a:gd name="T13" fmla="*/ 2147483647 h 565"/>
              <a:gd name="T14" fmla="*/ 2147483647 w 426"/>
              <a:gd name="T15" fmla="*/ 2147483647 h 565"/>
              <a:gd name="T16" fmla="*/ 2147483647 w 426"/>
              <a:gd name="T17" fmla="*/ 2147483647 h 565"/>
              <a:gd name="T18" fmla="*/ 2147483647 w 426"/>
              <a:gd name="T19" fmla="*/ 2147483647 h 565"/>
              <a:gd name="T20" fmla="*/ 2147483647 w 426"/>
              <a:gd name="T21" fmla="*/ 2147483647 h 565"/>
              <a:gd name="T22" fmla="*/ 2147483647 w 426"/>
              <a:gd name="T23" fmla="*/ 2147483647 h 565"/>
              <a:gd name="T24" fmla="*/ 2147483647 w 426"/>
              <a:gd name="T25" fmla="*/ 0 h 565"/>
              <a:gd name="T26" fmla="*/ 2147483647 w 426"/>
              <a:gd name="T27" fmla="*/ 0 h 565"/>
              <a:gd name="T28" fmla="*/ 2147483647 w 426"/>
              <a:gd name="T29" fmla="*/ 0 h 565"/>
              <a:gd name="T30" fmla="*/ 2147483647 w 426"/>
              <a:gd name="T31" fmla="*/ 2147483647 h 565"/>
              <a:gd name="T32" fmla="*/ 2147483647 w 426"/>
              <a:gd name="T33" fmla="*/ 2147483647 h 565"/>
              <a:gd name="T34" fmla="*/ 2147483647 w 426"/>
              <a:gd name="T35" fmla="*/ 2147483647 h 565"/>
              <a:gd name="T36" fmla="*/ 2147483647 w 426"/>
              <a:gd name="T37" fmla="*/ 2147483647 h 565"/>
              <a:gd name="T38" fmla="*/ 2147483647 w 426"/>
              <a:gd name="T39" fmla="*/ 2147483647 h 565"/>
              <a:gd name="T40" fmla="*/ 2147483647 w 426"/>
              <a:gd name="T41" fmla="*/ 2147483647 h 565"/>
              <a:gd name="T42" fmla="*/ 2147483647 w 426"/>
              <a:gd name="T43" fmla="*/ 2147483647 h 565"/>
              <a:gd name="T44" fmla="*/ 2147483647 w 426"/>
              <a:gd name="T45" fmla="*/ 2147483647 h 565"/>
              <a:gd name="T46" fmla="*/ 2147483647 w 426"/>
              <a:gd name="T47" fmla="*/ 2147483647 h 565"/>
              <a:gd name="T48" fmla="*/ 2147483647 w 426"/>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6"/>
              <a:gd name="T76" fmla="*/ 0 h 565"/>
              <a:gd name="T77" fmla="*/ 426 w 426"/>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6" h="565">
                <a:moveTo>
                  <a:pt x="8" y="0"/>
                </a:moveTo>
                <a:lnTo>
                  <a:pt x="6" y="0"/>
                </a:lnTo>
                <a:lnTo>
                  <a:pt x="3" y="3"/>
                </a:lnTo>
                <a:lnTo>
                  <a:pt x="0" y="6"/>
                </a:lnTo>
                <a:lnTo>
                  <a:pt x="0" y="560"/>
                </a:lnTo>
                <a:lnTo>
                  <a:pt x="3" y="563"/>
                </a:lnTo>
                <a:lnTo>
                  <a:pt x="6" y="565"/>
                </a:lnTo>
                <a:lnTo>
                  <a:pt x="421" y="565"/>
                </a:lnTo>
                <a:lnTo>
                  <a:pt x="423" y="563"/>
                </a:lnTo>
                <a:lnTo>
                  <a:pt x="426" y="560"/>
                </a:lnTo>
                <a:lnTo>
                  <a:pt x="426" y="6"/>
                </a:lnTo>
                <a:lnTo>
                  <a:pt x="423" y="3"/>
                </a:lnTo>
                <a:lnTo>
                  <a:pt x="421" y="0"/>
                </a:lnTo>
                <a:lnTo>
                  <a:pt x="418" y="0"/>
                </a:lnTo>
                <a:lnTo>
                  <a:pt x="8" y="0"/>
                </a:lnTo>
                <a:lnTo>
                  <a:pt x="8" y="16"/>
                </a:lnTo>
                <a:lnTo>
                  <a:pt x="418" y="16"/>
                </a:lnTo>
                <a:lnTo>
                  <a:pt x="410" y="8"/>
                </a:lnTo>
                <a:lnTo>
                  <a:pt x="410" y="557"/>
                </a:lnTo>
                <a:lnTo>
                  <a:pt x="418" y="549"/>
                </a:lnTo>
                <a:lnTo>
                  <a:pt x="8" y="549"/>
                </a:lnTo>
                <a:lnTo>
                  <a:pt x="16" y="55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Rectangle 15">
            <a:extLst>
              <a:ext uri="{FF2B5EF4-FFF2-40B4-BE49-F238E27FC236}">
                <a16:creationId xmlns:a16="http://schemas.microsoft.com/office/drawing/2014/main" id="{96052985-7853-47F7-8208-2F1A7FAB671C}"/>
              </a:ext>
            </a:extLst>
          </p:cNvPr>
          <p:cNvSpPr>
            <a:spLocks noChangeArrowheads="1"/>
          </p:cNvSpPr>
          <p:nvPr/>
        </p:nvSpPr>
        <p:spPr bwMode="auto">
          <a:xfrm>
            <a:off x="7091734" y="2586171"/>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C</a:t>
            </a:r>
            <a:endParaRPr lang="en-US" altLang="zh-CN" sz="2400">
              <a:solidFill>
                <a:srgbClr val="00FF00"/>
              </a:solidFill>
              <a:latin typeface="Times New Roman" panose="02020603050405020304" pitchFamily="18" charset="0"/>
            </a:endParaRPr>
          </a:p>
        </p:txBody>
      </p:sp>
      <p:sp>
        <p:nvSpPr>
          <p:cNvPr id="18" name="Rectangle 16">
            <a:extLst>
              <a:ext uri="{FF2B5EF4-FFF2-40B4-BE49-F238E27FC236}">
                <a16:creationId xmlns:a16="http://schemas.microsoft.com/office/drawing/2014/main" id="{4A84B4E4-82D7-449B-BE53-14CA8A765AF6}"/>
              </a:ext>
            </a:extLst>
          </p:cNvPr>
          <p:cNvSpPr>
            <a:spLocks noChangeArrowheads="1"/>
          </p:cNvSpPr>
          <p:nvPr/>
        </p:nvSpPr>
        <p:spPr bwMode="auto">
          <a:xfrm>
            <a:off x="6971084" y="2109921"/>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D</a:t>
            </a:r>
            <a:endParaRPr lang="en-US" altLang="zh-CN" sz="2400">
              <a:solidFill>
                <a:srgbClr val="00FF00"/>
              </a:solidFill>
              <a:latin typeface="Times New Roman" panose="02020603050405020304" pitchFamily="18" charset="0"/>
            </a:endParaRPr>
          </a:p>
        </p:txBody>
      </p:sp>
      <p:sp>
        <p:nvSpPr>
          <p:cNvPr id="19" name="Rectangle 17">
            <a:extLst>
              <a:ext uri="{FF2B5EF4-FFF2-40B4-BE49-F238E27FC236}">
                <a16:creationId xmlns:a16="http://schemas.microsoft.com/office/drawing/2014/main" id="{2E708D89-37C3-43E5-B2E8-B06A481D59BC}"/>
              </a:ext>
            </a:extLst>
          </p:cNvPr>
          <p:cNvSpPr>
            <a:spLocks noChangeArrowheads="1"/>
          </p:cNvSpPr>
          <p:nvPr/>
        </p:nvSpPr>
        <p:spPr bwMode="auto">
          <a:xfrm>
            <a:off x="7366372" y="2097221"/>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Q</a:t>
            </a:r>
            <a:endParaRPr lang="en-US" altLang="zh-CN" sz="2400">
              <a:solidFill>
                <a:srgbClr val="00FF00"/>
              </a:solidFill>
              <a:latin typeface="Times New Roman" panose="02020603050405020304" pitchFamily="18" charset="0"/>
            </a:endParaRPr>
          </a:p>
        </p:txBody>
      </p:sp>
      <p:sp>
        <p:nvSpPr>
          <p:cNvPr id="21" name="Freeform 19">
            <a:extLst>
              <a:ext uri="{FF2B5EF4-FFF2-40B4-BE49-F238E27FC236}">
                <a16:creationId xmlns:a16="http://schemas.microsoft.com/office/drawing/2014/main" id="{F622491A-7230-467A-9FDC-C24682D735F6}"/>
              </a:ext>
            </a:extLst>
          </p:cNvPr>
          <p:cNvSpPr>
            <a:spLocks/>
          </p:cNvSpPr>
          <p:nvPr/>
        </p:nvSpPr>
        <p:spPr bwMode="auto">
          <a:xfrm>
            <a:off x="6904409" y="2567121"/>
            <a:ext cx="131763" cy="119062"/>
          </a:xfrm>
          <a:custGeom>
            <a:avLst/>
            <a:gdLst>
              <a:gd name="T0" fmla="*/ 2147483647 w 83"/>
              <a:gd name="T1" fmla="*/ 2147483647 h 75"/>
              <a:gd name="T2" fmla="*/ 2147483647 w 83"/>
              <a:gd name="T3" fmla="*/ 2147483647 h 75"/>
              <a:gd name="T4" fmla="*/ 2147483647 w 83"/>
              <a:gd name="T5" fmla="*/ 0 h 75"/>
              <a:gd name="T6" fmla="*/ 2147483647 w 83"/>
              <a:gd name="T7" fmla="*/ 0 h 75"/>
              <a:gd name="T8" fmla="*/ 2147483647 w 83"/>
              <a:gd name="T9" fmla="*/ 2147483647 h 75"/>
              <a:gd name="T10" fmla="*/ 2147483647 w 83"/>
              <a:gd name="T11" fmla="*/ 2147483647 h 75"/>
              <a:gd name="T12" fmla="*/ 2147483647 w 83"/>
              <a:gd name="T13" fmla="*/ 2147483647 h 75"/>
              <a:gd name="T14" fmla="*/ 0 w 83"/>
              <a:gd name="T15" fmla="*/ 2147483647 h 75"/>
              <a:gd name="T16" fmla="*/ 0 w 83"/>
              <a:gd name="T17" fmla="*/ 2147483647 h 75"/>
              <a:gd name="T18" fmla="*/ 2147483647 w 83"/>
              <a:gd name="T19" fmla="*/ 2147483647 h 75"/>
              <a:gd name="T20" fmla="*/ 2147483647 w 83"/>
              <a:gd name="T21" fmla="*/ 2147483647 h 75"/>
              <a:gd name="T22" fmla="*/ 2147483647 w 83"/>
              <a:gd name="T23" fmla="*/ 2147483647 h 75"/>
              <a:gd name="T24" fmla="*/ 2147483647 w 83"/>
              <a:gd name="T25" fmla="*/ 2147483647 h 75"/>
              <a:gd name="T26" fmla="*/ 2147483647 w 83"/>
              <a:gd name="T27" fmla="*/ 2147483647 h 75"/>
              <a:gd name="T28" fmla="*/ 2147483647 w 83"/>
              <a:gd name="T29" fmla="*/ 2147483647 h 75"/>
              <a:gd name="T30" fmla="*/ 2147483647 w 83"/>
              <a:gd name="T31" fmla="*/ 2147483647 h 75"/>
              <a:gd name="T32" fmla="*/ 2147483647 w 83"/>
              <a:gd name="T33" fmla="*/ 2147483647 h 75"/>
              <a:gd name="T34" fmla="*/ 2147483647 w 83"/>
              <a:gd name="T35" fmla="*/ 2147483647 h 75"/>
              <a:gd name="T36" fmla="*/ 2147483647 w 83"/>
              <a:gd name="T37" fmla="*/ 2147483647 h 75"/>
              <a:gd name="T38" fmla="*/ 2147483647 w 83"/>
              <a:gd name="T39" fmla="*/ 2147483647 h 75"/>
              <a:gd name="T40" fmla="*/ 2147483647 w 83"/>
              <a:gd name="T41" fmla="*/ 2147483647 h 75"/>
              <a:gd name="T42" fmla="*/ 2147483647 w 83"/>
              <a:gd name="T43" fmla="*/ 2147483647 h 75"/>
              <a:gd name="T44" fmla="*/ 2147483647 w 83"/>
              <a:gd name="T45" fmla="*/ 2147483647 h 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75"/>
              <a:gd name="T71" fmla="*/ 83 w 83"/>
              <a:gd name="T72" fmla="*/ 75 h 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75">
                <a:moveTo>
                  <a:pt x="14" y="1"/>
                </a:moveTo>
                <a:lnTo>
                  <a:pt x="12" y="1"/>
                </a:lnTo>
                <a:lnTo>
                  <a:pt x="10" y="0"/>
                </a:lnTo>
                <a:lnTo>
                  <a:pt x="6" y="0"/>
                </a:lnTo>
                <a:lnTo>
                  <a:pt x="4" y="1"/>
                </a:lnTo>
                <a:lnTo>
                  <a:pt x="2" y="2"/>
                </a:lnTo>
                <a:lnTo>
                  <a:pt x="2" y="4"/>
                </a:lnTo>
                <a:lnTo>
                  <a:pt x="0" y="6"/>
                </a:lnTo>
                <a:lnTo>
                  <a:pt x="0" y="10"/>
                </a:lnTo>
                <a:lnTo>
                  <a:pt x="2" y="12"/>
                </a:lnTo>
                <a:lnTo>
                  <a:pt x="3" y="14"/>
                </a:lnTo>
                <a:lnTo>
                  <a:pt x="70" y="73"/>
                </a:lnTo>
                <a:lnTo>
                  <a:pt x="71" y="73"/>
                </a:lnTo>
                <a:lnTo>
                  <a:pt x="74" y="75"/>
                </a:lnTo>
                <a:lnTo>
                  <a:pt x="78" y="75"/>
                </a:lnTo>
                <a:lnTo>
                  <a:pt x="79" y="73"/>
                </a:lnTo>
                <a:lnTo>
                  <a:pt x="82" y="72"/>
                </a:lnTo>
                <a:lnTo>
                  <a:pt x="82" y="71"/>
                </a:lnTo>
                <a:lnTo>
                  <a:pt x="83" y="68"/>
                </a:lnTo>
                <a:lnTo>
                  <a:pt x="83" y="64"/>
                </a:lnTo>
                <a:lnTo>
                  <a:pt x="82" y="63"/>
                </a:lnTo>
                <a:lnTo>
                  <a:pt x="81" y="60"/>
                </a:lnTo>
                <a:lnTo>
                  <a:pt x="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a:extLst>
              <a:ext uri="{FF2B5EF4-FFF2-40B4-BE49-F238E27FC236}">
                <a16:creationId xmlns:a16="http://schemas.microsoft.com/office/drawing/2014/main" id="{2194EE36-E370-43A9-ABA1-22D1A978F42F}"/>
              </a:ext>
            </a:extLst>
          </p:cNvPr>
          <p:cNvSpPr>
            <a:spLocks/>
          </p:cNvSpPr>
          <p:nvPr/>
        </p:nvSpPr>
        <p:spPr bwMode="auto">
          <a:xfrm>
            <a:off x="6904409" y="2659196"/>
            <a:ext cx="131763" cy="96837"/>
          </a:xfrm>
          <a:custGeom>
            <a:avLst/>
            <a:gdLst>
              <a:gd name="T0" fmla="*/ 2147483647 w 83"/>
              <a:gd name="T1" fmla="*/ 2147483647 h 61"/>
              <a:gd name="T2" fmla="*/ 2147483647 w 83"/>
              <a:gd name="T3" fmla="*/ 2147483647 h 61"/>
              <a:gd name="T4" fmla="*/ 2147483647 w 83"/>
              <a:gd name="T5" fmla="*/ 2147483647 h 61"/>
              <a:gd name="T6" fmla="*/ 2147483647 w 83"/>
              <a:gd name="T7" fmla="*/ 2147483647 h 61"/>
              <a:gd name="T8" fmla="*/ 2147483647 w 83"/>
              <a:gd name="T9" fmla="*/ 2147483647 h 61"/>
              <a:gd name="T10" fmla="*/ 2147483647 w 83"/>
              <a:gd name="T11" fmla="*/ 2147483647 h 61"/>
              <a:gd name="T12" fmla="*/ 2147483647 w 83"/>
              <a:gd name="T13" fmla="*/ 0 h 61"/>
              <a:gd name="T14" fmla="*/ 2147483647 w 83"/>
              <a:gd name="T15" fmla="*/ 0 h 61"/>
              <a:gd name="T16" fmla="*/ 2147483647 w 83"/>
              <a:gd name="T17" fmla="*/ 2147483647 h 61"/>
              <a:gd name="T18" fmla="*/ 2147483647 w 83"/>
              <a:gd name="T19" fmla="*/ 2147483647 h 61"/>
              <a:gd name="T20" fmla="*/ 2147483647 w 83"/>
              <a:gd name="T21" fmla="*/ 2147483647 h 61"/>
              <a:gd name="T22" fmla="*/ 0 w 83"/>
              <a:gd name="T23" fmla="*/ 2147483647 h 61"/>
              <a:gd name="T24" fmla="*/ 0 w 83"/>
              <a:gd name="T25" fmla="*/ 2147483647 h 61"/>
              <a:gd name="T26" fmla="*/ 2147483647 w 83"/>
              <a:gd name="T27" fmla="*/ 2147483647 h 61"/>
              <a:gd name="T28" fmla="*/ 2147483647 w 83"/>
              <a:gd name="T29" fmla="*/ 2147483647 h 61"/>
              <a:gd name="T30" fmla="*/ 2147483647 w 83"/>
              <a:gd name="T31" fmla="*/ 2147483647 h 61"/>
              <a:gd name="T32" fmla="*/ 2147483647 w 83"/>
              <a:gd name="T33" fmla="*/ 2147483647 h 61"/>
              <a:gd name="T34" fmla="*/ 2147483647 w 83"/>
              <a:gd name="T35" fmla="*/ 2147483647 h 61"/>
              <a:gd name="T36" fmla="*/ 2147483647 w 83"/>
              <a:gd name="T37" fmla="*/ 2147483647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61"/>
              <a:gd name="T59" fmla="*/ 83 w 83"/>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61">
                <a:moveTo>
                  <a:pt x="79" y="15"/>
                </a:moveTo>
                <a:lnTo>
                  <a:pt x="82" y="13"/>
                </a:lnTo>
                <a:lnTo>
                  <a:pt x="83" y="10"/>
                </a:lnTo>
                <a:lnTo>
                  <a:pt x="83" y="6"/>
                </a:lnTo>
                <a:lnTo>
                  <a:pt x="81" y="3"/>
                </a:lnTo>
                <a:lnTo>
                  <a:pt x="79" y="2"/>
                </a:lnTo>
                <a:lnTo>
                  <a:pt x="77" y="0"/>
                </a:lnTo>
                <a:lnTo>
                  <a:pt x="73" y="0"/>
                </a:lnTo>
                <a:lnTo>
                  <a:pt x="71" y="2"/>
                </a:lnTo>
                <a:lnTo>
                  <a:pt x="4" y="46"/>
                </a:lnTo>
                <a:lnTo>
                  <a:pt x="2" y="49"/>
                </a:lnTo>
                <a:lnTo>
                  <a:pt x="0" y="51"/>
                </a:lnTo>
                <a:lnTo>
                  <a:pt x="0" y="55"/>
                </a:lnTo>
                <a:lnTo>
                  <a:pt x="3" y="58"/>
                </a:lnTo>
                <a:lnTo>
                  <a:pt x="4" y="59"/>
                </a:lnTo>
                <a:lnTo>
                  <a:pt x="7" y="61"/>
                </a:lnTo>
                <a:lnTo>
                  <a:pt x="11" y="61"/>
                </a:lnTo>
                <a:lnTo>
                  <a:pt x="12" y="59"/>
                </a:lnTo>
                <a:lnTo>
                  <a:pt x="7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21">
            <a:extLst>
              <a:ext uri="{FF2B5EF4-FFF2-40B4-BE49-F238E27FC236}">
                <a16:creationId xmlns:a16="http://schemas.microsoft.com/office/drawing/2014/main" id="{55F726B5-D873-4008-BC99-9B1FD5C82B23}"/>
              </a:ext>
            </a:extLst>
          </p:cNvPr>
          <p:cNvSpPr>
            <a:spLocks/>
          </p:cNvSpPr>
          <p:nvPr/>
        </p:nvSpPr>
        <p:spPr bwMode="auto">
          <a:xfrm>
            <a:off x="7202859" y="4899158"/>
            <a:ext cx="196850" cy="373063"/>
          </a:xfrm>
          <a:custGeom>
            <a:avLst/>
            <a:gdLst>
              <a:gd name="T0" fmla="*/ 2147483647 w 124"/>
              <a:gd name="T1" fmla="*/ 0 h 235"/>
              <a:gd name="T2" fmla="*/ 0 w 124"/>
              <a:gd name="T3" fmla="*/ 2147483647 h 235"/>
              <a:gd name="T4" fmla="*/ 2147483647 w 124"/>
              <a:gd name="T5" fmla="*/ 2147483647 h 235"/>
              <a:gd name="T6" fmla="*/ 2147483647 w 124"/>
              <a:gd name="T7" fmla="*/ 2147483647 h 235"/>
              <a:gd name="T8" fmla="*/ 2147483647 w 124"/>
              <a:gd name="T9" fmla="*/ 2147483647 h 235"/>
              <a:gd name="T10" fmla="*/ 2147483647 w 124"/>
              <a:gd name="T11" fmla="*/ 2147483647 h 235"/>
              <a:gd name="T12" fmla="*/ 2147483647 w 124"/>
              <a:gd name="T13" fmla="*/ 2147483647 h 235"/>
              <a:gd name="T14" fmla="*/ 2147483647 w 124"/>
              <a:gd name="T15" fmla="*/ 2147483647 h 235"/>
              <a:gd name="T16" fmla="*/ 2147483647 w 124"/>
              <a:gd name="T17" fmla="*/ 2147483647 h 235"/>
              <a:gd name="T18" fmla="*/ 2147483647 w 124"/>
              <a:gd name="T19" fmla="*/ 2147483647 h 235"/>
              <a:gd name="T20" fmla="*/ 2147483647 w 124"/>
              <a:gd name="T21" fmla="*/ 2147483647 h 235"/>
              <a:gd name="T22" fmla="*/ 2147483647 w 124"/>
              <a:gd name="T23" fmla="*/ 2147483647 h 235"/>
              <a:gd name="T24" fmla="*/ 2147483647 w 124"/>
              <a:gd name="T25" fmla="*/ 2147483647 h 235"/>
              <a:gd name="T26" fmla="*/ 2147483647 w 124"/>
              <a:gd name="T27" fmla="*/ 2147483647 h 235"/>
              <a:gd name="T28" fmla="*/ 2147483647 w 124"/>
              <a:gd name="T29" fmla="*/ 2147483647 h 235"/>
              <a:gd name="T30" fmla="*/ 2147483647 w 124"/>
              <a:gd name="T31" fmla="*/ 2147483647 h 235"/>
              <a:gd name="T32" fmla="*/ 2147483647 w 124"/>
              <a:gd name="T33" fmla="*/ 2147483647 h 235"/>
              <a:gd name="T34" fmla="*/ 2147483647 w 124"/>
              <a:gd name="T35" fmla="*/ 2147483647 h 235"/>
              <a:gd name="T36" fmla="*/ 2147483647 w 124"/>
              <a:gd name="T37" fmla="*/ 2147483647 h 235"/>
              <a:gd name="T38" fmla="*/ 2147483647 w 124"/>
              <a:gd name="T39" fmla="*/ 2147483647 h 235"/>
              <a:gd name="T40" fmla="*/ 2147483647 w 124"/>
              <a:gd name="T41" fmla="*/ 2147483647 h 235"/>
              <a:gd name="T42" fmla="*/ 2147483647 w 124"/>
              <a:gd name="T43" fmla="*/ 2147483647 h 235"/>
              <a:gd name="T44" fmla="*/ 2147483647 w 124"/>
              <a:gd name="T45" fmla="*/ 2147483647 h 235"/>
              <a:gd name="T46" fmla="*/ 2147483647 w 124"/>
              <a:gd name="T47" fmla="*/ 2147483647 h 235"/>
              <a:gd name="T48" fmla="*/ 2147483647 w 124"/>
              <a:gd name="T49" fmla="*/ 2147483647 h 235"/>
              <a:gd name="T50" fmla="*/ 2147483647 w 124"/>
              <a:gd name="T51" fmla="*/ 2147483647 h 235"/>
              <a:gd name="T52" fmla="*/ 2147483647 w 124"/>
              <a:gd name="T53" fmla="*/ 2147483647 h 235"/>
              <a:gd name="T54" fmla="*/ 0 w 124"/>
              <a:gd name="T55" fmla="*/ 2147483647 h 235"/>
              <a:gd name="T56" fmla="*/ 2147483647 w 124"/>
              <a:gd name="T57" fmla="*/ 2147483647 h 235"/>
              <a:gd name="T58" fmla="*/ 2147483647 w 124"/>
              <a:gd name="T59" fmla="*/ 2147483647 h 235"/>
              <a:gd name="T60" fmla="*/ 2147483647 w 124"/>
              <a:gd name="T61" fmla="*/ 2147483647 h 235"/>
              <a:gd name="T62" fmla="*/ 2147483647 w 124"/>
              <a:gd name="T63" fmla="*/ 2147483647 h 235"/>
              <a:gd name="T64" fmla="*/ 2147483647 w 124"/>
              <a:gd name="T65" fmla="*/ 2147483647 h 235"/>
              <a:gd name="T66" fmla="*/ 2147483647 w 124"/>
              <a:gd name="T67" fmla="*/ 2147483647 h 235"/>
              <a:gd name="T68" fmla="*/ 2147483647 w 124"/>
              <a:gd name="T69" fmla="*/ 2147483647 h 235"/>
              <a:gd name="T70" fmla="*/ 2147483647 w 124"/>
              <a:gd name="T71" fmla="*/ 2147483647 h 235"/>
              <a:gd name="T72" fmla="*/ 2147483647 w 124"/>
              <a:gd name="T73" fmla="*/ 2147483647 h 235"/>
              <a:gd name="T74" fmla="*/ 2147483647 w 124"/>
              <a:gd name="T75" fmla="*/ 2147483647 h 235"/>
              <a:gd name="T76" fmla="*/ 2147483647 w 124"/>
              <a:gd name="T77" fmla="*/ 2147483647 h 235"/>
              <a:gd name="T78" fmla="*/ 2147483647 w 124"/>
              <a:gd name="T79" fmla="*/ 2147483647 h 235"/>
              <a:gd name="T80" fmla="*/ 2147483647 w 124"/>
              <a:gd name="T81" fmla="*/ 2147483647 h 235"/>
              <a:gd name="T82" fmla="*/ 2147483647 w 124"/>
              <a:gd name="T83" fmla="*/ 2147483647 h 235"/>
              <a:gd name="T84" fmla="*/ 2147483647 w 124"/>
              <a:gd name="T85" fmla="*/ 2147483647 h 235"/>
              <a:gd name="T86" fmla="*/ 2147483647 w 124"/>
              <a:gd name="T87" fmla="*/ 2147483647 h 235"/>
              <a:gd name="T88" fmla="*/ 2147483647 w 124"/>
              <a:gd name="T89" fmla="*/ 2147483647 h 235"/>
              <a:gd name="T90" fmla="*/ 2147483647 w 124"/>
              <a:gd name="T91" fmla="*/ 2147483647 h 235"/>
              <a:gd name="T92" fmla="*/ 2147483647 w 124"/>
              <a:gd name="T93" fmla="*/ 2147483647 h 235"/>
              <a:gd name="T94" fmla="*/ 2147483647 w 124"/>
              <a:gd name="T95" fmla="*/ 2147483647 h 235"/>
              <a:gd name="T96" fmla="*/ 2147483647 w 124"/>
              <a:gd name="T97" fmla="*/ 2147483647 h 235"/>
              <a:gd name="T98" fmla="*/ 2147483647 w 124"/>
              <a:gd name="T99" fmla="*/ 2147483647 h 235"/>
              <a:gd name="T100" fmla="*/ 2147483647 w 124"/>
              <a:gd name="T101" fmla="*/ 2147483647 h 235"/>
              <a:gd name="T102" fmla="*/ 2147483647 w 124"/>
              <a:gd name="T103" fmla="*/ 2147483647 h 235"/>
              <a:gd name="T104" fmla="*/ 2147483647 w 124"/>
              <a:gd name="T105" fmla="*/ 0 h 2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
              <a:gd name="T160" fmla="*/ 0 h 235"/>
              <a:gd name="T161" fmla="*/ 124 w 124"/>
              <a:gd name="T162" fmla="*/ 235 h 2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 h="235">
                <a:moveTo>
                  <a:pt x="8" y="0"/>
                </a:moveTo>
                <a:lnTo>
                  <a:pt x="5" y="0"/>
                </a:lnTo>
                <a:lnTo>
                  <a:pt x="2" y="2"/>
                </a:lnTo>
                <a:lnTo>
                  <a:pt x="0" y="5"/>
                </a:lnTo>
                <a:lnTo>
                  <a:pt x="0" y="10"/>
                </a:lnTo>
                <a:lnTo>
                  <a:pt x="2" y="13"/>
                </a:lnTo>
                <a:lnTo>
                  <a:pt x="5" y="16"/>
                </a:lnTo>
                <a:lnTo>
                  <a:pt x="22" y="16"/>
                </a:lnTo>
                <a:lnTo>
                  <a:pt x="37" y="18"/>
                </a:lnTo>
                <a:lnTo>
                  <a:pt x="41" y="21"/>
                </a:lnTo>
                <a:lnTo>
                  <a:pt x="52" y="26"/>
                </a:lnTo>
                <a:lnTo>
                  <a:pt x="56" y="28"/>
                </a:lnTo>
                <a:lnTo>
                  <a:pt x="59" y="29"/>
                </a:lnTo>
                <a:lnTo>
                  <a:pt x="63" y="33"/>
                </a:lnTo>
                <a:lnTo>
                  <a:pt x="71" y="38"/>
                </a:lnTo>
                <a:lnTo>
                  <a:pt x="79" y="46"/>
                </a:lnTo>
                <a:lnTo>
                  <a:pt x="83" y="48"/>
                </a:lnTo>
                <a:lnTo>
                  <a:pt x="84" y="50"/>
                </a:lnTo>
                <a:lnTo>
                  <a:pt x="87" y="57"/>
                </a:lnTo>
                <a:lnTo>
                  <a:pt x="91" y="61"/>
                </a:lnTo>
                <a:lnTo>
                  <a:pt x="93" y="64"/>
                </a:lnTo>
                <a:lnTo>
                  <a:pt x="96" y="69"/>
                </a:lnTo>
                <a:lnTo>
                  <a:pt x="99" y="72"/>
                </a:lnTo>
                <a:lnTo>
                  <a:pt x="100" y="77"/>
                </a:lnTo>
                <a:lnTo>
                  <a:pt x="103" y="81"/>
                </a:lnTo>
                <a:lnTo>
                  <a:pt x="107" y="101"/>
                </a:lnTo>
                <a:lnTo>
                  <a:pt x="107" y="112"/>
                </a:lnTo>
                <a:lnTo>
                  <a:pt x="108" y="119"/>
                </a:lnTo>
                <a:lnTo>
                  <a:pt x="108" y="116"/>
                </a:lnTo>
                <a:lnTo>
                  <a:pt x="107" y="121"/>
                </a:lnTo>
                <a:lnTo>
                  <a:pt x="107" y="132"/>
                </a:lnTo>
                <a:lnTo>
                  <a:pt x="103" y="152"/>
                </a:lnTo>
                <a:lnTo>
                  <a:pt x="100" y="156"/>
                </a:lnTo>
                <a:lnTo>
                  <a:pt x="99" y="162"/>
                </a:lnTo>
                <a:lnTo>
                  <a:pt x="96" y="164"/>
                </a:lnTo>
                <a:lnTo>
                  <a:pt x="93" y="170"/>
                </a:lnTo>
                <a:lnTo>
                  <a:pt x="91" y="172"/>
                </a:lnTo>
                <a:lnTo>
                  <a:pt x="87" y="176"/>
                </a:lnTo>
                <a:lnTo>
                  <a:pt x="84" y="183"/>
                </a:lnTo>
                <a:lnTo>
                  <a:pt x="83" y="186"/>
                </a:lnTo>
                <a:lnTo>
                  <a:pt x="79" y="187"/>
                </a:lnTo>
                <a:lnTo>
                  <a:pt x="71" y="195"/>
                </a:lnTo>
                <a:lnTo>
                  <a:pt x="63" y="200"/>
                </a:lnTo>
                <a:lnTo>
                  <a:pt x="59" y="204"/>
                </a:lnTo>
                <a:lnTo>
                  <a:pt x="56" y="206"/>
                </a:lnTo>
                <a:lnTo>
                  <a:pt x="52" y="207"/>
                </a:lnTo>
                <a:lnTo>
                  <a:pt x="41" y="213"/>
                </a:lnTo>
                <a:lnTo>
                  <a:pt x="37" y="215"/>
                </a:lnTo>
                <a:lnTo>
                  <a:pt x="22" y="218"/>
                </a:lnTo>
                <a:lnTo>
                  <a:pt x="12" y="218"/>
                </a:lnTo>
                <a:lnTo>
                  <a:pt x="6" y="219"/>
                </a:lnTo>
                <a:lnTo>
                  <a:pt x="8" y="219"/>
                </a:lnTo>
                <a:lnTo>
                  <a:pt x="5" y="219"/>
                </a:lnTo>
                <a:lnTo>
                  <a:pt x="2" y="222"/>
                </a:lnTo>
                <a:lnTo>
                  <a:pt x="0" y="225"/>
                </a:lnTo>
                <a:lnTo>
                  <a:pt x="0" y="230"/>
                </a:lnTo>
                <a:lnTo>
                  <a:pt x="2" y="233"/>
                </a:lnTo>
                <a:lnTo>
                  <a:pt x="5" y="235"/>
                </a:lnTo>
                <a:lnTo>
                  <a:pt x="8" y="235"/>
                </a:lnTo>
                <a:lnTo>
                  <a:pt x="9" y="235"/>
                </a:lnTo>
                <a:lnTo>
                  <a:pt x="14" y="234"/>
                </a:lnTo>
                <a:lnTo>
                  <a:pt x="25" y="234"/>
                </a:lnTo>
                <a:lnTo>
                  <a:pt x="43" y="229"/>
                </a:lnTo>
                <a:lnTo>
                  <a:pt x="47" y="226"/>
                </a:lnTo>
                <a:lnTo>
                  <a:pt x="52" y="226"/>
                </a:lnTo>
                <a:lnTo>
                  <a:pt x="57" y="223"/>
                </a:lnTo>
                <a:lnTo>
                  <a:pt x="61" y="222"/>
                </a:lnTo>
                <a:lnTo>
                  <a:pt x="69" y="218"/>
                </a:lnTo>
                <a:lnTo>
                  <a:pt x="73" y="214"/>
                </a:lnTo>
                <a:lnTo>
                  <a:pt x="81" y="208"/>
                </a:lnTo>
                <a:lnTo>
                  <a:pt x="89" y="200"/>
                </a:lnTo>
                <a:lnTo>
                  <a:pt x="93" y="196"/>
                </a:lnTo>
                <a:lnTo>
                  <a:pt x="97" y="191"/>
                </a:lnTo>
                <a:lnTo>
                  <a:pt x="100" y="187"/>
                </a:lnTo>
                <a:lnTo>
                  <a:pt x="104" y="183"/>
                </a:lnTo>
                <a:lnTo>
                  <a:pt x="107" y="178"/>
                </a:lnTo>
                <a:lnTo>
                  <a:pt x="110" y="172"/>
                </a:lnTo>
                <a:lnTo>
                  <a:pt x="112" y="167"/>
                </a:lnTo>
                <a:lnTo>
                  <a:pt x="114" y="162"/>
                </a:lnTo>
                <a:lnTo>
                  <a:pt x="116" y="158"/>
                </a:lnTo>
                <a:lnTo>
                  <a:pt x="123" y="135"/>
                </a:lnTo>
                <a:lnTo>
                  <a:pt x="123" y="124"/>
                </a:lnTo>
                <a:lnTo>
                  <a:pt x="124" y="119"/>
                </a:lnTo>
                <a:lnTo>
                  <a:pt x="124" y="116"/>
                </a:lnTo>
                <a:lnTo>
                  <a:pt x="123" y="109"/>
                </a:lnTo>
                <a:lnTo>
                  <a:pt x="123" y="99"/>
                </a:lnTo>
                <a:lnTo>
                  <a:pt x="116" y="76"/>
                </a:lnTo>
                <a:lnTo>
                  <a:pt x="114" y="72"/>
                </a:lnTo>
                <a:lnTo>
                  <a:pt x="112" y="67"/>
                </a:lnTo>
                <a:lnTo>
                  <a:pt x="110" y="61"/>
                </a:lnTo>
                <a:lnTo>
                  <a:pt x="107" y="56"/>
                </a:lnTo>
                <a:lnTo>
                  <a:pt x="104" y="50"/>
                </a:lnTo>
                <a:lnTo>
                  <a:pt x="100" y="46"/>
                </a:lnTo>
                <a:lnTo>
                  <a:pt x="97" y="42"/>
                </a:lnTo>
                <a:lnTo>
                  <a:pt x="93" y="37"/>
                </a:lnTo>
                <a:lnTo>
                  <a:pt x="89" y="33"/>
                </a:lnTo>
                <a:lnTo>
                  <a:pt x="81" y="25"/>
                </a:lnTo>
                <a:lnTo>
                  <a:pt x="73" y="20"/>
                </a:lnTo>
                <a:lnTo>
                  <a:pt x="69" y="16"/>
                </a:lnTo>
                <a:lnTo>
                  <a:pt x="61" y="12"/>
                </a:lnTo>
                <a:lnTo>
                  <a:pt x="57" y="10"/>
                </a:lnTo>
                <a:lnTo>
                  <a:pt x="52" y="8"/>
                </a:lnTo>
                <a:lnTo>
                  <a:pt x="47" y="8"/>
                </a:lnTo>
                <a:lnTo>
                  <a:pt x="43" y="5"/>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a:extLst>
              <a:ext uri="{FF2B5EF4-FFF2-40B4-BE49-F238E27FC236}">
                <a16:creationId xmlns:a16="http://schemas.microsoft.com/office/drawing/2014/main" id="{C1258F6A-39B9-4BDA-A7C1-37BB7A33A9F7}"/>
              </a:ext>
            </a:extLst>
          </p:cNvPr>
          <p:cNvSpPr>
            <a:spLocks/>
          </p:cNvSpPr>
          <p:nvPr/>
        </p:nvSpPr>
        <p:spPr bwMode="auto">
          <a:xfrm>
            <a:off x="6961559" y="4899158"/>
            <a:ext cx="287338"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3" y="16"/>
                </a:moveTo>
                <a:lnTo>
                  <a:pt x="176" y="16"/>
                </a:lnTo>
                <a:lnTo>
                  <a:pt x="178" y="13"/>
                </a:lnTo>
                <a:lnTo>
                  <a:pt x="181" y="10"/>
                </a:lnTo>
                <a:lnTo>
                  <a:pt x="181" y="5"/>
                </a:lnTo>
                <a:lnTo>
                  <a:pt x="178" y="2"/>
                </a:lnTo>
                <a:lnTo>
                  <a:pt x="176" y="0"/>
                </a:lnTo>
                <a:lnTo>
                  <a:pt x="6" y="0"/>
                </a:lnTo>
                <a:lnTo>
                  <a:pt x="3" y="2"/>
                </a:lnTo>
                <a:lnTo>
                  <a:pt x="0" y="5"/>
                </a:lnTo>
                <a:lnTo>
                  <a:pt x="0" y="10"/>
                </a:lnTo>
                <a:lnTo>
                  <a:pt x="3" y="13"/>
                </a:lnTo>
                <a:lnTo>
                  <a:pt x="6" y="16"/>
                </a:lnTo>
                <a:lnTo>
                  <a:pt x="8" y="16"/>
                </a:lnTo>
                <a:lnTo>
                  <a:pt x="17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23">
            <a:extLst>
              <a:ext uri="{FF2B5EF4-FFF2-40B4-BE49-F238E27FC236}">
                <a16:creationId xmlns:a16="http://schemas.microsoft.com/office/drawing/2014/main" id="{64F1614C-5B01-4891-8FB7-52BA2EFE2EFD}"/>
              </a:ext>
            </a:extLst>
          </p:cNvPr>
          <p:cNvSpPr>
            <a:spLocks/>
          </p:cNvSpPr>
          <p:nvPr/>
        </p:nvSpPr>
        <p:spPr bwMode="auto">
          <a:xfrm>
            <a:off x="6961559" y="5246821"/>
            <a:ext cx="287338"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3" y="16"/>
                </a:moveTo>
                <a:lnTo>
                  <a:pt x="176" y="16"/>
                </a:lnTo>
                <a:lnTo>
                  <a:pt x="178" y="14"/>
                </a:lnTo>
                <a:lnTo>
                  <a:pt x="181" y="11"/>
                </a:lnTo>
                <a:lnTo>
                  <a:pt x="181" y="6"/>
                </a:lnTo>
                <a:lnTo>
                  <a:pt x="178" y="3"/>
                </a:lnTo>
                <a:lnTo>
                  <a:pt x="176" y="0"/>
                </a:lnTo>
                <a:lnTo>
                  <a:pt x="6" y="0"/>
                </a:lnTo>
                <a:lnTo>
                  <a:pt x="3" y="3"/>
                </a:lnTo>
                <a:lnTo>
                  <a:pt x="0" y="6"/>
                </a:lnTo>
                <a:lnTo>
                  <a:pt x="0" y="11"/>
                </a:lnTo>
                <a:lnTo>
                  <a:pt x="3" y="14"/>
                </a:lnTo>
                <a:lnTo>
                  <a:pt x="6" y="16"/>
                </a:lnTo>
                <a:lnTo>
                  <a:pt x="8" y="16"/>
                </a:lnTo>
                <a:lnTo>
                  <a:pt x="17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24">
            <a:extLst>
              <a:ext uri="{FF2B5EF4-FFF2-40B4-BE49-F238E27FC236}">
                <a16:creationId xmlns:a16="http://schemas.microsoft.com/office/drawing/2014/main" id="{CC30321B-C65C-4B45-B24A-48E8C527DCDB}"/>
              </a:ext>
            </a:extLst>
          </p:cNvPr>
          <p:cNvSpPr>
            <a:spLocks/>
          </p:cNvSpPr>
          <p:nvPr/>
        </p:nvSpPr>
        <p:spPr bwMode="auto">
          <a:xfrm>
            <a:off x="6961559" y="4899158"/>
            <a:ext cx="25400" cy="373063"/>
          </a:xfrm>
          <a:custGeom>
            <a:avLst/>
            <a:gdLst>
              <a:gd name="T0" fmla="*/ 2147483647 w 16"/>
              <a:gd name="T1" fmla="*/ 2147483647 h 235"/>
              <a:gd name="T2" fmla="*/ 2147483647 w 16"/>
              <a:gd name="T3" fmla="*/ 2147483647 h 235"/>
              <a:gd name="T4" fmla="*/ 2147483647 w 16"/>
              <a:gd name="T5" fmla="*/ 2147483647 h 235"/>
              <a:gd name="T6" fmla="*/ 2147483647 w 16"/>
              <a:gd name="T7" fmla="*/ 0 h 235"/>
              <a:gd name="T8" fmla="*/ 2147483647 w 16"/>
              <a:gd name="T9" fmla="*/ 0 h 235"/>
              <a:gd name="T10" fmla="*/ 2147483647 w 16"/>
              <a:gd name="T11" fmla="*/ 2147483647 h 235"/>
              <a:gd name="T12" fmla="*/ 0 w 16"/>
              <a:gd name="T13" fmla="*/ 2147483647 h 235"/>
              <a:gd name="T14" fmla="*/ 0 w 16"/>
              <a:gd name="T15" fmla="*/ 2147483647 h 235"/>
              <a:gd name="T16" fmla="*/ 2147483647 w 16"/>
              <a:gd name="T17" fmla="*/ 2147483647 h 235"/>
              <a:gd name="T18" fmla="*/ 2147483647 w 16"/>
              <a:gd name="T19" fmla="*/ 2147483647 h 235"/>
              <a:gd name="T20" fmla="*/ 2147483647 w 16"/>
              <a:gd name="T21" fmla="*/ 2147483647 h 235"/>
              <a:gd name="T22" fmla="*/ 2147483647 w 16"/>
              <a:gd name="T23" fmla="*/ 2147483647 h 235"/>
              <a:gd name="T24" fmla="*/ 2147483647 w 16"/>
              <a:gd name="T25" fmla="*/ 2147483647 h 235"/>
              <a:gd name="T26" fmla="*/ 2147483647 w 16"/>
              <a:gd name="T27" fmla="*/ 2147483647 h 235"/>
              <a:gd name="T28" fmla="*/ 2147483647 w 16"/>
              <a:gd name="T29" fmla="*/ 2147483647 h 2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5"/>
              <a:gd name="T47" fmla="*/ 16 w 16"/>
              <a:gd name="T48" fmla="*/ 235 h 2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5">
                <a:moveTo>
                  <a:pt x="16" y="8"/>
                </a:moveTo>
                <a:lnTo>
                  <a:pt x="16" y="5"/>
                </a:lnTo>
                <a:lnTo>
                  <a:pt x="14" y="2"/>
                </a:lnTo>
                <a:lnTo>
                  <a:pt x="11" y="0"/>
                </a:lnTo>
                <a:lnTo>
                  <a:pt x="6" y="0"/>
                </a:lnTo>
                <a:lnTo>
                  <a:pt x="3" y="2"/>
                </a:lnTo>
                <a:lnTo>
                  <a:pt x="0" y="5"/>
                </a:lnTo>
                <a:lnTo>
                  <a:pt x="0" y="230"/>
                </a:lnTo>
                <a:lnTo>
                  <a:pt x="3" y="233"/>
                </a:lnTo>
                <a:lnTo>
                  <a:pt x="6" y="235"/>
                </a:lnTo>
                <a:lnTo>
                  <a:pt x="11" y="235"/>
                </a:lnTo>
                <a:lnTo>
                  <a:pt x="14" y="233"/>
                </a:lnTo>
                <a:lnTo>
                  <a:pt x="16" y="230"/>
                </a:lnTo>
                <a:lnTo>
                  <a:pt x="16" y="22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Oval 25">
            <a:extLst>
              <a:ext uri="{FF2B5EF4-FFF2-40B4-BE49-F238E27FC236}">
                <a16:creationId xmlns:a16="http://schemas.microsoft.com/office/drawing/2014/main" id="{24E20471-0579-4066-A361-6B7D65257830}"/>
              </a:ext>
            </a:extLst>
          </p:cNvPr>
          <p:cNvSpPr>
            <a:spLocks noChangeArrowheads="1"/>
          </p:cNvSpPr>
          <p:nvPr/>
        </p:nvSpPr>
        <p:spPr bwMode="auto">
          <a:xfrm>
            <a:off x="6664697" y="4386396"/>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8" name="Freeform 26">
            <a:extLst>
              <a:ext uri="{FF2B5EF4-FFF2-40B4-BE49-F238E27FC236}">
                <a16:creationId xmlns:a16="http://schemas.microsoft.com/office/drawing/2014/main" id="{FB542B47-9B58-44C1-BCB9-2CCC236C3132}"/>
              </a:ext>
            </a:extLst>
          </p:cNvPr>
          <p:cNvSpPr>
            <a:spLocks/>
          </p:cNvSpPr>
          <p:nvPr/>
        </p:nvSpPr>
        <p:spPr bwMode="auto">
          <a:xfrm>
            <a:off x="6651997" y="4373696"/>
            <a:ext cx="103187" cy="103187"/>
          </a:xfrm>
          <a:custGeom>
            <a:avLst/>
            <a:gdLst>
              <a:gd name="T0" fmla="*/ 2147483647 w 65"/>
              <a:gd name="T1" fmla="*/ 2147483647 h 65"/>
              <a:gd name="T2" fmla="*/ 2147483647 w 65"/>
              <a:gd name="T3" fmla="*/ 2147483647 h 65"/>
              <a:gd name="T4" fmla="*/ 2147483647 w 65"/>
              <a:gd name="T5" fmla="*/ 2147483647 h 65"/>
              <a:gd name="T6" fmla="*/ 2147483647 w 65"/>
              <a:gd name="T7" fmla="*/ 2147483647 h 65"/>
              <a:gd name="T8" fmla="*/ 2147483647 w 65"/>
              <a:gd name="T9" fmla="*/ 2147483647 h 65"/>
              <a:gd name="T10" fmla="*/ 2147483647 w 65"/>
              <a:gd name="T11" fmla="*/ 2147483647 h 65"/>
              <a:gd name="T12" fmla="*/ 2147483647 w 65"/>
              <a:gd name="T13" fmla="*/ 2147483647 h 65"/>
              <a:gd name="T14" fmla="*/ 2147483647 w 65"/>
              <a:gd name="T15" fmla="*/ 2147483647 h 65"/>
              <a:gd name="T16" fmla="*/ 2147483647 w 65"/>
              <a:gd name="T17" fmla="*/ 2147483647 h 65"/>
              <a:gd name="T18" fmla="*/ 2147483647 w 65"/>
              <a:gd name="T19" fmla="*/ 2147483647 h 65"/>
              <a:gd name="T20" fmla="*/ 2147483647 w 65"/>
              <a:gd name="T21" fmla="*/ 2147483647 h 65"/>
              <a:gd name="T22" fmla="*/ 2147483647 w 65"/>
              <a:gd name="T23" fmla="*/ 2147483647 h 65"/>
              <a:gd name="T24" fmla="*/ 2147483647 w 65"/>
              <a:gd name="T25" fmla="*/ 2147483647 h 65"/>
              <a:gd name="T26" fmla="*/ 2147483647 w 65"/>
              <a:gd name="T27" fmla="*/ 2147483647 h 65"/>
              <a:gd name="T28" fmla="*/ 2147483647 w 65"/>
              <a:gd name="T29" fmla="*/ 2147483647 h 65"/>
              <a:gd name="T30" fmla="*/ 2147483647 w 65"/>
              <a:gd name="T31" fmla="*/ 2147483647 h 65"/>
              <a:gd name="T32" fmla="*/ 2147483647 w 65"/>
              <a:gd name="T33" fmla="*/ 2147483647 h 65"/>
              <a:gd name="T34" fmla="*/ 2147483647 w 65"/>
              <a:gd name="T35" fmla="*/ 2147483647 h 65"/>
              <a:gd name="T36" fmla="*/ 2147483647 w 65"/>
              <a:gd name="T37" fmla="*/ 2147483647 h 65"/>
              <a:gd name="T38" fmla="*/ 2147483647 w 65"/>
              <a:gd name="T39" fmla="*/ 2147483647 h 65"/>
              <a:gd name="T40" fmla="*/ 2147483647 w 65"/>
              <a:gd name="T41" fmla="*/ 2147483647 h 65"/>
              <a:gd name="T42" fmla="*/ 2147483647 w 65"/>
              <a:gd name="T43" fmla="*/ 0 h 65"/>
              <a:gd name="T44" fmla="*/ 2147483647 w 65"/>
              <a:gd name="T45" fmla="*/ 2147483647 h 65"/>
              <a:gd name="T46" fmla="*/ 2147483647 w 65"/>
              <a:gd name="T47" fmla="*/ 2147483647 h 65"/>
              <a:gd name="T48" fmla="*/ 2147483647 w 65"/>
              <a:gd name="T49" fmla="*/ 2147483647 h 65"/>
              <a:gd name="T50" fmla="*/ 2147483647 w 65"/>
              <a:gd name="T51" fmla="*/ 2147483647 h 65"/>
              <a:gd name="T52" fmla="*/ 2147483647 w 65"/>
              <a:gd name="T53" fmla="*/ 2147483647 h 65"/>
              <a:gd name="T54" fmla="*/ 2147483647 w 65"/>
              <a:gd name="T55" fmla="*/ 2147483647 h 65"/>
              <a:gd name="T56" fmla="*/ 2147483647 w 65"/>
              <a:gd name="T57" fmla="*/ 2147483647 h 65"/>
              <a:gd name="T58" fmla="*/ 2147483647 w 65"/>
              <a:gd name="T59" fmla="*/ 2147483647 h 65"/>
              <a:gd name="T60" fmla="*/ 2147483647 w 65"/>
              <a:gd name="T61" fmla="*/ 2147483647 h 65"/>
              <a:gd name="T62" fmla="*/ 2147483647 w 65"/>
              <a:gd name="T63" fmla="*/ 2147483647 h 65"/>
              <a:gd name="T64" fmla="*/ 2147483647 w 65"/>
              <a:gd name="T65" fmla="*/ 2147483647 h 65"/>
              <a:gd name="T66" fmla="*/ 2147483647 w 65"/>
              <a:gd name="T67" fmla="*/ 2147483647 h 65"/>
              <a:gd name="T68" fmla="*/ 2147483647 w 65"/>
              <a:gd name="T69" fmla="*/ 2147483647 h 65"/>
              <a:gd name="T70" fmla="*/ 2147483647 w 65"/>
              <a:gd name="T71" fmla="*/ 2147483647 h 65"/>
              <a:gd name="T72" fmla="*/ 2147483647 w 65"/>
              <a:gd name="T73" fmla="*/ 2147483647 h 65"/>
              <a:gd name="T74" fmla="*/ 2147483647 w 65"/>
              <a:gd name="T75" fmla="*/ 2147483647 h 65"/>
              <a:gd name="T76" fmla="*/ 2147483647 w 65"/>
              <a:gd name="T77" fmla="*/ 2147483647 h 65"/>
              <a:gd name="T78" fmla="*/ 2147483647 w 65"/>
              <a:gd name="T79" fmla="*/ 2147483647 h 65"/>
              <a:gd name="T80" fmla="*/ 2147483647 w 65"/>
              <a:gd name="T81" fmla="*/ 2147483647 h 65"/>
              <a:gd name="T82" fmla="*/ 2147483647 w 65"/>
              <a:gd name="T83" fmla="*/ 2147483647 h 65"/>
              <a:gd name="T84" fmla="*/ 2147483647 w 65"/>
              <a:gd name="T85" fmla="*/ 2147483647 h 65"/>
              <a:gd name="T86" fmla="*/ 2147483647 w 65"/>
              <a:gd name="T87" fmla="*/ 2147483647 h 65"/>
              <a:gd name="T88" fmla="*/ 2147483647 w 65"/>
              <a:gd name="T89" fmla="*/ 2147483647 h 65"/>
              <a:gd name="T90" fmla="*/ 2147483647 w 65"/>
              <a:gd name="T91" fmla="*/ 2147483647 h 65"/>
              <a:gd name="T92" fmla="*/ 2147483647 w 65"/>
              <a:gd name="T93" fmla="*/ 2147483647 h 65"/>
              <a:gd name="T94" fmla="*/ 2147483647 w 65"/>
              <a:gd name="T95" fmla="*/ 2147483647 h 65"/>
              <a:gd name="T96" fmla="*/ 2147483647 w 65"/>
              <a:gd name="T97" fmla="*/ 2147483647 h 65"/>
              <a:gd name="T98" fmla="*/ 2147483647 w 65"/>
              <a:gd name="T99" fmla="*/ 2147483647 h 65"/>
              <a:gd name="T100" fmla="*/ 2147483647 w 65"/>
              <a:gd name="T101" fmla="*/ 2147483647 h 65"/>
              <a:gd name="T102" fmla="*/ 2147483647 w 65"/>
              <a:gd name="T103" fmla="*/ 2147483647 h 65"/>
              <a:gd name="T104" fmla="*/ 2147483647 w 65"/>
              <a:gd name="T105" fmla="*/ 2147483647 h 65"/>
              <a:gd name="T106" fmla="*/ 2147483647 w 65"/>
              <a:gd name="T107" fmla="*/ 2147483647 h 65"/>
              <a:gd name="T108" fmla="*/ 2147483647 w 65"/>
              <a:gd name="T109" fmla="*/ 2147483647 h 65"/>
              <a:gd name="T110" fmla="*/ 2147483647 w 65"/>
              <a:gd name="T111" fmla="*/ 2147483647 h 65"/>
              <a:gd name="T112" fmla="*/ 2147483647 w 65"/>
              <a:gd name="T113" fmla="*/ 2147483647 h 65"/>
              <a:gd name="T114" fmla="*/ 0 w 65"/>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
              <a:gd name="T175" fmla="*/ 0 h 65"/>
              <a:gd name="T176" fmla="*/ 65 w 65"/>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 h="65">
                <a:moveTo>
                  <a:pt x="0" y="33"/>
                </a:moveTo>
                <a:lnTo>
                  <a:pt x="0" y="43"/>
                </a:lnTo>
                <a:lnTo>
                  <a:pt x="1" y="44"/>
                </a:lnTo>
                <a:lnTo>
                  <a:pt x="4" y="49"/>
                </a:lnTo>
                <a:lnTo>
                  <a:pt x="5" y="49"/>
                </a:lnTo>
                <a:lnTo>
                  <a:pt x="2"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1" y="49"/>
                </a:lnTo>
                <a:lnTo>
                  <a:pt x="63" y="48"/>
                </a:lnTo>
                <a:lnTo>
                  <a:pt x="60" y="49"/>
                </a:lnTo>
                <a:lnTo>
                  <a:pt x="61" y="49"/>
                </a:lnTo>
                <a:lnTo>
                  <a:pt x="64" y="44"/>
                </a:lnTo>
                <a:lnTo>
                  <a:pt x="65" y="43"/>
                </a:lnTo>
                <a:lnTo>
                  <a:pt x="63" y="39"/>
                </a:lnTo>
                <a:lnTo>
                  <a:pt x="59" y="41"/>
                </a:lnTo>
                <a:lnTo>
                  <a:pt x="64" y="28"/>
                </a:lnTo>
                <a:lnTo>
                  <a:pt x="65" y="29"/>
                </a:lnTo>
                <a:lnTo>
                  <a:pt x="65" y="23"/>
                </a:lnTo>
                <a:lnTo>
                  <a:pt x="64" y="21"/>
                </a:lnTo>
                <a:lnTo>
                  <a:pt x="61" y="16"/>
                </a:lnTo>
                <a:lnTo>
                  <a:pt x="60" y="16"/>
                </a:lnTo>
                <a:lnTo>
                  <a:pt x="63" y="17"/>
                </a:lnTo>
                <a:lnTo>
                  <a:pt x="61" y="16"/>
                </a:lnTo>
                <a:lnTo>
                  <a:pt x="59" y="12"/>
                </a:lnTo>
                <a:lnTo>
                  <a:pt x="55" y="9"/>
                </a:lnTo>
                <a:lnTo>
                  <a:pt x="59" y="13"/>
                </a:lnTo>
                <a:lnTo>
                  <a:pt x="56" y="9"/>
                </a:lnTo>
                <a:lnTo>
                  <a:pt x="52" y="7"/>
                </a:lnTo>
                <a:lnTo>
                  <a:pt x="56" y="11"/>
                </a:lnTo>
                <a:lnTo>
                  <a:pt x="53" y="7"/>
                </a:lnTo>
                <a:lnTo>
                  <a:pt x="49" y="4"/>
                </a:lnTo>
                <a:lnTo>
                  <a:pt x="48" y="3"/>
                </a:lnTo>
                <a:lnTo>
                  <a:pt x="49" y="5"/>
                </a:lnTo>
                <a:lnTo>
                  <a:pt x="49" y="4"/>
                </a:lnTo>
                <a:lnTo>
                  <a:pt x="44" y="1"/>
                </a:lnTo>
                <a:lnTo>
                  <a:pt x="43" y="0"/>
                </a:lnTo>
                <a:lnTo>
                  <a:pt x="23" y="0"/>
                </a:lnTo>
                <a:lnTo>
                  <a:pt x="21" y="1"/>
                </a:lnTo>
                <a:lnTo>
                  <a:pt x="16" y="4"/>
                </a:lnTo>
                <a:lnTo>
                  <a:pt x="16" y="5"/>
                </a:lnTo>
                <a:lnTo>
                  <a:pt x="17" y="3"/>
                </a:lnTo>
                <a:lnTo>
                  <a:pt x="16" y="4"/>
                </a:lnTo>
                <a:lnTo>
                  <a:pt x="12" y="7"/>
                </a:lnTo>
                <a:lnTo>
                  <a:pt x="9" y="11"/>
                </a:lnTo>
                <a:lnTo>
                  <a:pt x="13" y="7"/>
                </a:lnTo>
                <a:lnTo>
                  <a:pt x="9" y="9"/>
                </a:lnTo>
                <a:lnTo>
                  <a:pt x="7" y="13"/>
                </a:lnTo>
                <a:lnTo>
                  <a:pt x="11" y="9"/>
                </a:lnTo>
                <a:lnTo>
                  <a:pt x="7" y="12"/>
                </a:lnTo>
                <a:lnTo>
                  <a:pt x="4" y="16"/>
                </a:lnTo>
                <a:lnTo>
                  <a:pt x="2"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27">
            <a:extLst>
              <a:ext uri="{FF2B5EF4-FFF2-40B4-BE49-F238E27FC236}">
                <a16:creationId xmlns:a16="http://schemas.microsoft.com/office/drawing/2014/main" id="{F7D1B46A-3C90-4F83-BD4D-471D7A150DAA}"/>
              </a:ext>
            </a:extLst>
          </p:cNvPr>
          <p:cNvSpPr>
            <a:spLocks/>
          </p:cNvSpPr>
          <p:nvPr/>
        </p:nvSpPr>
        <p:spPr bwMode="auto">
          <a:xfrm>
            <a:off x="6864722" y="3748221"/>
            <a:ext cx="676275" cy="896937"/>
          </a:xfrm>
          <a:custGeom>
            <a:avLst/>
            <a:gdLst>
              <a:gd name="T0" fmla="*/ 2147483647 w 426"/>
              <a:gd name="T1" fmla="*/ 0 h 565"/>
              <a:gd name="T2" fmla="*/ 2147483647 w 426"/>
              <a:gd name="T3" fmla="*/ 0 h 565"/>
              <a:gd name="T4" fmla="*/ 2147483647 w 426"/>
              <a:gd name="T5" fmla="*/ 2147483647 h 565"/>
              <a:gd name="T6" fmla="*/ 0 w 426"/>
              <a:gd name="T7" fmla="*/ 2147483647 h 565"/>
              <a:gd name="T8" fmla="*/ 0 w 426"/>
              <a:gd name="T9" fmla="*/ 2147483647 h 565"/>
              <a:gd name="T10" fmla="*/ 2147483647 w 426"/>
              <a:gd name="T11" fmla="*/ 2147483647 h 565"/>
              <a:gd name="T12" fmla="*/ 2147483647 w 426"/>
              <a:gd name="T13" fmla="*/ 2147483647 h 565"/>
              <a:gd name="T14" fmla="*/ 2147483647 w 426"/>
              <a:gd name="T15" fmla="*/ 2147483647 h 565"/>
              <a:gd name="T16" fmla="*/ 2147483647 w 426"/>
              <a:gd name="T17" fmla="*/ 2147483647 h 565"/>
              <a:gd name="T18" fmla="*/ 2147483647 w 426"/>
              <a:gd name="T19" fmla="*/ 2147483647 h 565"/>
              <a:gd name="T20" fmla="*/ 2147483647 w 426"/>
              <a:gd name="T21" fmla="*/ 2147483647 h 565"/>
              <a:gd name="T22" fmla="*/ 2147483647 w 426"/>
              <a:gd name="T23" fmla="*/ 2147483647 h 565"/>
              <a:gd name="T24" fmla="*/ 2147483647 w 426"/>
              <a:gd name="T25" fmla="*/ 0 h 565"/>
              <a:gd name="T26" fmla="*/ 2147483647 w 426"/>
              <a:gd name="T27" fmla="*/ 0 h 565"/>
              <a:gd name="T28" fmla="*/ 2147483647 w 426"/>
              <a:gd name="T29" fmla="*/ 0 h 565"/>
              <a:gd name="T30" fmla="*/ 2147483647 w 426"/>
              <a:gd name="T31" fmla="*/ 2147483647 h 565"/>
              <a:gd name="T32" fmla="*/ 2147483647 w 426"/>
              <a:gd name="T33" fmla="*/ 2147483647 h 565"/>
              <a:gd name="T34" fmla="*/ 2147483647 w 426"/>
              <a:gd name="T35" fmla="*/ 2147483647 h 565"/>
              <a:gd name="T36" fmla="*/ 2147483647 w 426"/>
              <a:gd name="T37" fmla="*/ 2147483647 h 565"/>
              <a:gd name="T38" fmla="*/ 2147483647 w 426"/>
              <a:gd name="T39" fmla="*/ 2147483647 h 565"/>
              <a:gd name="T40" fmla="*/ 2147483647 w 426"/>
              <a:gd name="T41" fmla="*/ 2147483647 h 565"/>
              <a:gd name="T42" fmla="*/ 2147483647 w 426"/>
              <a:gd name="T43" fmla="*/ 2147483647 h 565"/>
              <a:gd name="T44" fmla="*/ 2147483647 w 426"/>
              <a:gd name="T45" fmla="*/ 2147483647 h 565"/>
              <a:gd name="T46" fmla="*/ 2147483647 w 426"/>
              <a:gd name="T47" fmla="*/ 2147483647 h 565"/>
              <a:gd name="T48" fmla="*/ 2147483647 w 426"/>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6"/>
              <a:gd name="T76" fmla="*/ 0 h 565"/>
              <a:gd name="T77" fmla="*/ 426 w 426"/>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6" h="565">
                <a:moveTo>
                  <a:pt x="8" y="0"/>
                </a:moveTo>
                <a:lnTo>
                  <a:pt x="5" y="0"/>
                </a:lnTo>
                <a:lnTo>
                  <a:pt x="2" y="3"/>
                </a:lnTo>
                <a:lnTo>
                  <a:pt x="0" y="5"/>
                </a:lnTo>
                <a:lnTo>
                  <a:pt x="0" y="560"/>
                </a:lnTo>
                <a:lnTo>
                  <a:pt x="2" y="563"/>
                </a:lnTo>
                <a:lnTo>
                  <a:pt x="5" y="565"/>
                </a:lnTo>
                <a:lnTo>
                  <a:pt x="420" y="565"/>
                </a:lnTo>
                <a:lnTo>
                  <a:pt x="423" y="563"/>
                </a:lnTo>
                <a:lnTo>
                  <a:pt x="426" y="560"/>
                </a:lnTo>
                <a:lnTo>
                  <a:pt x="426" y="5"/>
                </a:lnTo>
                <a:lnTo>
                  <a:pt x="423" y="3"/>
                </a:lnTo>
                <a:lnTo>
                  <a:pt x="420" y="0"/>
                </a:lnTo>
                <a:lnTo>
                  <a:pt x="418" y="0"/>
                </a:lnTo>
                <a:lnTo>
                  <a:pt x="8" y="0"/>
                </a:lnTo>
                <a:lnTo>
                  <a:pt x="8" y="16"/>
                </a:lnTo>
                <a:lnTo>
                  <a:pt x="418" y="16"/>
                </a:lnTo>
                <a:lnTo>
                  <a:pt x="410" y="8"/>
                </a:lnTo>
                <a:lnTo>
                  <a:pt x="410" y="557"/>
                </a:lnTo>
                <a:lnTo>
                  <a:pt x="418" y="549"/>
                </a:lnTo>
                <a:lnTo>
                  <a:pt x="8" y="549"/>
                </a:lnTo>
                <a:lnTo>
                  <a:pt x="16" y="55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Rectangle 28">
            <a:extLst>
              <a:ext uri="{FF2B5EF4-FFF2-40B4-BE49-F238E27FC236}">
                <a16:creationId xmlns:a16="http://schemas.microsoft.com/office/drawing/2014/main" id="{8B6D51B4-EAE3-40A2-A081-11534E73AA32}"/>
              </a:ext>
            </a:extLst>
          </p:cNvPr>
          <p:cNvSpPr>
            <a:spLocks noChangeArrowheads="1"/>
          </p:cNvSpPr>
          <p:nvPr/>
        </p:nvSpPr>
        <p:spPr bwMode="auto">
          <a:xfrm>
            <a:off x="7053634" y="4338771"/>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C</a:t>
            </a:r>
            <a:endParaRPr lang="en-US" altLang="zh-CN" sz="2400">
              <a:solidFill>
                <a:srgbClr val="00FF00"/>
              </a:solidFill>
              <a:latin typeface="Times New Roman" panose="02020603050405020304" pitchFamily="18" charset="0"/>
            </a:endParaRPr>
          </a:p>
        </p:txBody>
      </p:sp>
      <p:sp>
        <p:nvSpPr>
          <p:cNvPr id="31" name="Rectangle 29">
            <a:extLst>
              <a:ext uri="{FF2B5EF4-FFF2-40B4-BE49-F238E27FC236}">
                <a16:creationId xmlns:a16="http://schemas.microsoft.com/office/drawing/2014/main" id="{48647C80-6C6B-44E9-B249-B353880B58A6}"/>
              </a:ext>
            </a:extLst>
          </p:cNvPr>
          <p:cNvSpPr>
            <a:spLocks noChangeArrowheads="1"/>
          </p:cNvSpPr>
          <p:nvPr/>
        </p:nvSpPr>
        <p:spPr bwMode="auto">
          <a:xfrm>
            <a:off x="6932984" y="3862521"/>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D</a:t>
            </a:r>
            <a:endParaRPr lang="en-US" altLang="zh-CN" sz="2400">
              <a:solidFill>
                <a:srgbClr val="00FF00"/>
              </a:solidFill>
              <a:latin typeface="Times New Roman" panose="02020603050405020304" pitchFamily="18" charset="0"/>
            </a:endParaRPr>
          </a:p>
        </p:txBody>
      </p:sp>
      <p:sp>
        <p:nvSpPr>
          <p:cNvPr id="32" name="Rectangle 30">
            <a:extLst>
              <a:ext uri="{FF2B5EF4-FFF2-40B4-BE49-F238E27FC236}">
                <a16:creationId xmlns:a16="http://schemas.microsoft.com/office/drawing/2014/main" id="{91F10C8A-E4B0-4A81-9672-A6091EAE20CE}"/>
              </a:ext>
            </a:extLst>
          </p:cNvPr>
          <p:cNvSpPr>
            <a:spLocks noChangeArrowheads="1"/>
          </p:cNvSpPr>
          <p:nvPr/>
        </p:nvSpPr>
        <p:spPr bwMode="auto">
          <a:xfrm>
            <a:off x="7325097" y="3849821"/>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Q</a:t>
            </a:r>
            <a:endParaRPr lang="en-US" altLang="zh-CN" sz="2400">
              <a:solidFill>
                <a:srgbClr val="00FF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Rectangle 31">
                <a:extLst>
                  <a:ext uri="{FF2B5EF4-FFF2-40B4-BE49-F238E27FC236}">
                    <a16:creationId xmlns:a16="http://schemas.microsoft.com/office/drawing/2014/main" id="{2F0654AC-00F8-4CF9-875A-074B4FAED8F3}"/>
                  </a:ext>
                </a:extLst>
              </p:cNvPr>
              <p:cNvSpPr>
                <a:spLocks noChangeArrowheads="1"/>
              </p:cNvSpPr>
              <p:nvPr/>
            </p:nvSpPr>
            <p:spPr bwMode="auto">
              <a:xfrm>
                <a:off x="7325097" y="4340986"/>
                <a:ext cx="118622" cy="1619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05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05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1800">
                  <a:solidFill>
                    <a:srgbClr val="00FF00"/>
                  </a:solidFill>
                  <a:latin typeface="Times New Roman" panose="02020603050405020304" pitchFamily="18" charset="0"/>
                </a:endParaRPr>
              </a:p>
            </p:txBody>
          </p:sp>
        </mc:Choice>
        <mc:Fallback xmlns="">
          <p:sp>
            <p:nvSpPr>
              <p:cNvPr id="33" name="Rectangle 31">
                <a:extLst>
                  <a:ext uri="{FF2B5EF4-FFF2-40B4-BE49-F238E27FC236}">
                    <a16:creationId xmlns:a16="http://schemas.microsoft.com/office/drawing/2014/main" id="{2F0654AC-00F8-4CF9-875A-074B4FAED8F3}"/>
                  </a:ext>
                </a:extLst>
              </p:cNvPr>
              <p:cNvSpPr>
                <a:spLocks noRot="1" noChangeAspect="1" noMove="1" noResize="1" noEditPoints="1" noAdjustHandles="1" noChangeArrowheads="1" noChangeShapeType="1" noTextEdit="1"/>
              </p:cNvSpPr>
              <p:nvPr/>
            </p:nvSpPr>
            <p:spPr bwMode="auto">
              <a:xfrm>
                <a:off x="7325097" y="4340986"/>
                <a:ext cx="118622" cy="161967"/>
              </a:xfrm>
              <a:prstGeom prst="rect">
                <a:avLst/>
              </a:prstGeom>
              <a:blipFill>
                <a:blip r:embed="rId4"/>
                <a:stretch>
                  <a:fillRect l="-42105" r="-47368" b="-29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4" name="Freeform 32">
            <a:extLst>
              <a:ext uri="{FF2B5EF4-FFF2-40B4-BE49-F238E27FC236}">
                <a16:creationId xmlns:a16="http://schemas.microsoft.com/office/drawing/2014/main" id="{6847D565-E18D-4556-B108-EA94B8941EB4}"/>
              </a:ext>
            </a:extLst>
          </p:cNvPr>
          <p:cNvSpPr>
            <a:spLocks/>
          </p:cNvSpPr>
          <p:nvPr/>
        </p:nvSpPr>
        <p:spPr bwMode="auto">
          <a:xfrm>
            <a:off x="6864722" y="4319721"/>
            <a:ext cx="131762" cy="119062"/>
          </a:xfrm>
          <a:custGeom>
            <a:avLst/>
            <a:gdLst>
              <a:gd name="T0" fmla="*/ 2147483647 w 83"/>
              <a:gd name="T1" fmla="*/ 2147483647 h 75"/>
              <a:gd name="T2" fmla="*/ 2147483647 w 83"/>
              <a:gd name="T3" fmla="*/ 2147483647 h 75"/>
              <a:gd name="T4" fmla="*/ 2147483647 w 83"/>
              <a:gd name="T5" fmla="*/ 0 h 75"/>
              <a:gd name="T6" fmla="*/ 2147483647 w 83"/>
              <a:gd name="T7" fmla="*/ 0 h 75"/>
              <a:gd name="T8" fmla="*/ 2147483647 w 83"/>
              <a:gd name="T9" fmla="*/ 2147483647 h 75"/>
              <a:gd name="T10" fmla="*/ 2147483647 w 83"/>
              <a:gd name="T11" fmla="*/ 2147483647 h 75"/>
              <a:gd name="T12" fmla="*/ 2147483647 w 83"/>
              <a:gd name="T13" fmla="*/ 2147483647 h 75"/>
              <a:gd name="T14" fmla="*/ 0 w 83"/>
              <a:gd name="T15" fmla="*/ 2147483647 h 75"/>
              <a:gd name="T16" fmla="*/ 0 w 83"/>
              <a:gd name="T17" fmla="*/ 2147483647 h 75"/>
              <a:gd name="T18" fmla="*/ 2147483647 w 83"/>
              <a:gd name="T19" fmla="*/ 2147483647 h 75"/>
              <a:gd name="T20" fmla="*/ 2147483647 w 83"/>
              <a:gd name="T21" fmla="*/ 2147483647 h 75"/>
              <a:gd name="T22" fmla="*/ 2147483647 w 83"/>
              <a:gd name="T23" fmla="*/ 2147483647 h 75"/>
              <a:gd name="T24" fmla="*/ 2147483647 w 83"/>
              <a:gd name="T25" fmla="*/ 2147483647 h 75"/>
              <a:gd name="T26" fmla="*/ 2147483647 w 83"/>
              <a:gd name="T27" fmla="*/ 2147483647 h 75"/>
              <a:gd name="T28" fmla="*/ 2147483647 w 83"/>
              <a:gd name="T29" fmla="*/ 2147483647 h 75"/>
              <a:gd name="T30" fmla="*/ 2147483647 w 83"/>
              <a:gd name="T31" fmla="*/ 2147483647 h 75"/>
              <a:gd name="T32" fmla="*/ 2147483647 w 83"/>
              <a:gd name="T33" fmla="*/ 2147483647 h 75"/>
              <a:gd name="T34" fmla="*/ 2147483647 w 83"/>
              <a:gd name="T35" fmla="*/ 2147483647 h 75"/>
              <a:gd name="T36" fmla="*/ 2147483647 w 83"/>
              <a:gd name="T37" fmla="*/ 2147483647 h 75"/>
              <a:gd name="T38" fmla="*/ 2147483647 w 83"/>
              <a:gd name="T39" fmla="*/ 2147483647 h 75"/>
              <a:gd name="T40" fmla="*/ 2147483647 w 83"/>
              <a:gd name="T41" fmla="*/ 2147483647 h 75"/>
              <a:gd name="T42" fmla="*/ 2147483647 w 83"/>
              <a:gd name="T43" fmla="*/ 2147483647 h 75"/>
              <a:gd name="T44" fmla="*/ 2147483647 w 83"/>
              <a:gd name="T45" fmla="*/ 2147483647 h 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75"/>
              <a:gd name="T71" fmla="*/ 83 w 83"/>
              <a:gd name="T72" fmla="*/ 75 h 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75">
                <a:moveTo>
                  <a:pt x="13" y="2"/>
                </a:moveTo>
                <a:lnTo>
                  <a:pt x="12" y="2"/>
                </a:lnTo>
                <a:lnTo>
                  <a:pt x="9" y="0"/>
                </a:lnTo>
                <a:lnTo>
                  <a:pt x="5" y="0"/>
                </a:lnTo>
                <a:lnTo>
                  <a:pt x="4" y="2"/>
                </a:lnTo>
                <a:lnTo>
                  <a:pt x="1" y="3"/>
                </a:lnTo>
                <a:lnTo>
                  <a:pt x="1" y="4"/>
                </a:lnTo>
                <a:lnTo>
                  <a:pt x="0" y="7"/>
                </a:lnTo>
                <a:lnTo>
                  <a:pt x="0" y="11"/>
                </a:lnTo>
                <a:lnTo>
                  <a:pt x="1" y="12"/>
                </a:lnTo>
                <a:lnTo>
                  <a:pt x="2" y="15"/>
                </a:lnTo>
                <a:lnTo>
                  <a:pt x="69" y="74"/>
                </a:lnTo>
                <a:lnTo>
                  <a:pt x="71" y="74"/>
                </a:lnTo>
                <a:lnTo>
                  <a:pt x="73" y="75"/>
                </a:lnTo>
                <a:lnTo>
                  <a:pt x="77" y="75"/>
                </a:lnTo>
                <a:lnTo>
                  <a:pt x="79" y="74"/>
                </a:lnTo>
                <a:lnTo>
                  <a:pt x="81" y="73"/>
                </a:lnTo>
                <a:lnTo>
                  <a:pt x="81" y="71"/>
                </a:lnTo>
                <a:lnTo>
                  <a:pt x="83" y="69"/>
                </a:lnTo>
                <a:lnTo>
                  <a:pt x="83" y="65"/>
                </a:lnTo>
                <a:lnTo>
                  <a:pt x="81" y="63"/>
                </a:lnTo>
                <a:lnTo>
                  <a:pt x="80" y="61"/>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33">
            <a:extLst>
              <a:ext uri="{FF2B5EF4-FFF2-40B4-BE49-F238E27FC236}">
                <a16:creationId xmlns:a16="http://schemas.microsoft.com/office/drawing/2014/main" id="{D8B262C9-6769-4A1D-A619-9BEAB27812A7}"/>
              </a:ext>
            </a:extLst>
          </p:cNvPr>
          <p:cNvSpPr>
            <a:spLocks/>
          </p:cNvSpPr>
          <p:nvPr/>
        </p:nvSpPr>
        <p:spPr bwMode="auto">
          <a:xfrm>
            <a:off x="6864722" y="4413383"/>
            <a:ext cx="131762" cy="96838"/>
          </a:xfrm>
          <a:custGeom>
            <a:avLst/>
            <a:gdLst>
              <a:gd name="T0" fmla="*/ 2147483647 w 83"/>
              <a:gd name="T1" fmla="*/ 2147483647 h 61"/>
              <a:gd name="T2" fmla="*/ 2147483647 w 83"/>
              <a:gd name="T3" fmla="*/ 2147483647 h 61"/>
              <a:gd name="T4" fmla="*/ 2147483647 w 83"/>
              <a:gd name="T5" fmla="*/ 2147483647 h 61"/>
              <a:gd name="T6" fmla="*/ 2147483647 w 83"/>
              <a:gd name="T7" fmla="*/ 2147483647 h 61"/>
              <a:gd name="T8" fmla="*/ 2147483647 w 83"/>
              <a:gd name="T9" fmla="*/ 2147483647 h 61"/>
              <a:gd name="T10" fmla="*/ 2147483647 w 83"/>
              <a:gd name="T11" fmla="*/ 2147483647 h 61"/>
              <a:gd name="T12" fmla="*/ 2147483647 w 83"/>
              <a:gd name="T13" fmla="*/ 0 h 61"/>
              <a:gd name="T14" fmla="*/ 2147483647 w 83"/>
              <a:gd name="T15" fmla="*/ 0 h 61"/>
              <a:gd name="T16" fmla="*/ 2147483647 w 83"/>
              <a:gd name="T17" fmla="*/ 2147483647 h 61"/>
              <a:gd name="T18" fmla="*/ 2147483647 w 83"/>
              <a:gd name="T19" fmla="*/ 2147483647 h 61"/>
              <a:gd name="T20" fmla="*/ 2147483647 w 83"/>
              <a:gd name="T21" fmla="*/ 2147483647 h 61"/>
              <a:gd name="T22" fmla="*/ 0 w 83"/>
              <a:gd name="T23" fmla="*/ 2147483647 h 61"/>
              <a:gd name="T24" fmla="*/ 0 w 83"/>
              <a:gd name="T25" fmla="*/ 2147483647 h 61"/>
              <a:gd name="T26" fmla="*/ 2147483647 w 83"/>
              <a:gd name="T27" fmla="*/ 2147483647 h 61"/>
              <a:gd name="T28" fmla="*/ 2147483647 w 83"/>
              <a:gd name="T29" fmla="*/ 2147483647 h 61"/>
              <a:gd name="T30" fmla="*/ 2147483647 w 83"/>
              <a:gd name="T31" fmla="*/ 2147483647 h 61"/>
              <a:gd name="T32" fmla="*/ 2147483647 w 83"/>
              <a:gd name="T33" fmla="*/ 2147483647 h 61"/>
              <a:gd name="T34" fmla="*/ 2147483647 w 83"/>
              <a:gd name="T35" fmla="*/ 2147483647 h 61"/>
              <a:gd name="T36" fmla="*/ 2147483647 w 83"/>
              <a:gd name="T37" fmla="*/ 2147483647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61"/>
              <a:gd name="T59" fmla="*/ 83 w 83"/>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61">
                <a:moveTo>
                  <a:pt x="79" y="15"/>
                </a:moveTo>
                <a:lnTo>
                  <a:pt x="81" y="12"/>
                </a:lnTo>
                <a:lnTo>
                  <a:pt x="83" y="10"/>
                </a:lnTo>
                <a:lnTo>
                  <a:pt x="83" y="6"/>
                </a:lnTo>
                <a:lnTo>
                  <a:pt x="80" y="3"/>
                </a:lnTo>
                <a:lnTo>
                  <a:pt x="79" y="2"/>
                </a:lnTo>
                <a:lnTo>
                  <a:pt x="76" y="0"/>
                </a:lnTo>
                <a:lnTo>
                  <a:pt x="72" y="0"/>
                </a:lnTo>
                <a:lnTo>
                  <a:pt x="71" y="2"/>
                </a:lnTo>
                <a:lnTo>
                  <a:pt x="4" y="46"/>
                </a:lnTo>
                <a:lnTo>
                  <a:pt x="1" y="48"/>
                </a:lnTo>
                <a:lnTo>
                  <a:pt x="0" y="51"/>
                </a:lnTo>
                <a:lnTo>
                  <a:pt x="0" y="55"/>
                </a:lnTo>
                <a:lnTo>
                  <a:pt x="2" y="58"/>
                </a:lnTo>
                <a:lnTo>
                  <a:pt x="4" y="59"/>
                </a:lnTo>
                <a:lnTo>
                  <a:pt x="6" y="61"/>
                </a:lnTo>
                <a:lnTo>
                  <a:pt x="10" y="61"/>
                </a:lnTo>
                <a:lnTo>
                  <a:pt x="12" y="59"/>
                </a:lnTo>
                <a:lnTo>
                  <a:pt x="7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34">
            <a:extLst>
              <a:ext uri="{FF2B5EF4-FFF2-40B4-BE49-F238E27FC236}">
                <a16:creationId xmlns:a16="http://schemas.microsoft.com/office/drawing/2014/main" id="{364EA924-4FA5-4DDE-A02B-C66495B60626}"/>
              </a:ext>
            </a:extLst>
          </p:cNvPr>
          <p:cNvSpPr>
            <a:spLocks/>
          </p:cNvSpPr>
          <p:nvPr/>
        </p:nvSpPr>
        <p:spPr bwMode="auto">
          <a:xfrm>
            <a:off x="5945559" y="4783271"/>
            <a:ext cx="82550" cy="204787"/>
          </a:xfrm>
          <a:custGeom>
            <a:avLst/>
            <a:gdLst>
              <a:gd name="T0" fmla="*/ 2147483647 w 52"/>
              <a:gd name="T1" fmla="*/ 2147483647 h 129"/>
              <a:gd name="T2" fmla="*/ 2147483647 w 52"/>
              <a:gd name="T3" fmla="*/ 2147483647 h 129"/>
              <a:gd name="T4" fmla="*/ 2147483647 w 52"/>
              <a:gd name="T5" fmla="*/ 2147483647 h 129"/>
              <a:gd name="T6" fmla="*/ 2147483647 w 52"/>
              <a:gd name="T7" fmla="*/ 2147483647 h 129"/>
              <a:gd name="T8" fmla="*/ 2147483647 w 52"/>
              <a:gd name="T9" fmla="*/ 2147483647 h 129"/>
              <a:gd name="T10" fmla="*/ 2147483647 w 52"/>
              <a:gd name="T11" fmla="*/ 2147483647 h 129"/>
              <a:gd name="T12" fmla="*/ 2147483647 w 52"/>
              <a:gd name="T13" fmla="*/ 2147483647 h 129"/>
              <a:gd name="T14" fmla="*/ 2147483647 w 52"/>
              <a:gd name="T15" fmla="*/ 2147483647 h 129"/>
              <a:gd name="T16" fmla="*/ 2147483647 w 52"/>
              <a:gd name="T17" fmla="*/ 2147483647 h 129"/>
              <a:gd name="T18" fmla="*/ 2147483647 w 52"/>
              <a:gd name="T19" fmla="*/ 2147483647 h 129"/>
              <a:gd name="T20" fmla="*/ 2147483647 w 52"/>
              <a:gd name="T21" fmla="*/ 2147483647 h 129"/>
              <a:gd name="T22" fmla="*/ 2147483647 w 52"/>
              <a:gd name="T23" fmla="*/ 2147483647 h 129"/>
              <a:gd name="T24" fmla="*/ 2147483647 w 52"/>
              <a:gd name="T25" fmla="*/ 2147483647 h 129"/>
              <a:gd name="T26" fmla="*/ 2147483647 w 52"/>
              <a:gd name="T27" fmla="*/ 2147483647 h 129"/>
              <a:gd name="T28" fmla="*/ 2147483647 w 52"/>
              <a:gd name="T29" fmla="*/ 2147483647 h 129"/>
              <a:gd name="T30" fmla="*/ 2147483647 w 52"/>
              <a:gd name="T31" fmla="*/ 2147483647 h 129"/>
              <a:gd name="T32" fmla="*/ 2147483647 w 52"/>
              <a:gd name="T33" fmla="*/ 2147483647 h 129"/>
              <a:gd name="T34" fmla="*/ 2147483647 w 52"/>
              <a:gd name="T35" fmla="*/ 2147483647 h 129"/>
              <a:gd name="T36" fmla="*/ 2147483647 w 52"/>
              <a:gd name="T37" fmla="*/ 2147483647 h 129"/>
              <a:gd name="T38" fmla="*/ 2147483647 w 52"/>
              <a:gd name="T39" fmla="*/ 2147483647 h 129"/>
              <a:gd name="T40" fmla="*/ 2147483647 w 52"/>
              <a:gd name="T41" fmla="*/ 0 h 129"/>
              <a:gd name="T42" fmla="*/ 2147483647 w 52"/>
              <a:gd name="T43" fmla="*/ 2147483647 h 129"/>
              <a:gd name="T44" fmla="*/ 0 w 52"/>
              <a:gd name="T45" fmla="*/ 2147483647 h 129"/>
              <a:gd name="T46" fmla="*/ 2147483647 w 52"/>
              <a:gd name="T47" fmla="*/ 2147483647 h 129"/>
              <a:gd name="T48" fmla="*/ 2147483647 w 52"/>
              <a:gd name="T49" fmla="*/ 2147483647 h 129"/>
              <a:gd name="T50" fmla="*/ 2147483647 w 52"/>
              <a:gd name="T51" fmla="*/ 2147483647 h 129"/>
              <a:gd name="T52" fmla="*/ 2147483647 w 52"/>
              <a:gd name="T53" fmla="*/ 2147483647 h 129"/>
              <a:gd name="T54" fmla="*/ 2147483647 w 52"/>
              <a:gd name="T55" fmla="*/ 2147483647 h 129"/>
              <a:gd name="T56" fmla="*/ 2147483647 w 52"/>
              <a:gd name="T57" fmla="*/ 2147483647 h 129"/>
              <a:gd name="T58" fmla="*/ 2147483647 w 52"/>
              <a:gd name="T59" fmla="*/ 2147483647 h 129"/>
              <a:gd name="T60" fmla="*/ 2147483647 w 52"/>
              <a:gd name="T61" fmla="*/ 2147483647 h 129"/>
              <a:gd name="T62" fmla="*/ 2147483647 w 52"/>
              <a:gd name="T63" fmla="*/ 2147483647 h 129"/>
              <a:gd name="T64" fmla="*/ 2147483647 w 52"/>
              <a:gd name="T65" fmla="*/ 2147483647 h 129"/>
              <a:gd name="T66" fmla="*/ 2147483647 w 52"/>
              <a:gd name="T67" fmla="*/ 2147483647 h 129"/>
              <a:gd name="T68" fmla="*/ 2147483647 w 52"/>
              <a:gd name="T69" fmla="*/ 2147483647 h 129"/>
              <a:gd name="T70" fmla="*/ 2147483647 w 52"/>
              <a:gd name="T71" fmla="*/ 2147483647 h 129"/>
              <a:gd name="T72" fmla="*/ 2147483647 w 52"/>
              <a:gd name="T73" fmla="*/ 2147483647 h 129"/>
              <a:gd name="T74" fmla="*/ 2147483647 w 52"/>
              <a:gd name="T75" fmla="*/ 2147483647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36" y="121"/>
                </a:moveTo>
                <a:lnTo>
                  <a:pt x="36" y="123"/>
                </a:lnTo>
                <a:lnTo>
                  <a:pt x="38" y="125"/>
                </a:lnTo>
                <a:lnTo>
                  <a:pt x="39" y="127"/>
                </a:lnTo>
                <a:lnTo>
                  <a:pt x="40" y="127"/>
                </a:lnTo>
                <a:lnTo>
                  <a:pt x="43" y="129"/>
                </a:lnTo>
                <a:lnTo>
                  <a:pt x="47" y="129"/>
                </a:lnTo>
                <a:lnTo>
                  <a:pt x="48" y="127"/>
                </a:lnTo>
                <a:lnTo>
                  <a:pt x="51" y="126"/>
                </a:lnTo>
                <a:lnTo>
                  <a:pt x="51" y="125"/>
                </a:lnTo>
                <a:lnTo>
                  <a:pt x="52" y="122"/>
                </a:lnTo>
                <a:lnTo>
                  <a:pt x="52" y="118"/>
                </a:lnTo>
                <a:lnTo>
                  <a:pt x="51" y="115"/>
                </a:lnTo>
                <a:lnTo>
                  <a:pt x="51" y="107"/>
                </a:lnTo>
                <a:lnTo>
                  <a:pt x="50" y="103"/>
                </a:lnTo>
                <a:lnTo>
                  <a:pt x="50" y="95"/>
                </a:lnTo>
                <a:lnTo>
                  <a:pt x="48" y="91"/>
                </a:lnTo>
                <a:lnTo>
                  <a:pt x="48" y="89"/>
                </a:lnTo>
                <a:lnTo>
                  <a:pt x="47" y="85"/>
                </a:lnTo>
                <a:lnTo>
                  <a:pt x="47" y="81"/>
                </a:lnTo>
                <a:lnTo>
                  <a:pt x="46" y="77"/>
                </a:lnTo>
                <a:lnTo>
                  <a:pt x="46" y="74"/>
                </a:lnTo>
                <a:lnTo>
                  <a:pt x="43" y="65"/>
                </a:lnTo>
                <a:lnTo>
                  <a:pt x="42" y="63"/>
                </a:lnTo>
                <a:lnTo>
                  <a:pt x="42" y="59"/>
                </a:lnTo>
                <a:lnTo>
                  <a:pt x="39" y="51"/>
                </a:lnTo>
                <a:lnTo>
                  <a:pt x="38" y="48"/>
                </a:lnTo>
                <a:lnTo>
                  <a:pt x="36" y="44"/>
                </a:lnTo>
                <a:lnTo>
                  <a:pt x="35" y="42"/>
                </a:lnTo>
                <a:lnTo>
                  <a:pt x="34" y="38"/>
                </a:lnTo>
                <a:lnTo>
                  <a:pt x="32" y="35"/>
                </a:lnTo>
                <a:lnTo>
                  <a:pt x="30" y="30"/>
                </a:lnTo>
                <a:lnTo>
                  <a:pt x="27" y="27"/>
                </a:lnTo>
                <a:lnTo>
                  <a:pt x="27" y="24"/>
                </a:lnTo>
                <a:lnTo>
                  <a:pt x="22" y="16"/>
                </a:lnTo>
                <a:lnTo>
                  <a:pt x="22" y="15"/>
                </a:lnTo>
                <a:lnTo>
                  <a:pt x="19" y="10"/>
                </a:lnTo>
                <a:lnTo>
                  <a:pt x="16" y="6"/>
                </a:lnTo>
                <a:lnTo>
                  <a:pt x="14" y="3"/>
                </a:lnTo>
                <a:lnTo>
                  <a:pt x="12" y="2"/>
                </a:lnTo>
                <a:lnTo>
                  <a:pt x="10" y="0"/>
                </a:lnTo>
                <a:lnTo>
                  <a:pt x="6" y="0"/>
                </a:lnTo>
                <a:lnTo>
                  <a:pt x="3" y="3"/>
                </a:lnTo>
                <a:lnTo>
                  <a:pt x="1" y="4"/>
                </a:lnTo>
                <a:lnTo>
                  <a:pt x="0" y="7"/>
                </a:lnTo>
                <a:lnTo>
                  <a:pt x="0" y="11"/>
                </a:lnTo>
                <a:lnTo>
                  <a:pt x="1" y="12"/>
                </a:lnTo>
                <a:lnTo>
                  <a:pt x="3" y="16"/>
                </a:lnTo>
                <a:lnTo>
                  <a:pt x="6" y="18"/>
                </a:lnTo>
                <a:lnTo>
                  <a:pt x="6" y="20"/>
                </a:lnTo>
                <a:lnTo>
                  <a:pt x="8" y="24"/>
                </a:lnTo>
                <a:lnTo>
                  <a:pt x="11" y="28"/>
                </a:lnTo>
                <a:lnTo>
                  <a:pt x="11" y="30"/>
                </a:lnTo>
                <a:lnTo>
                  <a:pt x="14" y="35"/>
                </a:lnTo>
                <a:lnTo>
                  <a:pt x="16" y="38"/>
                </a:lnTo>
                <a:lnTo>
                  <a:pt x="16" y="40"/>
                </a:lnTo>
                <a:lnTo>
                  <a:pt x="18" y="43"/>
                </a:lnTo>
                <a:lnTo>
                  <a:pt x="19" y="47"/>
                </a:lnTo>
                <a:lnTo>
                  <a:pt x="20" y="50"/>
                </a:lnTo>
                <a:lnTo>
                  <a:pt x="22" y="54"/>
                </a:lnTo>
                <a:lnTo>
                  <a:pt x="23" y="57"/>
                </a:lnTo>
                <a:lnTo>
                  <a:pt x="24" y="61"/>
                </a:lnTo>
                <a:lnTo>
                  <a:pt x="26" y="62"/>
                </a:lnTo>
                <a:lnTo>
                  <a:pt x="26" y="66"/>
                </a:lnTo>
                <a:lnTo>
                  <a:pt x="27" y="70"/>
                </a:lnTo>
                <a:lnTo>
                  <a:pt x="30" y="77"/>
                </a:lnTo>
                <a:lnTo>
                  <a:pt x="30" y="79"/>
                </a:lnTo>
                <a:lnTo>
                  <a:pt x="31" y="83"/>
                </a:lnTo>
                <a:lnTo>
                  <a:pt x="31" y="87"/>
                </a:lnTo>
                <a:lnTo>
                  <a:pt x="32" y="91"/>
                </a:lnTo>
                <a:lnTo>
                  <a:pt x="32" y="94"/>
                </a:lnTo>
                <a:lnTo>
                  <a:pt x="34" y="98"/>
                </a:lnTo>
                <a:lnTo>
                  <a:pt x="34" y="106"/>
                </a:lnTo>
                <a:lnTo>
                  <a:pt x="35" y="110"/>
                </a:lnTo>
                <a:lnTo>
                  <a:pt x="35" y="118"/>
                </a:lnTo>
                <a:lnTo>
                  <a:pt x="36" y="123"/>
                </a:lnTo>
                <a:lnTo>
                  <a:pt x="3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35">
            <a:extLst>
              <a:ext uri="{FF2B5EF4-FFF2-40B4-BE49-F238E27FC236}">
                <a16:creationId xmlns:a16="http://schemas.microsoft.com/office/drawing/2014/main" id="{6BBD99A2-ADB1-4527-887B-C146E2EC4680}"/>
              </a:ext>
            </a:extLst>
          </p:cNvPr>
          <p:cNvSpPr>
            <a:spLocks/>
          </p:cNvSpPr>
          <p:nvPr/>
        </p:nvSpPr>
        <p:spPr bwMode="auto">
          <a:xfrm>
            <a:off x="5951909" y="4786446"/>
            <a:ext cx="444500" cy="195262"/>
          </a:xfrm>
          <a:custGeom>
            <a:avLst/>
            <a:gdLst>
              <a:gd name="T0" fmla="*/ 2147483647 w 280"/>
              <a:gd name="T1" fmla="*/ 2147483647 h 123"/>
              <a:gd name="T2" fmla="*/ 2147483647 w 280"/>
              <a:gd name="T3" fmla="*/ 2147483647 h 123"/>
              <a:gd name="T4" fmla="*/ 2147483647 w 280"/>
              <a:gd name="T5" fmla="*/ 2147483647 h 123"/>
              <a:gd name="T6" fmla="*/ 2147483647 w 280"/>
              <a:gd name="T7" fmla="*/ 2147483647 h 123"/>
              <a:gd name="T8" fmla="*/ 2147483647 w 280"/>
              <a:gd name="T9" fmla="*/ 2147483647 h 123"/>
              <a:gd name="T10" fmla="*/ 2147483647 w 280"/>
              <a:gd name="T11" fmla="*/ 2147483647 h 123"/>
              <a:gd name="T12" fmla="*/ 2147483647 w 280"/>
              <a:gd name="T13" fmla="*/ 2147483647 h 123"/>
              <a:gd name="T14" fmla="*/ 2147483647 w 280"/>
              <a:gd name="T15" fmla="*/ 2147483647 h 123"/>
              <a:gd name="T16" fmla="*/ 2147483647 w 280"/>
              <a:gd name="T17" fmla="*/ 2147483647 h 123"/>
              <a:gd name="T18" fmla="*/ 2147483647 w 280"/>
              <a:gd name="T19" fmla="*/ 2147483647 h 123"/>
              <a:gd name="T20" fmla="*/ 2147483647 w 280"/>
              <a:gd name="T21" fmla="*/ 2147483647 h 123"/>
              <a:gd name="T22" fmla="*/ 2147483647 w 280"/>
              <a:gd name="T23" fmla="*/ 2147483647 h 123"/>
              <a:gd name="T24" fmla="*/ 2147483647 w 280"/>
              <a:gd name="T25" fmla="*/ 2147483647 h 123"/>
              <a:gd name="T26" fmla="*/ 2147483647 w 280"/>
              <a:gd name="T27" fmla="*/ 2147483647 h 123"/>
              <a:gd name="T28" fmla="*/ 2147483647 w 280"/>
              <a:gd name="T29" fmla="*/ 2147483647 h 123"/>
              <a:gd name="T30" fmla="*/ 2147483647 w 280"/>
              <a:gd name="T31" fmla="*/ 2147483647 h 123"/>
              <a:gd name="T32" fmla="*/ 2147483647 w 280"/>
              <a:gd name="T33" fmla="*/ 2147483647 h 123"/>
              <a:gd name="T34" fmla="*/ 2147483647 w 280"/>
              <a:gd name="T35" fmla="*/ 2147483647 h 123"/>
              <a:gd name="T36" fmla="*/ 2147483647 w 280"/>
              <a:gd name="T37" fmla="*/ 2147483647 h 123"/>
              <a:gd name="T38" fmla="*/ 2147483647 w 280"/>
              <a:gd name="T39" fmla="*/ 2147483647 h 123"/>
              <a:gd name="T40" fmla="*/ 2147483647 w 280"/>
              <a:gd name="T41" fmla="*/ 2147483647 h 123"/>
              <a:gd name="T42" fmla="*/ 2147483647 w 280"/>
              <a:gd name="T43" fmla="*/ 2147483647 h 123"/>
              <a:gd name="T44" fmla="*/ 2147483647 w 280"/>
              <a:gd name="T45" fmla="*/ 2147483647 h 123"/>
              <a:gd name="T46" fmla="*/ 2147483647 w 280"/>
              <a:gd name="T47" fmla="*/ 2147483647 h 123"/>
              <a:gd name="T48" fmla="*/ 2147483647 w 280"/>
              <a:gd name="T49" fmla="*/ 2147483647 h 123"/>
              <a:gd name="T50" fmla="*/ 2147483647 w 280"/>
              <a:gd name="T51" fmla="*/ 2147483647 h 123"/>
              <a:gd name="T52" fmla="*/ 2147483647 w 280"/>
              <a:gd name="T53" fmla="*/ 2147483647 h 123"/>
              <a:gd name="T54" fmla="*/ 2147483647 w 280"/>
              <a:gd name="T55" fmla="*/ 0 h 123"/>
              <a:gd name="T56" fmla="*/ 2147483647 w 280"/>
              <a:gd name="T57" fmla="*/ 0 h 123"/>
              <a:gd name="T58" fmla="*/ 2147483647 w 280"/>
              <a:gd name="T59" fmla="*/ 2147483647 h 123"/>
              <a:gd name="T60" fmla="*/ 2147483647 w 280"/>
              <a:gd name="T61" fmla="*/ 2147483647 h 123"/>
              <a:gd name="T62" fmla="*/ 0 w 280"/>
              <a:gd name="T63" fmla="*/ 2147483647 h 123"/>
              <a:gd name="T64" fmla="*/ 0 w 280"/>
              <a:gd name="T65" fmla="*/ 2147483647 h 123"/>
              <a:gd name="T66" fmla="*/ 2147483647 w 280"/>
              <a:gd name="T67" fmla="*/ 2147483647 h 123"/>
              <a:gd name="T68" fmla="*/ 2147483647 w 280"/>
              <a:gd name="T69" fmla="*/ 2147483647 h 123"/>
              <a:gd name="T70" fmla="*/ 2147483647 w 280"/>
              <a:gd name="T71" fmla="*/ 2147483647 h 123"/>
              <a:gd name="T72" fmla="*/ 2147483647 w 280"/>
              <a:gd name="T73" fmla="*/ 2147483647 h 123"/>
              <a:gd name="T74" fmla="*/ 2147483647 w 280"/>
              <a:gd name="T75" fmla="*/ 2147483647 h 123"/>
              <a:gd name="T76" fmla="*/ 2147483647 w 280"/>
              <a:gd name="T77" fmla="*/ 2147483647 h 123"/>
              <a:gd name="T78" fmla="*/ 2147483647 w 280"/>
              <a:gd name="T79" fmla="*/ 2147483647 h 123"/>
              <a:gd name="T80" fmla="*/ 2147483647 w 280"/>
              <a:gd name="T81" fmla="*/ 2147483647 h 123"/>
              <a:gd name="T82" fmla="*/ 2147483647 w 280"/>
              <a:gd name="T83" fmla="*/ 2147483647 h 123"/>
              <a:gd name="T84" fmla="*/ 2147483647 w 280"/>
              <a:gd name="T85" fmla="*/ 2147483647 h 123"/>
              <a:gd name="T86" fmla="*/ 2147483647 w 280"/>
              <a:gd name="T87" fmla="*/ 2147483647 h 123"/>
              <a:gd name="T88" fmla="*/ 2147483647 w 280"/>
              <a:gd name="T89" fmla="*/ 2147483647 h 123"/>
              <a:gd name="T90" fmla="*/ 2147483647 w 280"/>
              <a:gd name="T91" fmla="*/ 2147483647 h 123"/>
              <a:gd name="T92" fmla="*/ 2147483647 w 280"/>
              <a:gd name="T93" fmla="*/ 2147483647 h 123"/>
              <a:gd name="T94" fmla="*/ 2147483647 w 280"/>
              <a:gd name="T95" fmla="*/ 2147483647 h 123"/>
              <a:gd name="T96" fmla="*/ 2147483647 w 280"/>
              <a:gd name="T97" fmla="*/ 2147483647 h 123"/>
              <a:gd name="T98" fmla="*/ 2147483647 w 280"/>
              <a:gd name="T99" fmla="*/ 2147483647 h 123"/>
              <a:gd name="T100" fmla="*/ 2147483647 w 280"/>
              <a:gd name="T101" fmla="*/ 2147483647 h 123"/>
              <a:gd name="T102" fmla="*/ 2147483647 w 280"/>
              <a:gd name="T103" fmla="*/ 2147483647 h 123"/>
              <a:gd name="T104" fmla="*/ 2147483647 w 280"/>
              <a:gd name="T105" fmla="*/ 2147483647 h 123"/>
              <a:gd name="T106" fmla="*/ 2147483647 w 280"/>
              <a:gd name="T107" fmla="*/ 2147483647 h 123"/>
              <a:gd name="T108" fmla="*/ 2147483647 w 280"/>
              <a:gd name="T109" fmla="*/ 2147483647 h 123"/>
              <a:gd name="T110" fmla="*/ 2147483647 w 280"/>
              <a:gd name="T111" fmla="*/ 2147483647 h 123"/>
              <a:gd name="T112" fmla="*/ 2147483647 w 280"/>
              <a:gd name="T113" fmla="*/ 2147483647 h 1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0"/>
              <a:gd name="T172" fmla="*/ 0 h 123"/>
              <a:gd name="T173" fmla="*/ 280 w 280"/>
              <a:gd name="T174" fmla="*/ 123 h 1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0" h="123">
                <a:moveTo>
                  <a:pt x="267" y="120"/>
                </a:moveTo>
                <a:lnTo>
                  <a:pt x="269" y="123"/>
                </a:lnTo>
                <a:lnTo>
                  <a:pt x="273" y="123"/>
                </a:lnTo>
                <a:lnTo>
                  <a:pt x="276" y="121"/>
                </a:lnTo>
                <a:lnTo>
                  <a:pt x="279" y="119"/>
                </a:lnTo>
                <a:lnTo>
                  <a:pt x="280" y="117"/>
                </a:lnTo>
                <a:lnTo>
                  <a:pt x="280" y="113"/>
                </a:lnTo>
                <a:lnTo>
                  <a:pt x="279" y="111"/>
                </a:lnTo>
                <a:lnTo>
                  <a:pt x="277" y="109"/>
                </a:lnTo>
                <a:lnTo>
                  <a:pt x="253" y="85"/>
                </a:lnTo>
                <a:lnTo>
                  <a:pt x="232" y="68"/>
                </a:lnTo>
                <a:lnTo>
                  <a:pt x="224" y="64"/>
                </a:lnTo>
                <a:lnTo>
                  <a:pt x="217" y="59"/>
                </a:lnTo>
                <a:lnTo>
                  <a:pt x="209" y="55"/>
                </a:lnTo>
                <a:lnTo>
                  <a:pt x="202" y="49"/>
                </a:lnTo>
                <a:lnTo>
                  <a:pt x="178" y="37"/>
                </a:lnTo>
                <a:lnTo>
                  <a:pt x="168" y="32"/>
                </a:lnTo>
                <a:lnTo>
                  <a:pt x="160" y="29"/>
                </a:lnTo>
                <a:lnTo>
                  <a:pt x="152" y="25"/>
                </a:lnTo>
                <a:lnTo>
                  <a:pt x="142" y="22"/>
                </a:lnTo>
                <a:lnTo>
                  <a:pt x="134" y="20"/>
                </a:lnTo>
                <a:lnTo>
                  <a:pt x="95" y="9"/>
                </a:lnTo>
                <a:lnTo>
                  <a:pt x="77" y="6"/>
                </a:lnTo>
                <a:lnTo>
                  <a:pt x="67" y="4"/>
                </a:lnTo>
                <a:lnTo>
                  <a:pt x="56" y="2"/>
                </a:lnTo>
                <a:lnTo>
                  <a:pt x="47" y="2"/>
                </a:lnTo>
                <a:lnTo>
                  <a:pt x="39" y="1"/>
                </a:lnTo>
                <a:lnTo>
                  <a:pt x="27" y="0"/>
                </a:lnTo>
                <a:lnTo>
                  <a:pt x="7" y="0"/>
                </a:lnTo>
                <a:lnTo>
                  <a:pt x="4" y="1"/>
                </a:lnTo>
                <a:lnTo>
                  <a:pt x="2" y="4"/>
                </a:lnTo>
                <a:lnTo>
                  <a:pt x="0" y="5"/>
                </a:lnTo>
                <a:lnTo>
                  <a:pt x="0" y="9"/>
                </a:lnTo>
                <a:lnTo>
                  <a:pt x="2" y="12"/>
                </a:lnTo>
                <a:lnTo>
                  <a:pt x="4" y="14"/>
                </a:lnTo>
                <a:lnTo>
                  <a:pt x="6" y="16"/>
                </a:lnTo>
                <a:lnTo>
                  <a:pt x="8" y="16"/>
                </a:lnTo>
                <a:lnTo>
                  <a:pt x="27" y="16"/>
                </a:lnTo>
                <a:lnTo>
                  <a:pt x="36" y="17"/>
                </a:lnTo>
                <a:lnTo>
                  <a:pt x="47" y="18"/>
                </a:lnTo>
                <a:lnTo>
                  <a:pt x="56" y="18"/>
                </a:lnTo>
                <a:lnTo>
                  <a:pt x="64" y="20"/>
                </a:lnTo>
                <a:lnTo>
                  <a:pt x="74" y="22"/>
                </a:lnTo>
                <a:lnTo>
                  <a:pt x="93" y="25"/>
                </a:lnTo>
                <a:lnTo>
                  <a:pt x="129" y="36"/>
                </a:lnTo>
                <a:lnTo>
                  <a:pt x="137" y="38"/>
                </a:lnTo>
                <a:lnTo>
                  <a:pt x="146" y="41"/>
                </a:lnTo>
                <a:lnTo>
                  <a:pt x="154" y="45"/>
                </a:lnTo>
                <a:lnTo>
                  <a:pt x="162" y="48"/>
                </a:lnTo>
                <a:lnTo>
                  <a:pt x="170" y="51"/>
                </a:lnTo>
                <a:lnTo>
                  <a:pt x="194" y="63"/>
                </a:lnTo>
                <a:lnTo>
                  <a:pt x="201" y="68"/>
                </a:lnTo>
                <a:lnTo>
                  <a:pt x="209" y="72"/>
                </a:lnTo>
                <a:lnTo>
                  <a:pt x="216" y="77"/>
                </a:lnTo>
                <a:lnTo>
                  <a:pt x="224" y="81"/>
                </a:lnTo>
                <a:lnTo>
                  <a:pt x="243" y="96"/>
                </a:lnTo>
                <a:lnTo>
                  <a:pt x="267"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36">
            <a:extLst>
              <a:ext uri="{FF2B5EF4-FFF2-40B4-BE49-F238E27FC236}">
                <a16:creationId xmlns:a16="http://schemas.microsoft.com/office/drawing/2014/main" id="{B8A0353F-EA26-49DD-8B98-33DB03CEEF94}"/>
              </a:ext>
            </a:extLst>
          </p:cNvPr>
          <p:cNvSpPr>
            <a:spLocks/>
          </p:cNvSpPr>
          <p:nvPr/>
        </p:nvSpPr>
        <p:spPr bwMode="auto">
          <a:xfrm>
            <a:off x="5955084" y="4970596"/>
            <a:ext cx="82550" cy="204787"/>
          </a:xfrm>
          <a:custGeom>
            <a:avLst/>
            <a:gdLst>
              <a:gd name="T0" fmla="*/ 2147483647 w 52"/>
              <a:gd name="T1" fmla="*/ 2147483647 h 129"/>
              <a:gd name="T2" fmla="*/ 2147483647 w 52"/>
              <a:gd name="T3" fmla="*/ 2147483647 h 129"/>
              <a:gd name="T4" fmla="*/ 2147483647 w 52"/>
              <a:gd name="T5" fmla="*/ 0 h 129"/>
              <a:gd name="T6" fmla="*/ 2147483647 w 52"/>
              <a:gd name="T7" fmla="*/ 2147483647 h 129"/>
              <a:gd name="T8" fmla="*/ 2147483647 w 52"/>
              <a:gd name="T9" fmla="*/ 2147483647 h 129"/>
              <a:gd name="T10" fmla="*/ 2147483647 w 52"/>
              <a:gd name="T11" fmla="*/ 2147483647 h 129"/>
              <a:gd name="T12" fmla="*/ 2147483647 w 52"/>
              <a:gd name="T13" fmla="*/ 2147483647 h 129"/>
              <a:gd name="T14" fmla="*/ 2147483647 w 52"/>
              <a:gd name="T15" fmla="*/ 2147483647 h 129"/>
              <a:gd name="T16" fmla="*/ 2147483647 w 52"/>
              <a:gd name="T17" fmla="*/ 2147483647 h 129"/>
              <a:gd name="T18" fmla="*/ 2147483647 w 52"/>
              <a:gd name="T19" fmla="*/ 2147483647 h 129"/>
              <a:gd name="T20" fmla="*/ 2147483647 w 52"/>
              <a:gd name="T21" fmla="*/ 2147483647 h 129"/>
              <a:gd name="T22" fmla="*/ 2147483647 w 52"/>
              <a:gd name="T23" fmla="*/ 2147483647 h 129"/>
              <a:gd name="T24" fmla="*/ 2147483647 w 52"/>
              <a:gd name="T25" fmla="*/ 2147483647 h 129"/>
              <a:gd name="T26" fmla="*/ 2147483647 w 52"/>
              <a:gd name="T27" fmla="*/ 2147483647 h 129"/>
              <a:gd name="T28" fmla="*/ 2147483647 w 52"/>
              <a:gd name="T29" fmla="*/ 2147483647 h 129"/>
              <a:gd name="T30" fmla="*/ 2147483647 w 52"/>
              <a:gd name="T31" fmla="*/ 2147483647 h 129"/>
              <a:gd name="T32" fmla="*/ 2147483647 w 52"/>
              <a:gd name="T33" fmla="*/ 2147483647 h 129"/>
              <a:gd name="T34" fmla="*/ 2147483647 w 52"/>
              <a:gd name="T35" fmla="*/ 2147483647 h 129"/>
              <a:gd name="T36" fmla="*/ 2147483647 w 52"/>
              <a:gd name="T37" fmla="*/ 2147483647 h 129"/>
              <a:gd name="T38" fmla="*/ 2147483647 w 52"/>
              <a:gd name="T39" fmla="*/ 2147483647 h 129"/>
              <a:gd name="T40" fmla="*/ 0 w 52"/>
              <a:gd name="T41" fmla="*/ 2147483647 h 129"/>
              <a:gd name="T42" fmla="*/ 2147483647 w 52"/>
              <a:gd name="T43" fmla="*/ 2147483647 h 129"/>
              <a:gd name="T44" fmla="*/ 2147483647 w 52"/>
              <a:gd name="T45" fmla="*/ 2147483647 h 129"/>
              <a:gd name="T46" fmla="*/ 2147483647 w 52"/>
              <a:gd name="T47" fmla="*/ 2147483647 h 129"/>
              <a:gd name="T48" fmla="*/ 2147483647 w 52"/>
              <a:gd name="T49" fmla="*/ 2147483647 h 129"/>
              <a:gd name="T50" fmla="*/ 2147483647 w 52"/>
              <a:gd name="T51" fmla="*/ 2147483647 h 129"/>
              <a:gd name="T52" fmla="*/ 2147483647 w 52"/>
              <a:gd name="T53" fmla="*/ 2147483647 h 129"/>
              <a:gd name="T54" fmla="*/ 2147483647 w 52"/>
              <a:gd name="T55" fmla="*/ 2147483647 h 129"/>
              <a:gd name="T56" fmla="*/ 2147483647 w 52"/>
              <a:gd name="T57" fmla="*/ 2147483647 h 129"/>
              <a:gd name="T58" fmla="*/ 2147483647 w 52"/>
              <a:gd name="T59" fmla="*/ 2147483647 h 129"/>
              <a:gd name="T60" fmla="*/ 2147483647 w 52"/>
              <a:gd name="T61" fmla="*/ 2147483647 h 129"/>
              <a:gd name="T62" fmla="*/ 2147483647 w 52"/>
              <a:gd name="T63" fmla="*/ 2147483647 h 129"/>
              <a:gd name="T64" fmla="*/ 2147483647 w 52"/>
              <a:gd name="T65" fmla="*/ 2147483647 h 129"/>
              <a:gd name="T66" fmla="*/ 2147483647 w 52"/>
              <a:gd name="T67" fmla="*/ 2147483647 h 129"/>
              <a:gd name="T68" fmla="*/ 2147483647 w 52"/>
              <a:gd name="T69" fmla="*/ 2147483647 h 129"/>
              <a:gd name="T70" fmla="*/ 2147483647 w 52"/>
              <a:gd name="T71" fmla="*/ 2147483647 h 129"/>
              <a:gd name="T72" fmla="*/ 2147483647 w 52"/>
              <a:gd name="T73" fmla="*/ 2147483647 h 129"/>
              <a:gd name="T74" fmla="*/ 2147483647 w 52"/>
              <a:gd name="T75" fmla="*/ 2147483647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52" y="8"/>
                </a:moveTo>
                <a:lnTo>
                  <a:pt x="52" y="7"/>
                </a:lnTo>
                <a:lnTo>
                  <a:pt x="50" y="4"/>
                </a:lnTo>
                <a:lnTo>
                  <a:pt x="50" y="3"/>
                </a:lnTo>
                <a:lnTo>
                  <a:pt x="48" y="1"/>
                </a:lnTo>
                <a:lnTo>
                  <a:pt x="46" y="0"/>
                </a:lnTo>
                <a:lnTo>
                  <a:pt x="42" y="0"/>
                </a:lnTo>
                <a:lnTo>
                  <a:pt x="40" y="1"/>
                </a:lnTo>
                <a:lnTo>
                  <a:pt x="38" y="1"/>
                </a:lnTo>
                <a:lnTo>
                  <a:pt x="37" y="4"/>
                </a:lnTo>
                <a:lnTo>
                  <a:pt x="36" y="5"/>
                </a:lnTo>
                <a:lnTo>
                  <a:pt x="36" y="8"/>
                </a:lnTo>
                <a:lnTo>
                  <a:pt x="37" y="4"/>
                </a:lnTo>
                <a:lnTo>
                  <a:pt x="34" y="9"/>
                </a:lnTo>
                <a:lnTo>
                  <a:pt x="34" y="18"/>
                </a:lnTo>
                <a:lnTo>
                  <a:pt x="33" y="22"/>
                </a:lnTo>
                <a:lnTo>
                  <a:pt x="33" y="28"/>
                </a:lnTo>
                <a:lnTo>
                  <a:pt x="32" y="32"/>
                </a:lnTo>
                <a:lnTo>
                  <a:pt x="32" y="36"/>
                </a:lnTo>
                <a:lnTo>
                  <a:pt x="30" y="39"/>
                </a:lnTo>
                <a:lnTo>
                  <a:pt x="29" y="43"/>
                </a:lnTo>
                <a:lnTo>
                  <a:pt x="29" y="47"/>
                </a:lnTo>
                <a:lnTo>
                  <a:pt x="28" y="50"/>
                </a:lnTo>
                <a:lnTo>
                  <a:pt x="26" y="54"/>
                </a:lnTo>
                <a:lnTo>
                  <a:pt x="26" y="58"/>
                </a:lnTo>
                <a:lnTo>
                  <a:pt x="24" y="63"/>
                </a:lnTo>
                <a:lnTo>
                  <a:pt x="21" y="71"/>
                </a:lnTo>
                <a:lnTo>
                  <a:pt x="20" y="74"/>
                </a:lnTo>
                <a:lnTo>
                  <a:pt x="18" y="78"/>
                </a:lnTo>
                <a:lnTo>
                  <a:pt x="17" y="80"/>
                </a:lnTo>
                <a:lnTo>
                  <a:pt x="14" y="89"/>
                </a:lnTo>
                <a:lnTo>
                  <a:pt x="13" y="91"/>
                </a:lnTo>
                <a:lnTo>
                  <a:pt x="13" y="94"/>
                </a:lnTo>
                <a:lnTo>
                  <a:pt x="10" y="95"/>
                </a:lnTo>
                <a:lnTo>
                  <a:pt x="8" y="101"/>
                </a:lnTo>
                <a:lnTo>
                  <a:pt x="6" y="105"/>
                </a:lnTo>
                <a:lnTo>
                  <a:pt x="6" y="106"/>
                </a:lnTo>
                <a:lnTo>
                  <a:pt x="1" y="114"/>
                </a:lnTo>
                <a:lnTo>
                  <a:pt x="0" y="118"/>
                </a:lnTo>
                <a:lnTo>
                  <a:pt x="1" y="117"/>
                </a:lnTo>
                <a:lnTo>
                  <a:pt x="0" y="118"/>
                </a:lnTo>
                <a:lnTo>
                  <a:pt x="0" y="122"/>
                </a:lnTo>
                <a:lnTo>
                  <a:pt x="1" y="125"/>
                </a:lnTo>
                <a:lnTo>
                  <a:pt x="4" y="127"/>
                </a:lnTo>
                <a:lnTo>
                  <a:pt x="5" y="129"/>
                </a:lnTo>
                <a:lnTo>
                  <a:pt x="9" y="129"/>
                </a:lnTo>
                <a:lnTo>
                  <a:pt x="12" y="127"/>
                </a:lnTo>
                <a:lnTo>
                  <a:pt x="14" y="125"/>
                </a:lnTo>
                <a:lnTo>
                  <a:pt x="16" y="123"/>
                </a:lnTo>
                <a:lnTo>
                  <a:pt x="17" y="119"/>
                </a:lnTo>
                <a:lnTo>
                  <a:pt x="17" y="118"/>
                </a:lnTo>
                <a:lnTo>
                  <a:pt x="20" y="114"/>
                </a:lnTo>
                <a:lnTo>
                  <a:pt x="22" y="110"/>
                </a:lnTo>
                <a:lnTo>
                  <a:pt x="24" y="106"/>
                </a:lnTo>
                <a:lnTo>
                  <a:pt x="26" y="102"/>
                </a:lnTo>
                <a:lnTo>
                  <a:pt x="29" y="97"/>
                </a:lnTo>
                <a:lnTo>
                  <a:pt x="30" y="94"/>
                </a:lnTo>
                <a:lnTo>
                  <a:pt x="33" y="86"/>
                </a:lnTo>
                <a:lnTo>
                  <a:pt x="34" y="83"/>
                </a:lnTo>
                <a:lnTo>
                  <a:pt x="36" y="79"/>
                </a:lnTo>
                <a:lnTo>
                  <a:pt x="37" y="76"/>
                </a:lnTo>
                <a:lnTo>
                  <a:pt x="40" y="68"/>
                </a:lnTo>
                <a:lnTo>
                  <a:pt x="41" y="66"/>
                </a:lnTo>
                <a:lnTo>
                  <a:pt x="42" y="60"/>
                </a:lnTo>
                <a:lnTo>
                  <a:pt x="42" y="56"/>
                </a:lnTo>
                <a:lnTo>
                  <a:pt x="44" y="55"/>
                </a:lnTo>
                <a:lnTo>
                  <a:pt x="45" y="50"/>
                </a:lnTo>
                <a:lnTo>
                  <a:pt x="45" y="46"/>
                </a:lnTo>
                <a:lnTo>
                  <a:pt x="46" y="44"/>
                </a:lnTo>
                <a:lnTo>
                  <a:pt x="48" y="39"/>
                </a:lnTo>
                <a:lnTo>
                  <a:pt x="48" y="35"/>
                </a:lnTo>
                <a:lnTo>
                  <a:pt x="49" y="31"/>
                </a:lnTo>
                <a:lnTo>
                  <a:pt x="49" y="24"/>
                </a:lnTo>
                <a:lnTo>
                  <a:pt x="50" y="20"/>
                </a:lnTo>
                <a:lnTo>
                  <a:pt x="50" y="12"/>
                </a:lnTo>
                <a:lnTo>
                  <a:pt x="5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37">
            <a:extLst>
              <a:ext uri="{FF2B5EF4-FFF2-40B4-BE49-F238E27FC236}">
                <a16:creationId xmlns:a16="http://schemas.microsoft.com/office/drawing/2014/main" id="{B5912D7F-58CC-4B07-B54B-28BD25FB7761}"/>
              </a:ext>
            </a:extLst>
          </p:cNvPr>
          <p:cNvSpPr>
            <a:spLocks/>
          </p:cNvSpPr>
          <p:nvPr/>
        </p:nvSpPr>
        <p:spPr bwMode="auto">
          <a:xfrm>
            <a:off x="5963022" y="4976946"/>
            <a:ext cx="441325" cy="193675"/>
          </a:xfrm>
          <a:custGeom>
            <a:avLst/>
            <a:gdLst>
              <a:gd name="T0" fmla="*/ 2147483647 w 278"/>
              <a:gd name="T1" fmla="*/ 2147483647 h 122"/>
              <a:gd name="T2" fmla="*/ 2147483647 w 278"/>
              <a:gd name="T3" fmla="*/ 2147483647 h 122"/>
              <a:gd name="T4" fmla="*/ 2147483647 w 278"/>
              <a:gd name="T5" fmla="*/ 2147483647 h 122"/>
              <a:gd name="T6" fmla="*/ 2147483647 w 278"/>
              <a:gd name="T7" fmla="*/ 0 h 122"/>
              <a:gd name="T8" fmla="*/ 2147483647 w 278"/>
              <a:gd name="T9" fmla="*/ 2147483647 h 122"/>
              <a:gd name="T10" fmla="*/ 2147483647 w 278"/>
              <a:gd name="T11" fmla="*/ 2147483647 h 122"/>
              <a:gd name="T12" fmla="*/ 2147483647 w 278"/>
              <a:gd name="T13" fmla="*/ 2147483647 h 122"/>
              <a:gd name="T14" fmla="*/ 2147483647 w 278"/>
              <a:gd name="T15" fmla="*/ 2147483647 h 122"/>
              <a:gd name="T16" fmla="*/ 2147483647 w 278"/>
              <a:gd name="T17" fmla="*/ 2147483647 h 122"/>
              <a:gd name="T18" fmla="*/ 2147483647 w 278"/>
              <a:gd name="T19" fmla="*/ 2147483647 h 122"/>
              <a:gd name="T20" fmla="*/ 2147483647 w 278"/>
              <a:gd name="T21" fmla="*/ 2147483647 h 122"/>
              <a:gd name="T22" fmla="*/ 2147483647 w 278"/>
              <a:gd name="T23" fmla="*/ 2147483647 h 122"/>
              <a:gd name="T24" fmla="*/ 2147483647 w 278"/>
              <a:gd name="T25" fmla="*/ 2147483647 h 122"/>
              <a:gd name="T26" fmla="*/ 2147483647 w 278"/>
              <a:gd name="T27" fmla="*/ 2147483647 h 122"/>
              <a:gd name="T28" fmla="*/ 2147483647 w 278"/>
              <a:gd name="T29" fmla="*/ 2147483647 h 122"/>
              <a:gd name="T30" fmla="*/ 2147483647 w 278"/>
              <a:gd name="T31" fmla="*/ 2147483647 h 122"/>
              <a:gd name="T32" fmla="*/ 2147483647 w 278"/>
              <a:gd name="T33" fmla="*/ 2147483647 h 122"/>
              <a:gd name="T34" fmla="*/ 2147483647 w 278"/>
              <a:gd name="T35" fmla="*/ 2147483647 h 122"/>
              <a:gd name="T36" fmla="*/ 2147483647 w 278"/>
              <a:gd name="T37" fmla="*/ 2147483647 h 122"/>
              <a:gd name="T38" fmla="*/ 2147483647 w 278"/>
              <a:gd name="T39" fmla="*/ 2147483647 h 122"/>
              <a:gd name="T40" fmla="*/ 0 w 278"/>
              <a:gd name="T41" fmla="*/ 2147483647 h 122"/>
              <a:gd name="T42" fmla="*/ 2147483647 w 278"/>
              <a:gd name="T43" fmla="*/ 2147483647 h 122"/>
              <a:gd name="T44" fmla="*/ 2147483647 w 278"/>
              <a:gd name="T45" fmla="*/ 2147483647 h 122"/>
              <a:gd name="T46" fmla="*/ 2147483647 w 278"/>
              <a:gd name="T47" fmla="*/ 2147483647 h 122"/>
              <a:gd name="T48" fmla="*/ 2147483647 w 278"/>
              <a:gd name="T49" fmla="*/ 2147483647 h 122"/>
              <a:gd name="T50" fmla="*/ 2147483647 w 278"/>
              <a:gd name="T51" fmla="*/ 2147483647 h 122"/>
              <a:gd name="T52" fmla="*/ 2147483647 w 278"/>
              <a:gd name="T53" fmla="*/ 2147483647 h 122"/>
              <a:gd name="T54" fmla="*/ 2147483647 w 278"/>
              <a:gd name="T55" fmla="*/ 2147483647 h 122"/>
              <a:gd name="T56" fmla="*/ 2147483647 w 278"/>
              <a:gd name="T57" fmla="*/ 2147483647 h 122"/>
              <a:gd name="T58" fmla="*/ 2147483647 w 278"/>
              <a:gd name="T59" fmla="*/ 2147483647 h 122"/>
              <a:gd name="T60" fmla="*/ 2147483647 w 278"/>
              <a:gd name="T61" fmla="*/ 2147483647 h 122"/>
              <a:gd name="T62" fmla="*/ 2147483647 w 278"/>
              <a:gd name="T63" fmla="*/ 2147483647 h 122"/>
              <a:gd name="T64" fmla="*/ 2147483647 w 278"/>
              <a:gd name="T65" fmla="*/ 2147483647 h 122"/>
              <a:gd name="T66" fmla="*/ 2147483647 w 278"/>
              <a:gd name="T67" fmla="*/ 2147483647 h 122"/>
              <a:gd name="T68" fmla="*/ 2147483647 w 278"/>
              <a:gd name="T69" fmla="*/ 2147483647 h 122"/>
              <a:gd name="T70" fmla="*/ 2147483647 w 278"/>
              <a:gd name="T71" fmla="*/ 2147483647 h 122"/>
              <a:gd name="T72" fmla="*/ 2147483647 w 278"/>
              <a:gd name="T73" fmla="*/ 2147483647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8"/>
              <a:gd name="T112" fmla="*/ 0 h 122"/>
              <a:gd name="T113" fmla="*/ 278 w 278"/>
              <a:gd name="T114" fmla="*/ 122 h 1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8" h="122">
                <a:moveTo>
                  <a:pt x="276" y="14"/>
                </a:moveTo>
                <a:lnTo>
                  <a:pt x="277" y="12"/>
                </a:lnTo>
                <a:lnTo>
                  <a:pt x="278" y="10"/>
                </a:lnTo>
                <a:lnTo>
                  <a:pt x="278" y="5"/>
                </a:lnTo>
                <a:lnTo>
                  <a:pt x="276" y="3"/>
                </a:lnTo>
                <a:lnTo>
                  <a:pt x="274" y="1"/>
                </a:lnTo>
                <a:lnTo>
                  <a:pt x="272" y="0"/>
                </a:lnTo>
                <a:lnTo>
                  <a:pt x="268" y="0"/>
                </a:lnTo>
                <a:lnTo>
                  <a:pt x="265" y="3"/>
                </a:lnTo>
                <a:lnTo>
                  <a:pt x="265" y="1"/>
                </a:lnTo>
                <a:lnTo>
                  <a:pt x="258" y="8"/>
                </a:lnTo>
                <a:lnTo>
                  <a:pt x="241" y="26"/>
                </a:lnTo>
                <a:lnTo>
                  <a:pt x="222" y="40"/>
                </a:lnTo>
                <a:lnTo>
                  <a:pt x="215" y="44"/>
                </a:lnTo>
                <a:lnTo>
                  <a:pt x="207" y="50"/>
                </a:lnTo>
                <a:lnTo>
                  <a:pt x="201" y="54"/>
                </a:lnTo>
                <a:lnTo>
                  <a:pt x="193" y="58"/>
                </a:lnTo>
                <a:lnTo>
                  <a:pt x="185" y="63"/>
                </a:lnTo>
                <a:lnTo>
                  <a:pt x="178" y="64"/>
                </a:lnTo>
                <a:lnTo>
                  <a:pt x="154" y="76"/>
                </a:lnTo>
                <a:lnTo>
                  <a:pt x="146" y="79"/>
                </a:lnTo>
                <a:lnTo>
                  <a:pt x="136" y="82"/>
                </a:lnTo>
                <a:lnTo>
                  <a:pt x="128" y="86"/>
                </a:lnTo>
                <a:lnTo>
                  <a:pt x="120" y="89"/>
                </a:lnTo>
                <a:lnTo>
                  <a:pt x="111" y="90"/>
                </a:lnTo>
                <a:lnTo>
                  <a:pt x="102" y="93"/>
                </a:lnTo>
                <a:lnTo>
                  <a:pt x="94" y="95"/>
                </a:lnTo>
                <a:lnTo>
                  <a:pt x="84" y="97"/>
                </a:lnTo>
                <a:lnTo>
                  <a:pt x="75" y="99"/>
                </a:lnTo>
                <a:lnTo>
                  <a:pt x="65" y="101"/>
                </a:lnTo>
                <a:lnTo>
                  <a:pt x="55" y="102"/>
                </a:lnTo>
                <a:lnTo>
                  <a:pt x="47" y="103"/>
                </a:lnTo>
                <a:lnTo>
                  <a:pt x="37" y="103"/>
                </a:lnTo>
                <a:lnTo>
                  <a:pt x="27" y="105"/>
                </a:lnTo>
                <a:lnTo>
                  <a:pt x="17" y="105"/>
                </a:lnTo>
                <a:lnTo>
                  <a:pt x="7" y="106"/>
                </a:lnTo>
                <a:lnTo>
                  <a:pt x="8" y="106"/>
                </a:lnTo>
                <a:lnTo>
                  <a:pt x="5" y="106"/>
                </a:lnTo>
                <a:lnTo>
                  <a:pt x="3" y="109"/>
                </a:lnTo>
                <a:lnTo>
                  <a:pt x="1" y="110"/>
                </a:lnTo>
                <a:lnTo>
                  <a:pt x="0" y="113"/>
                </a:lnTo>
                <a:lnTo>
                  <a:pt x="0" y="117"/>
                </a:lnTo>
                <a:lnTo>
                  <a:pt x="3" y="119"/>
                </a:lnTo>
                <a:lnTo>
                  <a:pt x="4" y="121"/>
                </a:lnTo>
                <a:lnTo>
                  <a:pt x="7" y="122"/>
                </a:lnTo>
                <a:lnTo>
                  <a:pt x="8" y="122"/>
                </a:lnTo>
                <a:lnTo>
                  <a:pt x="9" y="122"/>
                </a:lnTo>
                <a:lnTo>
                  <a:pt x="17" y="121"/>
                </a:lnTo>
                <a:lnTo>
                  <a:pt x="27" y="121"/>
                </a:lnTo>
                <a:lnTo>
                  <a:pt x="37" y="119"/>
                </a:lnTo>
                <a:lnTo>
                  <a:pt x="47" y="119"/>
                </a:lnTo>
                <a:lnTo>
                  <a:pt x="57" y="118"/>
                </a:lnTo>
                <a:lnTo>
                  <a:pt x="68" y="117"/>
                </a:lnTo>
                <a:lnTo>
                  <a:pt x="78" y="115"/>
                </a:lnTo>
                <a:lnTo>
                  <a:pt x="87" y="113"/>
                </a:lnTo>
                <a:lnTo>
                  <a:pt x="96" y="111"/>
                </a:lnTo>
                <a:lnTo>
                  <a:pt x="107" y="109"/>
                </a:lnTo>
                <a:lnTo>
                  <a:pt x="114" y="106"/>
                </a:lnTo>
                <a:lnTo>
                  <a:pt x="123" y="105"/>
                </a:lnTo>
                <a:lnTo>
                  <a:pt x="134" y="102"/>
                </a:lnTo>
                <a:lnTo>
                  <a:pt x="142" y="98"/>
                </a:lnTo>
                <a:lnTo>
                  <a:pt x="151" y="95"/>
                </a:lnTo>
                <a:lnTo>
                  <a:pt x="159" y="93"/>
                </a:lnTo>
                <a:lnTo>
                  <a:pt x="183" y="80"/>
                </a:lnTo>
                <a:lnTo>
                  <a:pt x="193" y="76"/>
                </a:lnTo>
                <a:lnTo>
                  <a:pt x="201" y="71"/>
                </a:lnTo>
                <a:lnTo>
                  <a:pt x="209" y="67"/>
                </a:lnTo>
                <a:lnTo>
                  <a:pt x="215" y="63"/>
                </a:lnTo>
                <a:lnTo>
                  <a:pt x="224" y="58"/>
                </a:lnTo>
                <a:lnTo>
                  <a:pt x="230" y="54"/>
                </a:lnTo>
                <a:lnTo>
                  <a:pt x="252" y="36"/>
                </a:lnTo>
                <a:lnTo>
                  <a:pt x="269" y="19"/>
                </a:lnTo>
                <a:lnTo>
                  <a:pt x="276" y="15"/>
                </a:lnTo>
                <a:lnTo>
                  <a:pt x="27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38">
            <a:extLst>
              <a:ext uri="{FF2B5EF4-FFF2-40B4-BE49-F238E27FC236}">
                <a16:creationId xmlns:a16="http://schemas.microsoft.com/office/drawing/2014/main" id="{67A80059-7469-4AEE-9657-7BF753F8AACE}"/>
              </a:ext>
            </a:extLst>
          </p:cNvPr>
          <p:cNvSpPr>
            <a:spLocks/>
          </p:cNvSpPr>
          <p:nvPr/>
        </p:nvSpPr>
        <p:spPr bwMode="auto">
          <a:xfrm>
            <a:off x="6107484" y="3748221"/>
            <a:ext cx="196850" cy="374650"/>
          </a:xfrm>
          <a:custGeom>
            <a:avLst/>
            <a:gdLst>
              <a:gd name="T0" fmla="*/ 2147483647 w 124"/>
              <a:gd name="T1" fmla="*/ 0 h 236"/>
              <a:gd name="T2" fmla="*/ 0 w 124"/>
              <a:gd name="T3" fmla="*/ 2147483647 h 236"/>
              <a:gd name="T4" fmla="*/ 2147483647 w 124"/>
              <a:gd name="T5" fmla="*/ 2147483647 h 236"/>
              <a:gd name="T6" fmla="*/ 2147483647 w 124"/>
              <a:gd name="T7" fmla="*/ 2147483647 h 236"/>
              <a:gd name="T8" fmla="*/ 2147483647 w 124"/>
              <a:gd name="T9" fmla="*/ 2147483647 h 236"/>
              <a:gd name="T10" fmla="*/ 2147483647 w 124"/>
              <a:gd name="T11" fmla="*/ 2147483647 h 236"/>
              <a:gd name="T12" fmla="*/ 2147483647 w 124"/>
              <a:gd name="T13" fmla="*/ 2147483647 h 236"/>
              <a:gd name="T14" fmla="*/ 2147483647 w 124"/>
              <a:gd name="T15" fmla="*/ 2147483647 h 236"/>
              <a:gd name="T16" fmla="*/ 2147483647 w 124"/>
              <a:gd name="T17" fmla="*/ 2147483647 h 236"/>
              <a:gd name="T18" fmla="*/ 2147483647 w 124"/>
              <a:gd name="T19" fmla="*/ 2147483647 h 236"/>
              <a:gd name="T20" fmla="*/ 2147483647 w 124"/>
              <a:gd name="T21" fmla="*/ 2147483647 h 236"/>
              <a:gd name="T22" fmla="*/ 2147483647 w 124"/>
              <a:gd name="T23" fmla="*/ 2147483647 h 236"/>
              <a:gd name="T24" fmla="*/ 2147483647 w 124"/>
              <a:gd name="T25" fmla="*/ 2147483647 h 236"/>
              <a:gd name="T26" fmla="*/ 2147483647 w 124"/>
              <a:gd name="T27" fmla="*/ 2147483647 h 236"/>
              <a:gd name="T28" fmla="*/ 2147483647 w 124"/>
              <a:gd name="T29" fmla="*/ 2147483647 h 236"/>
              <a:gd name="T30" fmla="*/ 2147483647 w 124"/>
              <a:gd name="T31" fmla="*/ 2147483647 h 236"/>
              <a:gd name="T32" fmla="*/ 2147483647 w 124"/>
              <a:gd name="T33" fmla="*/ 2147483647 h 236"/>
              <a:gd name="T34" fmla="*/ 2147483647 w 124"/>
              <a:gd name="T35" fmla="*/ 2147483647 h 236"/>
              <a:gd name="T36" fmla="*/ 2147483647 w 124"/>
              <a:gd name="T37" fmla="*/ 2147483647 h 236"/>
              <a:gd name="T38" fmla="*/ 2147483647 w 124"/>
              <a:gd name="T39" fmla="*/ 2147483647 h 236"/>
              <a:gd name="T40" fmla="*/ 2147483647 w 124"/>
              <a:gd name="T41" fmla="*/ 2147483647 h 236"/>
              <a:gd name="T42" fmla="*/ 2147483647 w 124"/>
              <a:gd name="T43" fmla="*/ 2147483647 h 236"/>
              <a:gd name="T44" fmla="*/ 2147483647 w 124"/>
              <a:gd name="T45" fmla="*/ 2147483647 h 236"/>
              <a:gd name="T46" fmla="*/ 2147483647 w 124"/>
              <a:gd name="T47" fmla="*/ 2147483647 h 236"/>
              <a:gd name="T48" fmla="*/ 2147483647 w 124"/>
              <a:gd name="T49" fmla="*/ 2147483647 h 236"/>
              <a:gd name="T50" fmla="*/ 2147483647 w 124"/>
              <a:gd name="T51" fmla="*/ 2147483647 h 236"/>
              <a:gd name="T52" fmla="*/ 2147483647 w 124"/>
              <a:gd name="T53" fmla="*/ 2147483647 h 236"/>
              <a:gd name="T54" fmla="*/ 0 w 124"/>
              <a:gd name="T55" fmla="*/ 2147483647 h 236"/>
              <a:gd name="T56" fmla="*/ 2147483647 w 124"/>
              <a:gd name="T57" fmla="*/ 2147483647 h 236"/>
              <a:gd name="T58" fmla="*/ 2147483647 w 124"/>
              <a:gd name="T59" fmla="*/ 2147483647 h 236"/>
              <a:gd name="T60" fmla="*/ 2147483647 w 124"/>
              <a:gd name="T61" fmla="*/ 2147483647 h 236"/>
              <a:gd name="T62" fmla="*/ 2147483647 w 124"/>
              <a:gd name="T63" fmla="*/ 2147483647 h 236"/>
              <a:gd name="T64" fmla="*/ 2147483647 w 124"/>
              <a:gd name="T65" fmla="*/ 2147483647 h 236"/>
              <a:gd name="T66" fmla="*/ 2147483647 w 124"/>
              <a:gd name="T67" fmla="*/ 2147483647 h 236"/>
              <a:gd name="T68" fmla="*/ 2147483647 w 124"/>
              <a:gd name="T69" fmla="*/ 2147483647 h 236"/>
              <a:gd name="T70" fmla="*/ 2147483647 w 124"/>
              <a:gd name="T71" fmla="*/ 2147483647 h 236"/>
              <a:gd name="T72" fmla="*/ 2147483647 w 124"/>
              <a:gd name="T73" fmla="*/ 2147483647 h 236"/>
              <a:gd name="T74" fmla="*/ 2147483647 w 124"/>
              <a:gd name="T75" fmla="*/ 2147483647 h 236"/>
              <a:gd name="T76" fmla="*/ 2147483647 w 124"/>
              <a:gd name="T77" fmla="*/ 2147483647 h 236"/>
              <a:gd name="T78" fmla="*/ 2147483647 w 124"/>
              <a:gd name="T79" fmla="*/ 2147483647 h 236"/>
              <a:gd name="T80" fmla="*/ 2147483647 w 124"/>
              <a:gd name="T81" fmla="*/ 2147483647 h 236"/>
              <a:gd name="T82" fmla="*/ 2147483647 w 124"/>
              <a:gd name="T83" fmla="*/ 2147483647 h 236"/>
              <a:gd name="T84" fmla="*/ 2147483647 w 124"/>
              <a:gd name="T85" fmla="*/ 2147483647 h 236"/>
              <a:gd name="T86" fmla="*/ 2147483647 w 124"/>
              <a:gd name="T87" fmla="*/ 2147483647 h 236"/>
              <a:gd name="T88" fmla="*/ 2147483647 w 124"/>
              <a:gd name="T89" fmla="*/ 2147483647 h 236"/>
              <a:gd name="T90" fmla="*/ 2147483647 w 124"/>
              <a:gd name="T91" fmla="*/ 2147483647 h 236"/>
              <a:gd name="T92" fmla="*/ 2147483647 w 124"/>
              <a:gd name="T93" fmla="*/ 2147483647 h 236"/>
              <a:gd name="T94" fmla="*/ 2147483647 w 124"/>
              <a:gd name="T95" fmla="*/ 2147483647 h 236"/>
              <a:gd name="T96" fmla="*/ 2147483647 w 124"/>
              <a:gd name="T97" fmla="*/ 2147483647 h 236"/>
              <a:gd name="T98" fmla="*/ 2147483647 w 124"/>
              <a:gd name="T99" fmla="*/ 2147483647 h 236"/>
              <a:gd name="T100" fmla="*/ 2147483647 w 124"/>
              <a:gd name="T101" fmla="*/ 2147483647 h 236"/>
              <a:gd name="T102" fmla="*/ 2147483647 w 124"/>
              <a:gd name="T103" fmla="*/ 2147483647 h 236"/>
              <a:gd name="T104" fmla="*/ 2147483647 w 124"/>
              <a:gd name="T105" fmla="*/ 0 h 2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
              <a:gd name="T160" fmla="*/ 0 h 236"/>
              <a:gd name="T161" fmla="*/ 124 w 124"/>
              <a:gd name="T162" fmla="*/ 236 h 2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 h="236">
                <a:moveTo>
                  <a:pt x="8" y="0"/>
                </a:moveTo>
                <a:lnTo>
                  <a:pt x="5" y="0"/>
                </a:lnTo>
                <a:lnTo>
                  <a:pt x="3" y="3"/>
                </a:lnTo>
                <a:lnTo>
                  <a:pt x="0" y="5"/>
                </a:lnTo>
                <a:lnTo>
                  <a:pt x="0" y="11"/>
                </a:lnTo>
                <a:lnTo>
                  <a:pt x="3" y="14"/>
                </a:lnTo>
                <a:lnTo>
                  <a:pt x="5" y="16"/>
                </a:lnTo>
                <a:lnTo>
                  <a:pt x="23" y="16"/>
                </a:lnTo>
                <a:lnTo>
                  <a:pt x="37" y="19"/>
                </a:lnTo>
                <a:lnTo>
                  <a:pt x="41" y="22"/>
                </a:lnTo>
                <a:lnTo>
                  <a:pt x="52" y="27"/>
                </a:lnTo>
                <a:lnTo>
                  <a:pt x="56" y="28"/>
                </a:lnTo>
                <a:lnTo>
                  <a:pt x="59" y="30"/>
                </a:lnTo>
                <a:lnTo>
                  <a:pt x="63" y="34"/>
                </a:lnTo>
                <a:lnTo>
                  <a:pt x="71" y="39"/>
                </a:lnTo>
                <a:lnTo>
                  <a:pt x="79" y="47"/>
                </a:lnTo>
                <a:lnTo>
                  <a:pt x="83" y="48"/>
                </a:lnTo>
                <a:lnTo>
                  <a:pt x="84" y="51"/>
                </a:lnTo>
                <a:lnTo>
                  <a:pt x="87" y="58"/>
                </a:lnTo>
                <a:lnTo>
                  <a:pt x="91" y="62"/>
                </a:lnTo>
                <a:lnTo>
                  <a:pt x="94" y="64"/>
                </a:lnTo>
                <a:lnTo>
                  <a:pt x="96" y="70"/>
                </a:lnTo>
                <a:lnTo>
                  <a:pt x="99" y="72"/>
                </a:lnTo>
                <a:lnTo>
                  <a:pt x="100" y="78"/>
                </a:lnTo>
                <a:lnTo>
                  <a:pt x="103" y="82"/>
                </a:lnTo>
                <a:lnTo>
                  <a:pt x="107" y="102"/>
                </a:lnTo>
                <a:lnTo>
                  <a:pt x="107" y="113"/>
                </a:lnTo>
                <a:lnTo>
                  <a:pt x="108" y="119"/>
                </a:lnTo>
                <a:lnTo>
                  <a:pt x="108" y="117"/>
                </a:lnTo>
                <a:lnTo>
                  <a:pt x="107" y="122"/>
                </a:lnTo>
                <a:lnTo>
                  <a:pt x="107" y="133"/>
                </a:lnTo>
                <a:lnTo>
                  <a:pt x="103" y="153"/>
                </a:lnTo>
                <a:lnTo>
                  <a:pt x="100" y="157"/>
                </a:lnTo>
                <a:lnTo>
                  <a:pt x="99" y="162"/>
                </a:lnTo>
                <a:lnTo>
                  <a:pt x="96" y="165"/>
                </a:lnTo>
                <a:lnTo>
                  <a:pt x="94" y="170"/>
                </a:lnTo>
                <a:lnTo>
                  <a:pt x="91" y="173"/>
                </a:lnTo>
                <a:lnTo>
                  <a:pt x="87" y="177"/>
                </a:lnTo>
                <a:lnTo>
                  <a:pt x="84" y="184"/>
                </a:lnTo>
                <a:lnTo>
                  <a:pt x="83" y="186"/>
                </a:lnTo>
                <a:lnTo>
                  <a:pt x="79" y="188"/>
                </a:lnTo>
                <a:lnTo>
                  <a:pt x="71" y="196"/>
                </a:lnTo>
                <a:lnTo>
                  <a:pt x="63" y="201"/>
                </a:lnTo>
                <a:lnTo>
                  <a:pt x="59" y="205"/>
                </a:lnTo>
                <a:lnTo>
                  <a:pt x="56" y="206"/>
                </a:lnTo>
                <a:lnTo>
                  <a:pt x="52" y="208"/>
                </a:lnTo>
                <a:lnTo>
                  <a:pt x="41" y="213"/>
                </a:lnTo>
                <a:lnTo>
                  <a:pt x="37" y="216"/>
                </a:lnTo>
                <a:lnTo>
                  <a:pt x="23" y="218"/>
                </a:lnTo>
                <a:lnTo>
                  <a:pt x="12" y="218"/>
                </a:lnTo>
                <a:lnTo>
                  <a:pt x="7" y="220"/>
                </a:lnTo>
                <a:lnTo>
                  <a:pt x="8" y="220"/>
                </a:lnTo>
                <a:lnTo>
                  <a:pt x="5" y="220"/>
                </a:lnTo>
                <a:lnTo>
                  <a:pt x="3" y="222"/>
                </a:lnTo>
                <a:lnTo>
                  <a:pt x="0" y="225"/>
                </a:lnTo>
                <a:lnTo>
                  <a:pt x="0" y="230"/>
                </a:lnTo>
                <a:lnTo>
                  <a:pt x="3" y="233"/>
                </a:lnTo>
                <a:lnTo>
                  <a:pt x="5" y="236"/>
                </a:lnTo>
                <a:lnTo>
                  <a:pt x="8" y="236"/>
                </a:lnTo>
                <a:lnTo>
                  <a:pt x="9" y="236"/>
                </a:lnTo>
                <a:lnTo>
                  <a:pt x="15" y="234"/>
                </a:lnTo>
                <a:lnTo>
                  <a:pt x="25" y="234"/>
                </a:lnTo>
                <a:lnTo>
                  <a:pt x="43" y="229"/>
                </a:lnTo>
                <a:lnTo>
                  <a:pt x="47" y="226"/>
                </a:lnTo>
                <a:lnTo>
                  <a:pt x="52" y="226"/>
                </a:lnTo>
                <a:lnTo>
                  <a:pt x="58" y="224"/>
                </a:lnTo>
                <a:lnTo>
                  <a:pt x="62" y="222"/>
                </a:lnTo>
                <a:lnTo>
                  <a:pt x="70" y="218"/>
                </a:lnTo>
                <a:lnTo>
                  <a:pt x="74" y="214"/>
                </a:lnTo>
                <a:lnTo>
                  <a:pt x="82" y="209"/>
                </a:lnTo>
                <a:lnTo>
                  <a:pt x="90" y="201"/>
                </a:lnTo>
                <a:lnTo>
                  <a:pt x="94" y="197"/>
                </a:lnTo>
                <a:lnTo>
                  <a:pt x="98" y="192"/>
                </a:lnTo>
                <a:lnTo>
                  <a:pt x="100" y="188"/>
                </a:lnTo>
                <a:lnTo>
                  <a:pt x="104" y="184"/>
                </a:lnTo>
                <a:lnTo>
                  <a:pt x="107" y="178"/>
                </a:lnTo>
                <a:lnTo>
                  <a:pt x="110" y="173"/>
                </a:lnTo>
                <a:lnTo>
                  <a:pt x="112" y="168"/>
                </a:lnTo>
                <a:lnTo>
                  <a:pt x="114" y="162"/>
                </a:lnTo>
                <a:lnTo>
                  <a:pt x="116" y="158"/>
                </a:lnTo>
                <a:lnTo>
                  <a:pt x="123" y="135"/>
                </a:lnTo>
                <a:lnTo>
                  <a:pt x="123" y="125"/>
                </a:lnTo>
                <a:lnTo>
                  <a:pt x="124" y="119"/>
                </a:lnTo>
                <a:lnTo>
                  <a:pt x="124" y="117"/>
                </a:lnTo>
                <a:lnTo>
                  <a:pt x="123" y="110"/>
                </a:lnTo>
                <a:lnTo>
                  <a:pt x="123" y="99"/>
                </a:lnTo>
                <a:lnTo>
                  <a:pt x="116" y="76"/>
                </a:lnTo>
                <a:lnTo>
                  <a:pt x="114" y="72"/>
                </a:lnTo>
                <a:lnTo>
                  <a:pt x="112" y="67"/>
                </a:lnTo>
                <a:lnTo>
                  <a:pt x="110" y="62"/>
                </a:lnTo>
                <a:lnTo>
                  <a:pt x="107" y="56"/>
                </a:lnTo>
                <a:lnTo>
                  <a:pt x="104" y="51"/>
                </a:lnTo>
                <a:lnTo>
                  <a:pt x="100" y="47"/>
                </a:lnTo>
                <a:lnTo>
                  <a:pt x="98" y="43"/>
                </a:lnTo>
                <a:lnTo>
                  <a:pt x="94" y="38"/>
                </a:lnTo>
                <a:lnTo>
                  <a:pt x="90" y="34"/>
                </a:lnTo>
                <a:lnTo>
                  <a:pt x="82" y="26"/>
                </a:lnTo>
                <a:lnTo>
                  <a:pt x="74" y="20"/>
                </a:lnTo>
                <a:lnTo>
                  <a:pt x="70" y="16"/>
                </a:lnTo>
                <a:lnTo>
                  <a:pt x="62" y="12"/>
                </a:lnTo>
                <a:lnTo>
                  <a:pt x="58" y="11"/>
                </a:lnTo>
                <a:lnTo>
                  <a:pt x="52" y="8"/>
                </a:lnTo>
                <a:lnTo>
                  <a:pt x="47" y="8"/>
                </a:lnTo>
                <a:lnTo>
                  <a:pt x="43" y="5"/>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39">
            <a:extLst>
              <a:ext uri="{FF2B5EF4-FFF2-40B4-BE49-F238E27FC236}">
                <a16:creationId xmlns:a16="http://schemas.microsoft.com/office/drawing/2014/main" id="{439B733A-1647-4358-ADBC-C24992F04240}"/>
              </a:ext>
            </a:extLst>
          </p:cNvPr>
          <p:cNvSpPr>
            <a:spLocks/>
          </p:cNvSpPr>
          <p:nvPr/>
        </p:nvSpPr>
        <p:spPr bwMode="auto">
          <a:xfrm>
            <a:off x="5867772" y="3748221"/>
            <a:ext cx="285750" cy="25400"/>
          </a:xfrm>
          <a:custGeom>
            <a:avLst/>
            <a:gdLst>
              <a:gd name="T0" fmla="*/ 2147483647 w 180"/>
              <a:gd name="T1" fmla="*/ 2147483647 h 16"/>
              <a:gd name="T2" fmla="*/ 2147483647 w 180"/>
              <a:gd name="T3" fmla="*/ 2147483647 h 16"/>
              <a:gd name="T4" fmla="*/ 2147483647 w 180"/>
              <a:gd name="T5" fmla="*/ 2147483647 h 16"/>
              <a:gd name="T6" fmla="*/ 2147483647 w 180"/>
              <a:gd name="T7" fmla="*/ 2147483647 h 16"/>
              <a:gd name="T8" fmla="*/ 2147483647 w 180"/>
              <a:gd name="T9" fmla="*/ 2147483647 h 16"/>
              <a:gd name="T10" fmla="*/ 2147483647 w 180"/>
              <a:gd name="T11" fmla="*/ 2147483647 h 16"/>
              <a:gd name="T12" fmla="*/ 2147483647 w 180"/>
              <a:gd name="T13" fmla="*/ 0 h 16"/>
              <a:gd name="T14" fmla="*/ 2147483647 w 180"/>
              <a:gd name="T15" fmla="*/ 0 h 16"/>
              <a:gd name="T16" fmla="*/ 2147483647 w 180"/>
              <a:gd name="T17" fmla="*/ 2147483647 h 16"/>
              <a:gd name="T18" fmla="*/ 0 w 180"/>
              <a:gd name="T19" fmla="*/ 2147483647 h 16"/>
              <a:gd name="T20" fmla="*/ 0 w 180"/>
              <a:gd name="T21" fmla="*/ 2147483647 h 16"/>
              <a:gd name="T22" fmla="*/ 2147483647 w 180"/>
              <a:gd name="T23" fmla="*/ 2147483647 h 16"/>
              <a:gd name="T24" fmla="*/ 2147483647 w 180"/>
              <a:gd name="T25" fmla="*/ 2147483647 h 16"/>
              <a:gd name="T26" fmla="*/ 2147483647 w 180"/>
              <a:gd name="T27" fmla="*/ 2147483647 h 16"/>
              <a:gd name="T28" fmla="*/ 2147483647 w 180"/>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0"/>
              <a:gd name="T46" fmla="*/ 0 h 16"/>
              <a:gd name="T47" fmla="*/ 180 w 18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0" h="16">
                <a:moveTo>
                  <a:pt x="172" y="16"/>
                </a:moveTo>
                <a:lnTo>
                  <a:pt x="175" y="16"/>
                </a:lnTo>
                <a:lnTo>
                  <a:pt x="178" y="14"/>
                </a:lnTo>
                <a:lnTo>
                  <a:pt x="180" y="11"/>
                </a:lnTo>
                <a:lnTo>
                  <a:pt x="180" y="5"/>
                </a:lnTo>
                <a:lnTo>
                  <a:pt x="178" y="3"/>
                </a:lnTo>
                <a:lnTo>
                  <a:pt x="175" y="0"/>
                </a:lnTo>
                <a:lnTo>
                  <a:pt x="5" y="0"/>
                </a:lnTo>
                <a:lnTo>
                  <a:pt x="2" y="3"/>
                </a:lnTo>
                <a:lnTo>
                  <a:pt x="0" y="5"/>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40">
            <a:extLst>
              <a:ext uri="{FF2B5EF4-FFF2-40B4-BE49-F238E27FC236}">
                <a16:creationId xmlns:a16="http://schemas.microsoft.com/office/drawing/2014/main" id="{E9F9B107-37B6-46F2-8AA8-2E47FA1CC37D}"/>
              </a:ext>
            </a:extLst>
          </p:cNvPr>
          <p:cNvSpPr>
            <a:spLocks/>
          </p:cNvSpPr>
          <p:nvPr/>
        </p:nvSpPr>
        <p:spPr bwMode="auto">
          <a:xfrm>
            <a:off x="5867772" y="4099058"/>
            <a:ext cx="285750" cy="25400"/>
          </a:xfrm>
          <a:custGeom>
            <a:avLst/>
            <a:gdLst>
              <a:gd name="T0" fmla="*/ 2147483647 w 180"/>
              <a:gd name="T1" fmla="*/ 2147483647 h 16"/>
              <a:gd name="T2" fmla="*/ 2147483647 w 180"/>
              <a:gd name="T3" fmla="*/ 2147483647 h 16"/>
              <a:gd name="T4" fmla="*/ 2147483647 w 180"/>
              <a:gd name="T5" fmla="*/ 2147483647 h 16"/>
              <a:gd name="T6" fmla="*/ 2147483647 w 180"/>
              <a:gd name="T7" fmla="*/ 2147483647 h 16"/>
              <a:gd name="T8" fmla="*/ 2147483647 w 180"/>
              <a:gd name="T9" fmla="*/ 2147483647 h 16"/>
              <a:gd name="T10" fmla="*/ 2147483647 w 180"/>
              <a:gd name="T11" fmla="*/ 2147483647 h 16"/>
              <a:gd name="T12" fmla="*/ 2147483647 w 180"/>
              <a:gd name="T13" fmla="*/ 0 h 16"/>
              <a:gd name="T14" fmla="*/ 2147483647 w 180"/>
              <a:gd name="T15" fmla="*/ 0 h 16"/>
              <a:gd name="T16" fmla="*/ 2147483647 w 180"/>
              <a:gd name="T17" fmla="*/ 2147483647 h 16"/>
              <a:gd name="T18" fmla="*/ 0 w 180"/>
              <a:gd name="T19" fmla="*/ 2147483647 h 16"/>
              <a:gd name="T20" fmla="*/ 0 w 180"/>
              <a:gd name="T21" fmla="*/ 2147483647 h 16"/>
              <a:gd name="T22" fmla="*/ 2147483647 w 180"/>
              <a:gd name="T23" fmla="*/ 2147483647 h 16"/>
              <a:gd name="T24" fmla="*/ 2147483647 w 180"/>
              <a:gd name="T25" fmla="*/ 2147483647 h 16"/>
              <a:gd name="T26" fmla="*/ 2147483647 w 180"/>
              <a:gd name="T27" fmla="*/ 2147483647 h 16"/>
              <a:gd name="T28" fmla="*/ 2147483647 w 180"/>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0"/>
              <a:gd name="T46" fmla="*/ 0 h 16"/>
              <a:gd name="T47" fmla="*/ 180 w 18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0" h="16">
                <a:moveTo>
                  <a:pt x="172" y="16"/>
                </a:moveTo>
                <a:lnTo>
                  <a:pt x="175" y="16"/>
                </a:lnTo>
                <a:lnTo>
                  <a:pt x="178" y="13"/>
                </a:lnTo>
                <a:lnTo>
                  <a:pt x="180" y="11"/>
                </a:lnTo>
                <a:lnTo>
                  <a:pt x="180" y="5"/>
                </a:lnTo>
                <a:lnTo>
                  <a:pt x="178" y="3"/>
                </a:lnTo>
                <a:lnTo>
                  <a:pt x="175" y="0"/>
                </a:lnTo>
                <a:lnTo>
                  <a:pt x="5" y="0"/>
                </a:lnTo>
                <a:lnTo>
                  <a:pt x="2" y="3"/>
                </a:lnTo>
                <a:lnTo>
                  <a:pt x="0" y="5"/>
                </a:lnTo>
                <a:lnTo>
                  <a:pt x="0" y="11"/>
                </a:lnTo>
                <a:lnTo>
                  <a:pt x="2" y="13"/>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41">
            <a:extLst>
              <a:ext uri="{FF2B5EF4-FFF2-40B4-BE49-F238E27FC236}">
                <a16:creationId xmlns:a16="http://schemas.microsoft.com/office/drawing/2014/main" id="{C19FCF73-8416-44FC-8EB7-3BF97C8AD36D}"/>
              </a:ext>
            </a:extLst>
          </p:cNvPr>
          <p:cNvSpPr>
            <a:spLocks/>
          </p:cNvSpPr>
          <p:nvPr/>
        </p:nvSpPr>
        <p:spPr bwMode="auto">
          <a:xfrm>
            <a:off x="5867772" y="3748221"/>
            <a:ext cx="25400" cy="376237"/>
          </a:xfrm>
          <a:custGeom>
            <a:avLst/>
            <a:gdLst>
              <a:gd name="T0" fmla="*/ 2147483647 w 16"/>
              <a:gd name="T1" fmla="*/ 2147483647 h 237"/>
              <a:gd name="T2" fmla="*/ 2147483647 w 16"/>
              <a:gd name="T3" fmla="*/ 2147483647 h 237"/>
              <a:gd name="T4" fmla="*/ 2147483647 w 16"/>
              <a:gd name="T5" fmla="*/ 2147483647 h 237"/>
              <a:gd name="T6" fmla="*/ 2147483647 w 16"/>
              <a:gd name="T7" fmla="*/ 0 h 237"/>
              <a:gd name="T8" fmla="*/ 2147483647 w 16"/>
              <a:gd name="T9" fmla="*/ 0 h 237"/>
              <a:gd name="T10" fmla="*/ 2147483647 w 16"/>
              <a:gd name="T11" fmla="*/ 2147483647 h 237"/>
              <a:gd name="T12" fmla="*/ 0 w 16"/>
              <a:gd name="T13" fmla="*/ 2147483647 h 237"/>
              <a:gd name="T14" fmla="*/ 0 w 16"/>
              <a:gd name="T15" fmla="*/ 2147483647 h 237"/>
              <a:gd name="T16" fmla="*/ 2147483647 w 16"/>
              <a:gd name="T17" fmla="*/ 2147483647 h 237"/>
              <a:gd name="T18" fmla="*/ 2147483647 w 16"/>
              <a:gd name="T19" fmla="*/ 2147483647 h 237"/>
              <a:gd name="T20" fmla="*/ 2147483647 w 16"/>
              <a:gd name="T21" fmla="*/ 2147483647 h 237"/>
              <a:gd name="T22" fmla="*/ 2147483647 w 16"/>
              <a:gd name="T23" fmla="*/ 2147483647 h 237"/>
              <a:gd name="T24" fmla="*/ 2147483647 w 16"/>
              <a:gd name="T25" fmla="*/ 2147483647 h 237"/>
              <a:gd name="T26" fmla="*/ 2147483647 w 16"/>
              <a:gd name="T27" fmla="*/ 2147483647 h 237"/>
              <a:gd name="T28" fmla="*/ 2147483647 w 16"/>
              <a:gd name="T29" fmla="*/ 2147483647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7"/>
              <a:gd name="T47" fmla="*/ 16 w 1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7">
                <a:moveTo>
                  <a:pt x="16" y="8"/>
                </a:moveTo>
                <a:lnTo>
                  <a:pt x="16" y="5"/>
                </a:lnTo>
                <a:lnTo>
                  <a:pt x="13" y="3"/>
                </a:lnTo>
                <a:lnTo>
                  <a:pt x="10" y="0"/>
                </a:lnTo>
                <a:lnTo>
                  <a:pt x="5" y="0"/>
                </a:lnTo>
                <a:lnTo>
                  <a:pt x="2" y="3"/>
                </a:lnTo>
                <a:lnTo>
                  <a:pt x="0" y="5"/>
                </a:lnTo>
                <a:lnTo>
                  <a:pt x="0" y="232"/>
                </a:lnTo>
                <a:lnTo>
                  <a:pt x="2" y="234"/>
                </a:lnTo>
                <a:lnTo>
                  <a:pt x="5" y="237"/>
                </a:lnTo>
                <a:lnTo>
                  <a:pt x="10" y="237"/>
                </a:lnTo>
                <a:lnTo>
                  <a:pt x="13" y="234"/>
                </a:lnTo>
                <a:lnTo>
                  <a:pt x="16" y="232"/>
                </a:lnTo>
                <a:lnTo>
                  <a:pt x="16" y="22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42">
            <a:extLst>
              <a:ext uri="{FF2B5EF4-FFF2-40B4-BE49-F238E27FC236}">
                <a16:creationId xmlns:a16="http://schemas.microsoft.com/office/drawing/2014/main" id="{0F0002E4-67E7-4CD1-8C81-76D9962C4DDA}"/>
              </a:ext>
            </a:extLst>
          </p:cNvPr>
          <p:cNvSpPr>
            <a:spLocks/>
          </p:cNvSpPr>
          <p:nvPr/>
        </p:nvSpPr>
        <p:spPr bwMode="auto">
          <a:xfrm>
            <a:off x="5669334" y="1797183"/>
            <a:ext cx="198438" cy="373063"/>
          </a:xfrm>
          <a:custGeom>
            <a:avLst/>
            <a:gdLst>
              <a:gd name="T0" fmla="*/ 2147483647 w 125"/>
              <a:gd name="T1" fmla="*/ 0 h 235"/>
              <a:gd name="T2" fmla="*/ 2147483647 w 125"/>
              <a:gd name="T3" fmla="*/ 2147483647 h 235"/>
              <a:gd name="T4" fmla="*/ 0 w 125"/>
              <a:gd name="T5" fmla="*/ 2147483647 h 235"/>
              <a:gd name="T6" fmla="*/ 2147483647 w 125"/>
              <a:gd name="T7" fmla="*/ 2147483647 h 235"/>
              <a:gd name="T8" fmla="*/ 2147483647 w 125"/>
              <a:gd name="T9" fmla="*/ 2147483647 h 235"/>
              <a:gd name="T10" fmla="*/ 2147483647 w 125"/>
              <a:gd name="T11" fmla="*/ 2147483647 h 235"/>
              <a:gd name="T12" fmla="*/ 2147483647 w 125"/>
              <a:gd name="T13" fmla="*/ 2147483647 h 235"/>
              <a:gd name="T14" fmla="*/ 2147483647 w 125"/>
              <a:gd name="T15" fmla="*/ 2147483647 h 235"/>
              <a:gd name="T16" fmla="*/ 2147483647 w 125"/>
              <a:gd name="T17" fmla="*/ 2147483647 h 235"/>
              <a:gd name="T18" fmla="*/ 2147483647 w 125"/>
              <a:gd name="T19" fmla="*/ 2147483647 h 235"/>
              <a:gd name="T20" fmla="*/ 2147483647 w 125"/>
              <a:gd name="T21" fmla="*/ 2147483647 h 235"/>
              <a:gd name="T22" fmla="*/ 2147483647 w 125"/>
              <a:gd name="T23" fmla="*/ 2147483647 h 235"/>
              <a:gd name="T24" fmla="*/ 2147483647 w 125"/>
              <a:gd name="T25" fmla="*/ 2147483647 h 235"/>
              <a:gd name="T26" fmla="*/ 2147483647 w 125"/>
              <a:gd name="T27" fmla="*/ 2147483647 h 235"/>
              <a:gd name="T28" fmla="*/ 2147483647 w 125"/>
              <a:gd name="T29" fmla="*/ 2147483647 h 235"/>
              <a:gd name="T30" fmla="*/ 2147483647 w 125"/>
              <a:gd name="T31" fmla="*/ 2147483647 h 235"/>
              <a:gd name="T32" fmla="*/ 2147483647 w 125"/>
              <a:gd name="T33" fmla="*/ 2147483647 h 235"/>
              <a:gd name="T34" fmla="*/ 2147483647 w 125"/>
              <a:gd name="T35" fmla="*/ 2147483647 h 235"/>
              <a:gd name="T36" fmla="*/ 2147483647 w 125"/>
              <a:gd name="T37" fmla="*/ 2147483647 h 235"/>
              <a:gd name="T38" fmla="*/ 2147483647 w 125"/>
              <a:gd name="T39" fmla="*/ 2147483647 h 235"/>
              <a:gd name="T40" fmla="*/ 2147483647 w 125"/>
              <a:gd name="T41" fmla="*/ 2147483647 h 235"/>
              <a:gd name="T42" fmla="*/ 2147483647 w 125"/>
              <a:gd name="T43" fmla="*/ 2147483647 h 235"/>
              <a:gd name="T44" fmla="*/ 2147483647 w 125"/>
              <a:gd name="T45" fmla="*/ 2147483647 h 235"/>
              <a:gd name="T46" fmla="*/ 2147483647 w 125"/>
              <a:gd name="T47" fmla="*/ 2147483647 h 235"/>
              <a:gd name="T48" fmla="*/ 2147483647 w 125"/>
              <a:gd name="T49" fmla="*/ 2147483647 h 235"/>
              <a:gd name="T50" fmla="*/ 2147483647 w 125"/>
              <a:gd name="T51" fmla="*/ 2147483647 h 235"/>
              <a:gd name="T52" fmla="*/ 2147483647 w 125"/>
              <a:gd name="T53" fmla="*/ 2147483647 h 235"/>
              <a:gd name="T54" fmla="*/ 2147483647 w 125"/>
              <a:gd name="T55" fmla="*/ 2147483647 h 235"/>
              <a:gd name="T56" fmla="*/ 2147483647 w 125"/>
              <a:gd name="T57" fmla="*/ 2147483647 h 235"/>
              <a:gd name="T58" fmla="*/ 2147483647 w 125"/>
              <a:gd name="T59" fmla="*/ 2147483647 h 235"/>
              <a:gd name="T60" fmla="*/ 2147483647 w 125"/>
              <a:gd name="T61" fmla="*/ 2147483647 h 235"/>
              <a:gd name="T62" fmla="*/ 2147483647 w 125"/>
              <a:gd name="T63" fmla="*/ 2147483647 h 235"/>
              <a:gd name="T64" fmla="*/ 0 w 125"/>
              <a:gd name="T65" fmla="*/ 2147483647 h 235"/>
              <a:gd name="T66" fmla="*/ 2147483647 w 125"/>
              <a:gd name="T67" fmla="*/ 2147483647 h 235"/>
              <a:gd name="T68" fmla="*/ 2147483647 w 125"/>
              <a:gd name="T69" fmla="*/ 2147483647 h 235"/>
              <a:gd name="T70" fmla="*/ 2147483647 w 125"/>
              <a:gd name="T71" fmla="*/ 2147483647 h 235"/>
              <a:gd name="T72" fmla="*/ 2147483647 w 125"/>
              <a:gd name="T73" fmla="*/ 2147483647 h 235"/>
              <a:gd name="T74" fmla="*/ 2147483647 w 125"/>
              <a:gd name="T75" fmla="*/ 2147483647 h 235"/>
              <a:gd name="T76" fmla="*/ 2147483647 w 125"/>
              <a:gd name="T77" fmla="*/ 2147483647 h 235"/>
              <a:gd name="T78" fmla="*/ 2147483647 w 125"/>
              <a:gd name="T79" fmla="*/ 2147483647 h 235"/>
              <a:gd name="T80" fmla="*/ 2147483647 w 125"/>
              <a:gd name="T81" fmla="*/ 2147483647 h 235"/>
              <a:gd name="T82" fmla="*/ 2147483647 w 125"/>
              <a:gd name="T83" fmla="*/ 2147483647 h 235"/>
              <a:gd name="T84" fmla="*/ 2147483647 w 125"/>
              <a:gd name="T85" fmla="*/ 2147483647 h 235"/>
              <a:gd name="T86" fmla="*/ 2147483647 w 125"/>
              <a:gd name="T87" fmla="*/ 2147483647 h 235"/>
              <a:gd name="T88" fmla="*/ 2147483647 w 125"/>
              <a:gd name="T89" fmla="*/ 2147483647 h 235"/>
              <a:gd name="T90" fmla="*/ 2147483647 w 125"/>
              <a:gd name="T91" fmla="*/ 2147483647 h 235"/>
              <a:gd name="T92" fmla="*/ 2147483647 w 125"/>
              <a:gd name="T93" fmla="*/ 2147483647 h 235"/>
              <a:gd name="T94" fmla="*/ 2147483647 w 125"/>
              <a:gd name="T95" fmla="*/ 2147483647 h 235"/>
              <a:gd name="T96" fmla="*/ 2147483647 w 125"/>
              <a:gd name="T97" fmla="*/ 2147483647 h 235"/>
              <a:gd name="T98" fmla="*/ 2147483647 w 125"/>
              <a:gd name="T99" fmla="*/ 2147483647 h 235"/>
              <a:gd name="T100" fmla="*/ 2147483647 w 125"/>
              <a:gd name="T101" fmla="*/ 2147483647 h 235"/>
              <a:gd name="T102" fmla="*/ 2147483647 w 125"/>
              <a:gd name="T103" fmla="*/ 2147483647 h 235"/>
              <a:gd name="T104" fmla="*/ 2147483647 w 125"/>
              <a:gd name="T105" fmla="*/ 2147483647 h 235"/>
              <a:gd name="T106" fmla="*/ 2147483647 w 125"/>
              <a:gd name="T107" fmla="*/ 2147483647 h 235"/>
              <a:gd name="T108" fmla="*/ 2147483647 w 125"/>
              <a:gd name="T109" fmla="*/ 2147483647 h 235"/>
              <a:gd name="T110" fmla="*/ 2147483647 w 125"/>
              <a:gd name="T111" fmla="*/ 2147483647 h 235"/>
              <a:gd name="T112" fmla="*/ 2147483647 w 125"/>
              <a:gd name="T113" fmla="*/ 2147483647 h 235"/>
              <a:gd name="T114" fmla="*/ 2147483647 w 125"/>
              <a:gd name="T115" fmla="*/ 2147483647 h 235"/>
              <a:gd name="T116" fmla="*/ 2147483647 w 125"/>
              <a:gd name="T117" fmla="*/ 2147483647 h 235"/>
              <a:gd name="T118" fmla="*/ 2147483647 w 125"/>
              <a:gd name="T119" fmla="*/ 2147483647 h 235"/>
              <a:gd name="T120" fmla="*/ 2147483647 w 125"/>
              <a:gd name="T121" fmla="*/ 2147483647 h 235"/>
              <a:gd name="T122" fmla="*/ 2147483647 w 125"/>
              <a:gd name="T123" fmla="*/ 0 h 2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235"/>
              <a:gd name="T188" fmla="*/ 125 w 125"/>
              <a:gd name="T189" fmla="*/ 235 h 2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235">
                <a:moveTo>
                  <a:pt x="8" y="0"/>
                </a:moveTo>
                <a:lnTo>
                  <a:pt x="7" y="0"/>
                </a:lnTo>
                <a:lnTo>
                  <a:pt x="4" y="1"/>
                </a:lnTo>
                <a:lnTo>
                  <a:pt x="1" y="4"/>
                </a:lnTo>
                <a:lnTo>
                  <a:pt x="0" y="5"/>
                </a:lnTo>
                <a:lnTo>
                  <a:pt x="0" y="9"/>
                </a:lnTo>
                <a:lnTo>
                  <a:pt x="1" y="12"/>
                </a:lnTo>
                <a:lnTo>
                  <a:pt x="4" y="15"/>
                </a:lnTo>
                <a:lnTo>
                  <a:pt x="5" y="16"/>
                </a:lnTo>
                <a:lnTo>
                  <a:pt x="17" y="16"/>
                </a:lnTo>
                <a:lnTo>
                  <a:pt x="23" y="17"/>
                </a:lnTo>
                <a:lnTo>
                  <a:pt x="28" y="17"/>
                </a:lnTo>
                <a:lnTo>
                  <a:pt x="32" y="19"/>
                </a:lnTo>
                <a:lnTo>
                  <a:pt x="38" y="21"/>
                </a:lnTo>
                <a:lnTo>
                  <a:pt x="42" y="23"/>
                </a:lnTo>
                <a:lnTo>
                  <a:pt x="47" y="24"/>
                </a:lnTo>
                <a:lnTo>
                  <a:pt x="51" y="25"/>
                </a:lnTo>
                <a:lnTo>
                  <a:pt x="55" y="28"/>
                </a:lnTo>
                <a:lnTo>
                  <a:pt x="60" y="31"/>
                </a:lnTo>
                <a:lnTo>
                  <a:pt x="67" y="36"/>
                </a:lnTo>
                <a:lnTo>
                  <a:pt x="71" y="40"/>
                </a:lnTo>
                <a:lnTo>
                  <a:pt x="75" y="43"/>
                </a:lnTo>
                <a:lnTo>
                  <a:pt x="82" y="49"/>
                </a:lnTo>
                <a:lnTo>
                  <a:pt x="87" y="57"/>
                </a:lnTo>
                <a:lnTo>
                  <a:pt x="91" y="61"/>
                </a:lnTo>
                <a:lnTo>
                  <a:pt x="94" y="64"/>
                </a:lnTo>
                <a:lnTo>
                  <a:pt x="96" y="69"/>
                </a:lnTo>
                <a:lnTo>
                  <a:pt x="99" y="72"/>
                </a:lnTo>
                <a:lnTo>
                  <a:pt x="99" y="77"/>
                </a:lnTo>
                <a:lnTo>
                  <a:pt x="102" y="83"/>
                </a:lnTo>
                <a:lnTo>
                  <a:pt x="103" y="87"/>
                </a:lnTo>
                <a:lnTo>
                  <a:pt x="107" y="102"/>
                </a:lnTo>
                <a:lnTo>
                  <a:pt x="107" y="112"/>
                </a:lnTo>
                <a:lnTo>
                  <a:pt x="109" y="119"/>
                </a:lnTo>
                <a:lnTo>
                  <a:pt x="109" y="116"/>
                </a:lnTo>
                <a:lnTo>
                  <a:pt x="107" y="122"/>
                </a:lnTo>
                <a:lnTo>
                  <a:pt x="107" y="132"/>
                </a:lnTo>
                <a:lnTo>
                  <a:pt x="103" y="147"/>
                </a:lnTo>
                <a:lnTo>
                  <a:pt x="102" y="151"/>
                </a:lnTo>
                <a:lnTo>
                  <a:pt x="99" y="156"/>
                </a:lnTo>
                <a:lnTo>
                  <a:pt x="99" y="162"/>
                </a:lnTo>
                <a:lnTo>
                  <a:pt x="96" y="165"/>
                </a:lnTo>
                <a:lnTo>
                  <a:pt x="94" y="170"/>
                </a:lnTo>
                <a:lnTo>
                  <a:pt x="91" y="173"/>
                </a:lnTo>
                <a:lnTo>
                  <a:pt x="87" y="177"/>
                </a:lnTo>
                <a:lnTo>
                  <a:pt x="82" y="185"/>
                </a:lnTo>
                <a:lnTo>
                  <a:pt x="75" y="191"/>
                </a:lnTo>
                <a:lnTo>
                  <a:pt x="71" y="194"/>
                </a:lnTo>
                <a:lnTo>
                  <a:pt x="67" y="198"/>
                </a:lnTo>
                <a:lnTo>
                  <a:pt x="60" y="203"/>
                </a:lnTo>
                <a:lnTo>
                  <a:pt x="55" y="206"/>
                </a:lnTo>
                <a:lnTo>
                  <a:pt x="51" y="209"/>
                </a:lnTo>
                <a:lnTo>
                  <a:pt x="47" y="210"/>
                </a:lnTo>
                <a:lnTo>
                  <a:pt x="42" y="211"/>
                </a:lnTo>
                <a:lnTo>
                  <a:pt x="38" y="213"/>
                </a:lnTo>
                <a:lnTo>
                  <a:pt x="32" y="215"/>
                </a:lnTo>
                <a:lnTo>
                  <a:pt x="28" y="217"/>
                </a:lnTo>
                <a:lnTo>
                  <a:pt x="23" y="217"/>
                </a:lnTo>
                <a:lnTo>
                  <a:pt x="17" y="218"/>
                </a:lnTo>
                <a:lnTo>
                  <a:pt x="12" y="218"/>
                </a:lnTo>
                <a:lnTo>
                  <a:pt x="7" y="219"/>
                </a:lnTo>
                <a:lnTo>
                  <a:pt x="8" y="219"/>
                </a:lnTo>
                <a:lnTo>
                  <a:pt x="5" y="219"/>
                </a:lnTo>
                <a:lnTo>
                  <a:pt x="3" y="222"/>
                </a:lnTo>
                <a:lnTo>
                  <a:pt x="1" y="223"/>
                </a:lnTo>
                <a:lnTo>
                  <a:pt x="0" y="226"/>
                </a:lnTo>
                <a:lnTo>
                  <a:pt x="0" y="230"/>
                </a:lnTo>
                <a:lnTo>
                  <a:pt x="3" y="233"/>
                </a:lnTo>
                <a:lnTo>
                  <a:pt x="4" y="234"/>
                </a:lnTo>
                <a:lnTo>
                  <a:pt x="7" y="235"/>
                </a:lnTo>
                <a:lnTo>
                  <a:pt x="8" y="235"/>
                </a:lnTo>
                <a:lnTo>
                  <a:pt x="9" y="235"/>
                </a:lnTo>
                <a:lnTo>
                  <a:pt x="15" y="234"/>
                </a:lnTo>
                <a:lnTo>
                  <a:pt x="20" y="234"/>
                </a:lnTo>
                <a:lnTo>
                  <a:pt x="25" y="233"/>
                </a:lnTo>
                <a:lnTo>
                  <a:pt x="31" y="233"/>
                </a:lnTo>
                <a:lnTo>
                  <a:pt x="38" y="231"/>
                </a:lnTo>
                <a:lnTo>
                  <a:pt x="43" y="229"/>
                </a:lnTo>
                <a:lnTo>
                  <a:pt x="47" y="227"/>
                </a:lnTo>
                <a:lnTo>
                  <a:pt x="52" y="226"/>
                </a:lnTo>
                <a:lnTo>
                  <a:pt x="59" y="222"/>
                </a:lnTo>
                <a:lnTo>
                  <a:pt x="63" y="219"/>
                </a:lnTo>
                <a:lnTo>
                  <a:pt x="68" y="217"/>
                </a:lnTo>
                <a:lnTo>
                  <a:pt x="78" y="211"/>
                </a:lnTo>
                <a:lnTo>
                  <a:pt x="82" y="207"/>
                </a:lnTo>
                <a:lnTo>
                  <a:pt x="86" y="205"/>
                </a:lnTo>
                <a:lnTo>
                  <a:pt x="95" y="195"/>
                </a:lnTo>
                <a:lnTo>
                  <a:pt x="100" y="187"/>
                </a:lnTo>
                <a:lnTo>
                  <a:pt x="105" y="183"/>
                </a:lnTo>
                <a:lnTo>
                  <a:pt x="107" y="178"/>
                </a:lnTo>
                <a:lnTo>
                  <a:pt x="110" y="173"/>
                </a:lnTo>
                <a:lnTo>
                  <a:pt x="113" y="167"/>
                </a:lnTo>
                <a:lnTo>
                  <a:pt x="115" y="162"/>
                </a:lnTo>
                <a:lnTo>
                  <a:pt x="118" y="156"/>
                </a:lnTo>
                <a:lnTo>
                  <a:pt x="119" y="152"/>
                </a:lnTo>
                <a:lnTo>
                  <a:pt x="123" y="135"/>
                </a:lnTo>
                <a:lnTo>
                  <a:pt x="123" y="124"/>
                </a:lnTo>
                <a:lnTo>
                  <a:pt x="125" y="119"/>
                </a:lnTo>
                <a:lnTo>
                  <a:pt x="125" y="116"/>
                </a:lnTo>
                <a:lnTo>
                  <a:pt x="123" y="110"/>
                </a:lnTo>
                <a:lnTo>
                  <a:pt x="123" y="99"/>
                </a:lnTo>
                <a:lnTo>
                  <a:pt x="119" y="81"/>
                </a:lnTo>
                <a:lnTo>
                  <a:pt x="118" y="77"/>
                </a:lnTo>
                <a:lnTo>
                  <a:pt x="115" y="72"/>
                </a:lnTo>
                <a:lnTo>
                  <a:pt x="113" y="67"/>
                </a:lnTo>
                <a:lnTo>
                  <a:pt x="110" y="61"/>
                </a:lnTo>
                <a:lnTo>
                  <a:pt x="107" y="56"/>
                </a:lnTo>
                <a:lnTo>
                  <a:pt x="105" y="51"/>
                </a:lnTo>
                <a:lnTo>
                  <a:pt x="100" y="47"/>
                </a:lnTo>
                <a:lnTo>
                  <a:pt x="95" y="39"/>
                </a:lnTo>
                <a:lnTo>
                  <a:pt x="86" y="29"/>
                </a:lnTo>
                <a:lnTo>
                  <a:pt x="82" y="27"/>
                </a:lnTo>
                <a:lnTo>
                  <a:pt x="78" y="23"/>
                </a:lnTo>
                <a:lnTo>
                  <a:pt x="68" y="17"/>
                </a:lnTo>
                <a:lnTo>
                  <a:pt x="63" y="15"/>
                </a:lnTo>
                <a:lnTo>
                  <a:pt x="59" y="12"/>
                </a:lnTo>
                <a:lnTo>
                  <a:pt x="52" y="8"/>
                </a:lnTo>
                <a:lnTo>
                  <a:pt x="47" y="7"/>
                </a:lnTo>
                <a:lnTo>
                  <a:pt x="43" y="5"/>
                </a:lnTo>
                <a:lnTo>
                  <a:pt x="38" y="2"/>
                </a:lnTo>
                <a:lnTo>
                  <a:pt x="31" y="1"/>
                </a:lnTo>
                <a:lnTo>
                  <a:pt x="25" y="1"/>
                </a:lnTo>
                <a:lnTo>
                  <a:pt x="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43">
            <a:extLst>
              <a:ext uri="{FF2B5EF4-FFF2-40B4-BE49-F238E27FC236}">
                <a16:creationId xmlns:a16="http://schemas.microsoft.com/office/drawing/2014/main" id="{6AB1C89A-F50B-434E-8F65-A9DF7B06C275}"/>
              </a:ext>
            </a:extLst>
          </p:cNvPr>
          <p:cNvSpPr>
            <a:spLocks/>
          </p:cNvSpPr>
          <p:nvPr/>
        </p:nvSpPr>
        <p:spPr bwMode="auto">
          <a:xfrm>
            <a:off x="5429622" y="1797183"/>
            <a:ext cx="287337"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3"/>
                </a:lnTo>
                <a:lnTo>
                  <a:pt x="181" y="11"/>
                </a:lnTo>
                <a:lnTo>
                  <a:pt x="181" y="5"/>
                </a:lnTo>
                <a:lnTo>
                  <a:pt x="178" y="2"/>
                </a:lnTo>
                <a:lnTo>
                  <a:pt x="175" y="0"/>
                </a:lnTo>
                <a:lnTo>
                  <a:pt x="5" y="0"/>
                </a:lnTo>
                <a:lnTo>
                  <a:pt x="2" y="2"/>
                </a:lnTo>
                <a:lnTo>
                  <a:pt x="0" y="5"/>
                </a:lnTo>
                <a:lnTo>
                  <a:pt x="0" y="11"/>
                </a:lnTo>
                <a:lnTo>
                  <a:pt x="2" y="13"/>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44">
            <a:extLst>
              <a:ext uri="{FF2B5EF4-FFF2-40B4-BE49-F238E27FC236}">
                <a16:creationId xmlns:a16="http://schemas.microsoft.com/office/drawing/2014/main" id="{F4A638BF-73B5-4B7C-85D6-ED86AAC8C07B}"/>
              </a:ext>
            </a:extLst>
          </p:cNvPr>
          <p:cNvSpPr>
            <a:spLocks/>
          </p:cNvSpPr>
          <p:nvPr/>
        </p:nvSpPr>
        <p:spPr bwMode="auto">
          <a:xfrm>
            <a:off x="5429622" y="2144846"/>
            <a:ext cx="287337"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45">
            <a:extLst>
              <a:ext uri="{FF2B5EF4-FFF2-40B4-BE49-F238E27FC236}">
                <a16:creationId xmlns:a16="http://schemas.microsoft.com/office/drawing/2014/main" id="{533A9A6D-E04A-41F2-BD38-2EDD7B060B3C}"/>
              </a:ext>
            </a:extLst>
          </p:cNvPr>
          <p:cNvSpPr>
            <a:spLocks/>
          </p:cNvSpPr>
          <p:nvPr/>
        </p:nvSpPr>
        <p:spPr bwMode="auto">
          <a:xfrm>
            <a:off x="5429622" y="1797183"/>
            <a:ext cx="25400" cy="373063"/>
          </a:xfrm>
          <a:custGeom>
            <a:avLst/>
            <a:gdLst>
              <a:gd name="T0" fmla="*/ 2147483647 w 16"/>
              <a:gd name="T1" fmla="*/ 2147483647 h 235"/>
              <a:gd name="T2" fmla="*/ 2147483647 w 16"/>
              <a:gd name="T3" fmla="*/ 2147483647 h 235"/>
              <a:gd name="T4" fmla="*/ 2147483647 w 16"/>
              <a:gd name="T5" fmla="*/ 2147483647 h 235"/>
              <a:gd name="T6" fmla="*/ 2147483647 w 16"/>
              <a:gd name="T7" fmla="*/ 0 h 235"/>
              <a:gd name="T8" fmla="*/ 2147483647 w 16"/>
              <a:gd name="T9" fmla="*/ 0 h 235"/>
              <a:gd name="T10" fmla="*/ 2147483647 w 16"/>
              <a:gd name="T11" fmla="*/ 2147483647 h 235"/>
              <a:gd name="T12" fmla="*/ 0 w 16"/>
              <a:gd name="T13" fmla="*/ 2147483647 h 235"/>
              <a:gd name="T14" fmla="*/ 0 w 16"/>
              <a:gd name="T15" fmla="*/ 2147483647 h 235"/>
              <a:gd name="T16" fmla="*/ 2147483647 w 16"/>
              <a:gd name="T17" fmla="*/ 2147483647 h 235"/>
              <a:gd name="T18" fmla="*/ 2147483647 w 16"/>
              <a:gd name="T19" fmla="*/ 2147483647 h 235"/>
              <a:gd name="T20" fmla="*/ 2147483647 w 16"/>
              <a:gd name="T21" fmla="*/ 2147483647 h 235"/>
              <a:gd name="T22" fmla="*/ 2147483647 w 16"/>
              <a:gd name="T23" fmla="*/ 2147483647 h 235"/>
              <a:gd name="T24" fmla="*/ 2147483647 w 16"/>
              <a:gd name="T25" fmla="*/ 2147483647 h 235"/>
              <a:gd name="T26" fmla="*/ 2147483647 w 16"/>
              <a:gd name="T27" fmla="*/ 2147483647 h 235"/>
              <a:gd name="T28" fmla="*/ 2147483647 w 16"/>
              <a:gd name="T29" fmla="*/ 2147483647 h 2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5"/>
              <a:gd name="T47" fmla="*/ 16 w 16"/>
              <a:gd name="T48" fmla="*/ 235 h 2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5">
                <a:moveTo>
                  <a:pt x="16" y="8"/>
                </a:moveTo>
                <a:lnTo>
                  <a:pt x="16" y="5"/>
                </a:lnTo>
                <a:lnTo>
                  <a:pt x="13" y="2"/>
                </a:lnTo>
                <a:lnTo>
                  <a:pt x="10" y="0"/>
                </a:lnTo>
                <a:lnTo>
                  <a:pt x="5" y="0"/>
                </a:lnTo>
                <a:lnTo>
                  <a:pt x="2" y="2"/>
                </a:lnTo>
                <a:lnTo>
                  <a:pt x="0" y="5"/>
                </a:lnTo>
                <a:lnTo>
                  <a:pt x="0" y="230"/>
                </a:lnTo>
                <a:lnTo>
                  <a:pt x="2" y="233"/>
                </a:lnTo>
                <a:lnTo>
                  <a:pt x="5" y="235"/>
                </a:lnTo>
                <a:lnTo>
                  <a:pt x="10" y="235"/>
                </a:lnTo>
                <a:lnTo>
                  <a:pt x="13" y="233"/>
                </a:lnTo>
                <a:lnTo>
                  <a:pt x="16" y="230"/>
                </a:lnTo>
                <a:lnTo>
                  <a:pt x="16" y="22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46">
            <a:extLst>
              <a:ext uri="{FF2B5EF4-FFF2-40B4-BE49-F238E27FC236}">
                <a16:creationId xmlns:a16="http://schemas.microsoft.com/office/drawing/2014/main" id="{4BB190BD-F95A-4BF9-B55A-F95B895C0354}"/>
              </a:ext>
            </a:extLst>
          </p:cNvPr>
          <p:cNvSpPr>
            <a:spLocks/>
          </p:cNvSpPr>
          <p:nvPr/>
        </p:nvSpPr>
        <p:spPr bwMode="auto">
          <a:xfrm>
            <a:off x="5669334" y="2313121"/>
            <a:ext cx="198438" cy="374650"/>
          </a:xfrm>
          <a:custGeom>
            <a:avLst/>
            <a:gdLst>
              <a:gd name="T0" fmla="*/ 2147483647 w 125"/>
              <a:gd name="T1" fmla="*/ 0 h 236"/>
              <a:gd name="T2" fmla="*/ 2147483647 w 125"/>
              <a:gd name="T3" fmla="*/ 2147483647 h 236"/>
              <a:gd name="T4" fmla="*/ 0 w 125"/>
              <a:gd name="T5" fmla="*/ 2147483647 h 236"/>
              <a:gd name="T6" fmla="*/ 2147483647 w 125"/>
              <a:gd name="T7" fmla="*/ 2147483647 h 236"/>
              <a:gd name="T8" fmla="*/ 2147483647 w 125"/>
              <a:gd name="T9" fmla="*/ 2147483647 h 236"/>
              <a:gd name="T10" fmla="*/ 2147483647 w 125"/>
              <a:gd name="T11" fmla="*/ 2147483647 h 236"/>
              <a:gd name="T12" fmla="*/ 2147483647 w 125"/>
              <a:gd name="T13" fmla="*/ 2147483647 h 236"/>
              <a:gd name="T14" fmla="*/ 2147483647 w 125"/>
              <a:gd name="T15" fmla="*/ 2147483647 h 236"/>
              <a:gd name="T16" fmla="*/ 2147483647 w 125"/>
              <a:gd name="T17" fmla="*/ 2147483647 h 236"/>
              <a:gd name="T18" fmla="*/ 2147483647 w 125"/>
              <a:gd name="T19" fmla="*/ 2147483647 h 236"/>
              <a:gd name="T20" fmla="*/ 2147483647 w 125"/>
              <a:gd name="T21" fmla="*/ 2147483647 h 236"/>
              <a:gd name="T22" fmla="*/ 2147483647 w 125"/>
              <a:gd name="T23" fmla="*/ 2147483647 h 236"/>
              <a:gd name="T24" fmla="*/ 2147483647 w 125"/>
              <a:gd name="T25" fmla="*/ 2147483647 h 236"/>
              <a:gd name="T26" fmla="*/ 2147483647 w 125"/>
              <a:gd name="T27" fmla="*/ 2147483647 h 236"/>
              <a:gd name="T28" fmla="*/ 2147483647 w 125"/>
              <a:gd name="T29" fmla="*/ 2147483647 h 236"/>
              <a:gd name="T30" fmla="*/ 2147483647 w 125"/>
              <a:gd name="T31" fmla="*/ 2147483647 h 236"/>
              <a:gd name="T32" fmla="*/ 2147483647 w 125"/>
              <a:gd name="T33" fmla="*/ 2147483647 h 236"/>
              <a:gd name="T34" fmla="*/ 2147483647 w 125"/>
              <a:gd name="T35" fmla="*/ 2147483647 h 236"/>
              <a:gd name="T36" fmla="*/ 2147483647 w 125"/>
              <a:gd name="T37" fmla="*/ 2147483647 h 236"/>
              <a:gd name="T38" fmla="*/ 2147483647 w 125"/>
              <a:gd name="T39" fmla="*/ 2147483647 h 236"/>
              <a:gd name="T40" fmla="*/ 2147483647 w 125"/>
              <a:gd name="T41" fmla="*/ 2147483647 h 236"/>
              <a:gd name="T42" fmla="*/ 2147483647 w 125"/>
              <a:gd name="T43" fmla="*/ 2147483647 h 236"/>
              <a:gd name="T44" fmla="*/ 2147483647 w 125"/>
              <a:gd name="T45" fmla="*/ 2147483647 h 236"/>
              <a:gd name="T46" fmla="*/ 2147483647 w 125"/>
              <a:gd name="T47" fmla="*/ 2147483647 h 236"/>
              <a:gd name="T48" fmla="*/ 2147483647 w 125"/>
              <a:gd name="T49" fmla="*/ 2147483647 h 236"/>
              <a:gd name="T50" fmla="*/ 2147483647 w 125"/>
              <a:gd name="T51" fmla="*/ 2147483647 h 236"/>
              <a:gd name="T52" fmla="*/ 2147483647 w 125"/>
              <a:gd name="T53" fmla="*/ 2147483647 h 236"/>
              <a:gd name="T54" fmla="*/ 2147483647 w 125"/>
              <a:gd name="T55" fmla="*/ 2147483647 h 236"/>
              <a:gd name="T56" fmla="*/ 2147483647 w 125"/>
              <a:gd name="T57" fmla="*/ 2147483647 h 236"/>
              <a:gd name="T58" fmla="*/ 2147483647 w 125"/>
              <a:gd name="T59" fmla="*/ 2147483647 h 236"/>
              <a:gd name="T60" fmla="*/ 2147483647 w 125"/>
              <a:gd name="T61" fmla="*/ 2147483647 h 236"/>
              <a:gd name="T62" fmla="*/ 2147483647 w 125"/>
              <a:gd name="T63" fmla="*/ 2147483647 h 236"/>
              <a:gd name="T64" fmla="*/ 0 w 125"/>
              <a:gd name="T65" fmla="*/ 2147483647 h 236"/>
              <a:gd name="T66" fmla="*/ 2147483647 w 125"/>
              <a:gd name="T67" fmla="*/ 2147483647 h 236"/>
              <a:gd name="T68" fmla="*/ 2147483647 w 125"/>
              <a:gd name="T69" fmla="*/ 2147483647 h 236"/>
              <a:gd name="T70" fmla="*/ 2147483647 w 125"/>
              <a:gd name="T71" fmla="*/ 2147483647 h 236"/>
              <a:gd name="T72" fmla="*/ 2147483647 w 125"/>
              <a:gd name="T73" fmla="*/ 2147483647 h 236"/>
              <a:gd name="T74" fmla="*/ 2147483647 w 125"/>
              <a:gd name="T75" fmla="*/ 2147483647 h 236"/>
              <a:gd name="T76" fmla="*/ 2147483647 w 125"/>
              <a:gd name="T77" fmla="*/ 2147483647 h 236"/>
              <a:gd name="T78" fmla="*/ 2147483647 w 125"/>
              <a:gd name="T79" fmla="*/ 2147483647 h 236"/>
              <a:gd name="T80" fmla="*/ 2147483647 w 125"/>
              <a:gd name="T81" fmla="*/ 2147483647 h 236"/>
              <a:gd name="T82" fmla="*/ 2147483647 w 125"/>
              <a:gd name="T83" fmla="*/ 2147483647 h 236"/>
              <a:gd name="T84" fmla="*/ 2147483647 w 125"/>
              <a:gd name="T85" fmla="*/ 2147483647 h 236"/>
              <a:gd name="T86" fmla="*/ 2147483647 w 125"/>
              <a:gd name="T87" fmla="*/ 2147483647 h 236"/>
              <a:gd name="T88" fmla="*/ 2147483647 w 125"/>
              <a:gd name="T89" fmla="*/ 2147483647 h 236"/>
              <a:gd name="T90" fmla="*/ 2147483647 w 125"/>
              <a:gd name="T91" fmla="*/ 2147483647 h 236"/>
              <a:gd name="T92" fmla="*/ 2147483647 w 125"/>
              <a:gd name="T93" fmla="*/ 2147483647 h 236"/>
              <a:gd name="T94" fmla="*/ 2147483647 w 125"/>
              <a:gd name="T95" fmla="*/ 2147483647 h 236"/>
              <a:gd name="T96" fmla="*/ 2147483647 w 125"/>
              <a:gd name="T97" fmla="*/ 2147483647 h 236"/>
              <a:gd name="T98" fmla="*/ 2147483647 w 125"/>
              <a:gd name="T99" fmla="*/ 2147483647 h 236"/>
              <a:gd name="T100" fmla="*/ 2147483647 w 125"/>
              <a:gd name="T101" fmla="*/ 2147483647 h 236"/>
              <a:gd name="T102" fmla="*/ 2147483647 w 125"/>
              <a:gd name="T103" fmla="*/ 2147483647 h 236"/>
              <a:gd name="T104" fmla="*/ 2147483647 w 125"/>
              <a:gd name="T105" fmla="*/ 2147483647 h 236"/>
              <a:gd name="T106" fmla="*/ 2147483647 w 125"/>
              <a:gd name="T107" fmla="*/ 2147483647 h 236"/>
              <a:gd name="T108" fmla="*/ 2147483647 w 125"/>
              <a:gd name="T109" fmla="*/ 2147483647 h 236"/>
              <a:gd name="T110" fmla="*/ 2147483647 w 125"/>
              <a:gd name="T111" fmla="*/ 2147483647 h 236"/>
              <a:gd name="T112" fmla="*/ 2147483647 w 125"/>
              <a:gd name="T113" fmla="*/ 2147483647 h 236"/>
              <a:gd name="T114" fmla="*/ 2147483647 w 125"/>
              <a:gd name="T115" fmla="*/ 2147483647 h 236"/>
              <a:gd name="T116" fmla="*/ 2147483647 w 125"/>
              <a:gd name="T117" fmla="*/ 2147483647 h 236"/>
              <a:gd name="T118" fmla="*/ 2147483647 w 125"/>
              <a:gd name="T119" fmla="*/ 2147483647 h 236"/>
              <a:gd name="T120" fmla="*/ 2147483647 w 125"/>
              <a:gd name="T121" fmla="*/ 2147483647 h 236"/>
              <a:gd name="T122" fmla="*/ 2147483647 w 125"/>
              <a:gd name="T123" fmla="*/ 0 h 2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236"/>
              <a:gd name="T188" fmla="*/ 125 w 125"/>
              <a:gd name="T189" fmla="*/ 236 h 2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236">
                <a:moveTo>
                  <a:pt x="8" y="0"/>
                </a:moveTo>
                <a:lnTo>
                  <a:pt x="7" y="0"/>
                </a:lnTo>
                <a:lnTo>
                  <a:pt x="4" y="2"/>
                </a:lnTo>
                <a:lnTo>
                  <a:pt x="1" y="4"/>
                </a:lnTo>
                <a:lnTo>
                  <a:pt x="0" y="6"/>
                </a:lnTo>
                <a:lnTo>
                  <a:pt x="0" y="10"/>
                </a:lnTo>
                <a:lnTo>
                  <a:pt x="1" y="12"/>
                </a:lnTo>
                <a:lnTo>
                  <a:pt x="4" y="15"/>
                </a:lnTo>
                <a:lnTo>
                  <a:pt x="5" y="16"/>
                </a:lnTo>
                <a:lnTo>
                  <a:pt x="17" y="16"/>
                </a:lnTo>
                <a:lnTo>
                  <a:pt x="23" y="18"/>
                </a:lnTo>
                <a:lnTo>
                  <a:pt x="28" y="18"/>
                </a:lnTo>
                <a:lnTo>
                  <a:pt x="32" y="19"/>
                </a:lnTo>
                <a:lnTo>
                  <a:pt x="38" y="22"/>
                </a:lnTo>
                <a:lnTo>
                  <a:pt x="42" y="23"/>
                </a:lnTo>
                <a:lnTo>
                  <a:pt x="47" y="24"/>
                </a:lnTo>
                <a:lnTo>
                  <a:pt x="51" y="26"/>
                </a:lnTo>
                <a:lnTo>
                  <a:pt x="55" y="28"/>
                </a:lnTo>
                <a:lnTo>
                  <a:pt x="60" y="31"/>
                </a:lnTo>
                <a:lnTo>
                  <a:pt x="67" y="36"/>
                </a:lnTo>
                <a:lnTo>
                  <a:pt x="71" y="40"/>
                </a:lnTo>
                <a:lnTo>
                  <a:pt x="75" y="43"/>
                </a:lnTo>
                <a:lnTo>
                  <a:pt x="82" y="50"/>
                </a:lnTo>
                <a:lnTo>
                  <a:pt x="87" y="58"/>
                </a:lnTo>
                <a:lnTo>
                  <a:pt x="91" y="62"/>
                </a:lnTo>
                <a:lnTo>
                  <a:pt x="94" y="64"/>
                </a:lnTo>
                <a:lnTo>
                  <a:pt x="96" y="70"/>
                </a:lnTo>
                <a:lnTo>
                  <a:pt x="99" y="73"/>
                </a:lnTo>
                <a:lnTo>
                  <a:pt x="99" y="78"/>
                </a:lnTo>
                <a:lnTo>
                  <a:pt x="102" y="83"/>
                </a:lnTo>
                <a:lnTo>
                  <a:pt x="103" y="87"/>
                </a:lnTo>
                <a:lnTo>
                  <a:pt x="107" y="102"/>
                </a:lnTo>
                <a:lnTo>
                  <a:pt x="107" y="113"/>
                </a:lnTo>
                <a:lnTo>
                  <a:pt x="109" y="119"/>
                </a:lnTo>
                <a:lnTo>
                  <a:pt x="109" y="117"/>
                </a:lnTo>
                <a:lnTo>
                  <a:pt x="107" y="122"/>
                </a:lnTo>
                <a:lnTo>
                  <a:pt x="107" y="133"/>
                </a:lnTo>
                <a:lnTo>
                  <a:pt x="103" y="148"/>
                </a:lnTo>
                <a:lnTo>
                  <a:pt x="102" y="152"/>
                </a:lnTo>
                <a:lnTo>
                  <a:pt x="99" y="157"/>
                </a:lnTo>
                <a:lnTo>
                  <a:pt x="99" y="162"/>
                </a:lnTo>
                <a:lnTo>
                  <a:pt x="96" y="165"/>
                </a:lnTo>
                <a:lnTo>
                  <a:pt x="94" y="170"/>
                </a:lnTo>
                <a:lnTo>
                  <a:pt x="91" y="173"/>
                </a:lnTo>
                <a:lnTo>
                  <a:pt x="87" y="177"/>
                </a:lnTo>
                <a:lnTo>
                  <a:pt x="82" y="185"/>
                </a:lnTo>
                <a:lnTo>
                  <a:pt x="75" y="192"/>
                </a:lnTo>
                <a:lnTo>
                  <a:pt x="71" y="194"/>
                </a:lnTo>
                <a:lnTo>
                  <a:pt x="67" y="198"/>
                </a:lnTo>
                <a:lnTo>
                  <a:pt x="60" y="204"/>
                </a:lnTo>
                <a:lnTo>
                  <a:pt x="55" y="206"/>
                </a:lnTo>
                <a:lnTo>
                  <a:pt x="51" y="209"/>
                </a:lnTo>
                <a:lnTo>
                  <a:pt x="47" y="210"/>
                </a:lnTo>
                <a:lnTo>
                  <a:pt x="42" y="212"/>
                </a:lnTo>
                <a:lnTo>
                  <a:pt x="38" y="213"/>
                </a:lnTo>
                <a:lnTo>
                  <a:pt x="32" y="216"/>
                </a:lnTo>
                <a:lnTo>
                  <a:pt x="28" y="217"/>
                </a:lnTo>
                <a:lnTo>
                  <a:pt x="23" y="217"/>
                </a:lnTo>
                <a:lnTo>
                  <a:pt x="17" y="218"/>
                </a:lnTo>
                <a:lnTo>
                  <a:pt x="12" y="218"/>
                </a:lnTo>
                <a:lnTo>
                  <a:pt x="7" y="220"/>
                </a:lnTo>
                <a:lnTo>
                  <a:pt x="8" y="220"/>
                </a:lnTo>
                <a:lnTo>
                  <a:pt x="5" y="220"/>
                </a:lnTo>
                <a:lnTo>
                  <a:pt x="3" y="223"/>
                </a:lnTo>
                <a:lnTo>
                  <a:pt x="1" y="224"/>
                </a:lnTo>
                <a:lnTo>
                  <a:pt x="0" y="227"/>
                </a:lnTo>
                <a:lnTo>
                  <a:pt x="0" y="231"/>
                </a:lnTo>
                <a:lnTo>
                  <a:pt x="3" y="233"/>
                </a:lnTo>
                <a:lnTo>
                  <a:pt x="4" y="235"/>
                </a:lnTo>
                <a:lnTo>
                  <a:pt x="7" y="236"/>
                </a:lnTo>
                <a:lnTo>
                  <a:pt x="8" y="236"/>
                </a:lnTo>
                <a:lnTo>
                  <a:pt x="9" y="236"/>
                </a:lnTo>
                <a:lnTo>
                  <a:pt x="15" y="235"/>
                </a:lnTo>
                <a:lnTo>
                  <a:pt x="20" y="235"/>
                </a:lnTo>
                <a:lnTo>
                  <a:pt x="25" y="233"/>
                </a:lnTo>
                <a:lnTo>
                  <a:pt x="31" y="233"/>
                </a:lnTo>
                <a:lnTo>
                  <a:pt x="38" y="232"/>
                </a:lnTo>
                <a:lnTo>
                  <a:pt x="43" y="229"/>
                </a:lnTo>
                <a:lnTo>
                  <a:pt x="47" y="228"/>
                </a:lnTo>
                <a:lnTo>
                  <a:pt x="52" y="227"/>
                </a:lnTo>
                <a:lnTo>
                  <a:pt x="59" y="223"/>
                </a:lnTo>
                <a:lnTo>
                  <a:pt x="63" y="220"/>
                </a:lnTo>
                <a:lnTo>
                  <a:pt x="68" y="217"/>
                </a:lnTo>
                <a:lnTo>
                  <a:pt x="78" y="212"/>
                </a:lnTo>
                <a:lnTo>
                  <a:pt x="82" y="208"/>
                </a:lnTo>
                <a:lnTo>
                  <a:pt x="86" y="205"/>
                </a:lnTo>
                <a:lnTo>
                  <a:pt x="95" y="196"/>
                </a:lnTo>
                <a:lnTo>
                  <a:pt x="100" y="188"/>
                </a:lnTo>
                <a:lnTo>
                  <a:pt x="105" y="184"/>
                </a:lnTo>
                <a:lnTo>
                  <a:pt x="107" y="178"/>
                </a:lnTo>
                <a:lnTo>
                  <a:pt x="110" y="173"/>
                </a:lnTo>
                <a:lnTo>
                  <a:pt x="113" y="168"/>
                </a:lnTo>
                <a:lnTo>
                  <a:pt x="115" y="162"/>
                </a:lnTo>
                <a:lnTo>
                  <a:pt x="118" y="157"/>
                </a:lnTo>
                <a:lnTo>
                  <a:pt x="119" y="153"/>
                </a:lnTo>
                <a:lnTo>
                  <a:pt x="123" y="135"/>
                </a:lnTo>
                <a:lnTo>
                  <a:pt x="123" y="125"/>
                </a:lnTo>
                <a:lnTo>
                  <a:pt x="125" y="119"/>
                </a:lnTo>
                <a:lnTo>
                  <a:pt x="125" y="117"/>
                </a:lnTo>
                <a:lnTo>
                  <a:pt x="123" y="110"/>
                </a:lnTo>
                <a:lnTo>
                  <a:pt x="123" y="99"/>
                </a:lnTo>
                <a:lnTo>
                  <a:pt x="119" y="82"/>
                </a:lnTo>
                <a:lnTo>
                  <a:pt x="118" y="78"/>
                </a:lnTo>
                <a:lnTo>
                  <a:pt x="115" y="73"/>
                </a:lnTo>
                <a:lnTo>
                  <a:pt x="113" y="67"/>
                </a:lnTo>
                <a:lnTo>
                  <a:pt x="110" y="62"/>
                </a:lnTo>
                <a:lnTo>
                  <a:pt x="107" y="56"/>
                </a:lnTo>
                <a:lnTo>
                  <a:pt x="105" y="51"/>
                </a:lnTo>
                <a:lnTo>
                  <a:pt x="100" y="47"/>
                </a:lnTo>
                <a:lnTo>
                  <a:pt x="95" y="39"/>
                </a:lnTo>
                <a:lnTo>
                  <a:pt x="86" y="30"/>
                </a:lnTo>
                <a:lnTo>
                  <a:pt x="82" y="27"/>
                </a:lnTo>
                <a:lnTo>
                  <a:pt x="78" y="23"/>
                </a:lnTo>
                <a:lnTo>
                  <a:pt x="68" y="18"/>
                </a:lnTo>
                <a:lnTo>
                  <a:pt x="63" y="15"/>
                </a:lnTo>
                <a:lnTo>
                  <a:pt x="59" y="12"/>
                </a:lnTo>
                <a:lnTo>
                  <a:pt x="52" y="8"/>
                </a:lnTo>
                <a:lnTo>
                  <a:pt x="47" y="7"/>
                </a:lnTo>
                <a:lnTo>
                  <a:pt x="43" y="6"/>
                </a:lnTo>
                <a:lnTo>
                  <a:pt x="38" y="3"/>
                </a:lnTo>
                <a:lnTo>
                  <a:pt x="31" y="2"/>
                </a:lnTo>
                <a:lnTo>
                  <a:pt x="25" y="2"/>
                </a:lnTo>
                <a:lnTo>
                  <a:pt x="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47">
            <a:extLst>
              <a:ext uri="{FF2B5EF4-FFF2-40B4-BE49-F238E27FC236}">
                <a16:creationId xmlns:a16="http://schemas.microsoft.com/office/drawing/2014/main" id="{3C0F8121-F4A5-4094-8D67-428ADFEA3FC5}"/>
              </a:ext>
            </a:extLst>
          </p:cNvPr>
          <p:cNvSpPr>
            <a:spLocks/>
          </p:cNvSpPr>
          <p:nvPr/>
        </p:nvSpPr>
        <p:spPr bwMode="auto">
          <a:xfrm>
            <a:off x="5429622" y="2313121"/>
            <a:ext cx="287337"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48">
            <a:extLst>
              <a:ext uri="{FF2B5EF4-FFF2-40B4-BE49-F238E27FC236}">
                <a16:creationId xmlns:a16="http://schemas.microsoft.com/office/drawing/2014/main" id="{DD35B3CB-53B2-4757-93DD-4B4EA224D038}"/>
              </a:ext>
            </a:extLst>
          </p:cNvPr>
          <p:cNvSpPr>
            <a:spLocks/>
          </p:cNvSpPr>
          <p:nvPr/>
        </p:nvSpPr>
        <p:spPr bwMode="auto">
          <a:xfrm>
            <a:off x="5429622" y="2663958"/>
            <a:ext cx="287337" cy="25400"/>
          </a:xfrm>
          <a:custGeom>
            <a:avLst/>
            <a:gdLst>
              <a:gd name="T0" fmla="*/ 2147483647 w 181"/>
              <a:gd name="T1" fmla="*/ 2147483647 h 16"/>
              <a:gd name="T2" fmla="*/ 2147483647 w 181"/>
              <a:gd name="T3" fmla="*/ 2147483647 h 16"/>
              <a:gd name="T4" fmla="*/ 2147483647 w 181"/>
              <a:gd name="T5" fmla="*/ 2147483647 h 16"/>
              <a:gd name="T6" fmla="*/ 2147483647 w 181"/>
              <a:gd name="T7" fmla="*/ 2147483647 h 16"/>
              <a:gd name="T8" fmla="*/ 2147483647 w 181"/>
              <a:gd name="T9" fmla="*/ 2147483647 h 16"/>
              <a:gd name="T10" fmla="*/ 2147483647 w 181"/>
              <a:gd name="T11" fmla="*/ 2147483647 h 16"/>
              <a:gd name="T12" fmla="*/ 2147483647 w 181"/>
              <a:gd name="T13" fmla="*/ 0 h 16"/>
              <a:gd name="T14" fmla="*/ 2147483647 w 181"/>
              <a:gd name="T15" fmla="*/ 0 h 16"/>
              <a:gd name="T16" fmla="*/ 2147483647 w 181"/>
              <a:gd name="T17" fmla="*/ 2147483647 h 16"/>
              <a:gd name="T18" fmla="*/ 0 w 181"/>
              <a:gd name="T19" fmla="*/ 2147483647 h 16"/>
              <a:gd name="T20" fmla="*/ 0 w 181"/>
              <a:gd name="T21" fmla="*/ 2147483647 h 16"/>
              <a:gd name="T22" fmla="*/ 2147483647 w 181"/>
              <a:gd name="T23" fmla="*/ 2147483647 h 16"/>
              <a:gd name="T24" fmla="*/ 2147483647 w 181"/>
              <a:gd name="T25" fmla="*/ 2147483647 h 16"/>
              <a:gd name="T26" fmla="*/ 2147483647 w 181"/>
              <a:gd name="T27" fmla="*/ 2147483647 h 16"/>
              <a:gd name="T28" fmla="*/ 2147483647 w 181"/>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49">
            <a:extLst>
              <a:ext uri="{FF2B5EF4-FFF2-40B4-BE49-F238E27FC236}">
                <a16:creationId xmlns:a16="http://schemas.microsoft.com/office/drawing/2014/main" id="{CC417F0B-77E3-4F6B-B88B-8F07F7C1172C}"/>
              </a:ext>
            </a:extLst>
          </p:cNvPr>
          <p:cNvSpPr>
            <a:spLocks/>
          </p:cNvSpPr>
          <p:nvPr/>
        </p:nvSpPr>
        <p:spPr bwMode="auto">
          <a:xfrm>
            <a:off x="5429622" y="2313121"/>
            <a:ext cx="25400" cy="376237"/>
          </a:xfrm>
          <a:custGeom>
            <a:avLst/>
            <a:gdLst>
              <a:gd name="T0" fmla="*/ 2147483647 w 16"/>
              <a:gd name="T1" fmla="*/ 2147483647 h 237"/>
              <a:gd name="T2" fmla="*/ 2147483647 w 16"/>
              <a:gd name="T3" fmla="*/ 2147483647 h 237"/>
              <a:gd name="T4" fmla="*/ 2147483647 w 16"/>
              <a:gd name="T5" fmla="*/ 2147483647 h 237"/>
              <a:gd name="T6" fmla="*/ 2147483647 w 16"/>
              <a:gd name="T7" fmla="*/ 0 h 237"/>
              <a:gd name="T8" fmla="*/ 2147483647 w 16"/>
              <a:gd name="T9" fmla="*/ 0 h 237"/>
              <a:gd name="T10" fmla="*/ 2147483647 w 16"/>
              <a:gd name="T11" fmla="*/ 2147483647 h 237"/>
              <a:gd name="T12" fmla="*/ 0 w 16"/>
              <a:gd name="T13" fmla="*/ 2147483647 h 237"/>
              <a:gd name="T14" fmla="*/ 0 w 16"/>
              <a:gd name="T15" fmla="*/ 2147483647 h 237"/>
              <a:gd name="T16" fmla="*/ 2147483647 w 16"/>
              <a:gd name="T17" fmla="*/ 2147483647 h 237"/>
              <a:gd name="T18" fmla="*/ 2147483647 w 16"/>
              <a:gd name="T19" fmla="*/ 2147483647 h 237"/>
              <a:gd name="T20" fmla="*/ 2147483647 w 16"/>
              <a:gd name="T21" fmla="*/ 2147483647 h 237"/>
              <a:gd name="T22" fmla="*/ 2147483647 w 16"/>
              <a:gd name="T23" fmla="*/ 2147483647 h 237"/>
              <a:gd name="T24" fmla="*/ 2147483647 w 16"/>
              <a:gd name="T25" fmla="*/ 2147483647 h 237"/>
              <a:gd name="T26" fmla="*/ 2147483647 w 16"/>
              <a:gd name="T27" fmla="*/ 2147483647 h 237"/>
              <a:gd name="T28" fmla="*/ 2147483647 w 16"/>
              <a:gd name="T29" fmla="*/ 2147483647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7"/>
              <a:gd name="T47" fmla="*/ 16 w 1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7">
                <a:moveTo>
                  <a:pt x="16" y="8"/>
                </a:moveTo>
                <a:lnTo>
                  <a:pt x="16" y="6"/>
                </a:lnTo>
                <a:lnTo>
                  <a:pt x="13" y="3"/>
                </a:lnTo>
                <a:lnTo>
                  <a:pt x="10" y="0"/>
                </a:lnTo>
                <a:lnTo>
                  <a:pt x="5" y="0"/>
                </a:lnTo>
                <a:lnTo>
                  <a:pt x="2" y="3"/>
                </a:lnTo>
                <a:lnTo>
                  <a:pt x="0" y="6"/>
                </a:lnTo>
                <a:lnTo>
                  <a:pt x="0" y="232"/>
                </a:lnTo>
                <a:lnTo>
                  <a:pt x="2" y="235"/>
                </a:lnTo>
                <a:lnTo>
                  <a:pt x="5" y="237"/>
                </a:lnTo>
                <a:lnTo>
                  <a:pt x="10" y="237"/>
                </a:lnTo>
                <a:lnTo>
                  <a:pt x="13" y="235"/>
                </a:lnTo>
                <a:lnTo>
                  <a:pt x="16" y="232"/>
                </a:lnTo>
                <a:lnTo>
                  <a:pt x="16" y="22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50">
            <a:extLst>
              <a:ext uri="{FF2B5EF4-FFF2-40B4-BE49-F238E27FC236}">
                <a16:creationId xmlns:a16="http://schemas.microsoft.com/office/drawing/2014/main" id="{421F0BF9-DC17-458C-9D15-17565588734E}"/>
              </a:ext>
            </a:extLst>
          </p:cNvPr>
          <p:cNvSpPr>
            <a:spLocks/>
          </p:cNvSpPr>
          <p:nvPr/>
        </p:nvSpPr>
        <p:spPr bwMode="auto">
          <a:xfrm>
            <a:off x="6691684" y="2260733"/>
            <a:ext cx="223838" cy="25400"/>
          </a:xfrm>
          <a:custGeom>
            <a:avLst/>
            <a:gdLst>
              <a:gd name="T0" fmla="*/ 2147483647 w 141"/>
              <a:gd name="T1" fmla="*/ 0 h 16"/>
              <a:gd name="T2" fmla="*/ 2147483647 w 141"/>
              <a:gd name="T3" fmla="*/ 0 h 16"/>
              <a:gd name="T4" fmla="*/ 2147483647 w 141"/>
              <a:gd name="T5" fmla="*/ 2147483647 h 16"/>
              <a:gd name="T6" fmla="*/ 0 w 141"/>
              <a:gd name="T7" fmla="*/ 2147483647 h 16"/>
              <a:gd name="T8" fmla="*/ 0 w 141"/>
              <a:gd name="T9" fmla="*/ 2147483647 h 16"/>
              <a:gd name="T10" fmla="*/ 2147483647 w 141"/>
              <a:gd name="T11" fmla="*/ 2147483647 h 16"/>
              <a:gd name="T12" fmla="*/ 2147483647 w 141"/>
              <a:gd name="T13" fmla="*/ 2147483647 h 16"/>
              <a:gd name="T14" fmla="*/ 2147483647 w 141"/>
              <a:gd name="T15" fmla="*/ 2147483647 h 16"/>
              <a:gd name="T16" fmla="*/ 2147483647 w 141"/>
              <a:gd name="T17" fmla="*/ 2147483647 h 16"/>
              <a:gd name="T18" fmla="*/ 2147483647 w 141"/>
              <a:gd name="T19" fmla="*/ 2147483647 h 16"/>
              <a:gd name="T20" fmla="*/ 2147483647 w 141"/>
              <a:gd name="T21" fmla="*/ 2147483647 h 16"/>
              <a:gd name="T22" fmla="*/ 2147483647 w 141"/>
              <a:gd name="T23" fmla="*/ 2147483647 h 16"/>
              <a:gd name="T24" fmla="*/ 2147483647 w 141"/>
              <a:gd name="T25" fmla="*/ 0 h 16"/>
              <a:gd name="T26" fmla="*/ 2147483647 w 141"/>
              <a:gd name="T27" fmla="*/ 0 h 16"/>
              <a:gd name="T28" fmla="*/ 2147483647 w 1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1"/>
              <a:gd name="T46" fmla="*/ 0 h 16"/>
              <a:gd name="T47" fmla="*/ 141 w 1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1" h="16">
                <a:moveTo>
                  <a:pt x="8" y="0"/>
                </a:moveTo>
                <a:lnTo>
                  <a:pt x="6" y="0"/>
                </a:lnTo>
                <a:lnTo>
                  <a:pt x="3" y="2"/>
                </a:lnTo>
                <a:lnTo>
                  <a:pt x="0" y="5"/>
                </a:lnTo>
                <a:lnTo>
                  <a:pt x="0" y="10"/>
                </a:lnTo>
                <a:lnTo>
                  <a:pt x="3" y="13"/>
                </a:lnTo>
                <a:lnTo>
                  <a:pt x="6" y="16"/>
                </a:lnTo>
                <a:lnTo>
                  <a:pt x="136" y="16"/>
                </a:lnTo>
                <a:lnTo>
                  <a:pt x="138" y="13"/>
                </a:lnTo>
                <a:lnTo>
                  <a:pt x="141" y="10"/>
                </a:lnTo>
                <a:lnTo>
                  <a:pt x="141" y="5"/>
                </a:lnTo>
                <a:lnTo>
                  <a:pt x="138" y="2"/>
                </a:lnTo>
                <a:lnTo>
                  <a:pt x="136" y="0"/>
                </a:lnTo>
                <a:lnTo>
                  <a:pt x="1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51">
            <a:extLst>
              <a:ext uri="{FF2B5EF4-FFF2-40B4-BE49-F238E27FC236}">
                <a16:creationId xmlns:a16="http://schemas.microsoft.com/office/drawing/2014/main" id="{1178FC0B-B45F-41DB-AF3D-F0B4AB12190A}"/>
              </a:ext>
            </a:extLst>
          </p:cNvPr>
          <p:cNvSpPr>
            <a:spLocks/>
          </p:cNvSpPr>
          <p:nvPr/>
        </p:nvSpPr>
        <p:spPr bwMode="auto">
          <a:xfrm>
            <a:off x="6691684" y="2659196"/>
            <a:ext cx="225425" cy="26987"/>
          </a:xfrm>
          <a:custGeom>
            <a:avLst/>
            <a:gdLst>
              <a:gd name="T0" fmla="*/ 2147483647 w 142"/>
              <a:gd name="T1" fmla="*/ 2147483647 h 17"/>
              <a:gd name="T2" fmla="*/ 2147483647 w 142"/>
              <a:gd name="T3" fmla="*/ 2147483647 h 17"/>
              <a:gd name="T4" fmla="*/ 2147483647 w 142"/>
              <a:gd name="T5" fmla="*/ 2147483647 h 17"/>
              <a:gd name="T6" fmla="*/ 2147483647 w 142"/>
              <a:gd name="T7" fmla="*/ 2147483647 h 17"/>
              <a:gd name="T8" fmla="*/ 2147483647 w 142"/>
              <a:gd name="T9" fmla="*/ 2147483647 h 17"/>
              <a:gd name="T10" fmla="*/ 2147483647 w 142"/>
              <a:gd name="T11" fmla="*/ 2147483647 h 17"/>
              <a:gd name="T12" fmla="*/ 2147483647 w 142"/>
              <a:gd name="T13" fmla="*/ 0 h 17"/>
              <a:gd name="T14" fmla="*/ 2147483647 w 142"/>
              <a:gd name="T15" fmla="*/ 0 h 17"/>
              <a:gd name="T16" fmla="*/ 2147483647 w 142"/>
              <a:gd name="T17" fmla="*/ 2147483647 h 17"/>
              <a:gd name="T18" fmla="*/ 0 w 142"/>
              <a:gd name="T19" fmla="*/ 2147483647 h 17"/>
              <a:gd name="T20" fmla="*/ 0 w 142"/>
              <a:gd name="T21" fmla="*/ 2147483647 h 17"/>
              <a:gd name="T22" fmla="*/ 2147483647 w 142"/>
              <a:gd name="T23" fmla="*/ 2147483647 h 17"/>
              <a:gd name="T24" fmla="*/ 2147483647 w 142"/>
              <a:gd name="T25" fmla="*/ 2147483647 h 17"/>
              <a:gd name="T26" fmla="*/ 2147483647 w 142"/>
              <a:gd name="T27" fmla="*/ 2147483647 h 17"/>
              <a:gd name="T28" fmla="*/ 2147483647 w 142"/>
              <a:gd name="T29" fmla="*/ 214748364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17"/>
              <a:gd name="T47" fmla="*/ 142 w 14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17">
                <a:moveTo>
                  <a:pt x="134" y="17"/>
                </a:moveTo>
                <a:lnTo>
                  <a:pt x="137" y="17"/>
                </a:lnTo>
                <a:lnTo>
                  <a:pt x="140" y="14"/>
                </a:lnTo>
                <a:lnTo>
                  <a:pt x="142" y="11"/>
                </a:lnTo>
                <a:lnTo>
                  <a:pt x="142" y="6"/>
                </a:lnTo>
                <a:lnTo>
                  <a:pt x="140" y="3"/>
                </a:lnTo>
                <a:lnTo>
                  <a:pt x="137" y="0"/>
                </a:lnTo>
                <a:lnTo>
                  <a:pt x="6" y="0"/>
                </a:lnTo>
                <a:lnTo>
                  <a:pt x="3" y="3"/>
                </a:lnTo>
                <a:lnTo>
                  <a:pt x="0" y="6"/>
                </a:lnTo>
                <a:lnTo>
                  <a:pt x="0" y="11"/>
                </a:lnTo>
                <a:lnTo>
                  <a:pt x="3" y="14"/>
                </a:lnTo>
                <a:lnTo>
                  <a:pt x="6" y="17"/>
                </a:lnTo>
                <a:lnTo>
                  <a:pt x="8" y="17"/>
                </a:lnTo>
                <a:lnTo>
                  <a:pt x="13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52">
            <a:extLst>
              <a:ext uri="{FF2B5EF4-FFF2-40B4-BE49-F238E27FC236}">
                <a16:creationId xmlns:a16="http://schemas.microsoft.com/office/drawing/2014/main" id="{5EFF662C-61F0-4A51-8E93-4C7A44C3EDAE}"/>
              </a:ext>
            </a:extLst>
          </p:cNvPr>
          <p:cNvSpPr>
            <a:spLocks/>
          </p:cNvSpPr>
          <p:nvPr/>
        </p:nvSpPr>
        <p:spPr bwMode="auto">
          <a:xfrm>
            <a:off x="6691684" y="2659196"/>
            <a:ext cx="25400" cy="1779587"/>
          </a:xfrm>
          <a:custGeom>
            <a:avLst/>
            <a:gdLst>
              <a:gd name="T0" fmla="*/ 2147483647 w 16"/>
              <a:gd name="T1" fmla="*/ 2147483647 h 1121"/>
              <a:gd name="T2" fmla="*/ 2147483647 w 16"/>
              <a:gd name="T3" fmla="*/ 2147483647 h 1121"/>
              <a:gd name="T4" fmla="*/ 2147483647 w 16"/>
              <a:gd name="T5" fmla="*/ 2147483647 h 1121"/>
              <a:gd name="T6" fmla="*/ 2147483647 w 16"/>
              <a:gd name="T7" fmla="*/ 0 h 1121"/>
              <a:gd name="T8" fmla="*/ 2147483647 w 16"/>
              <a:gd name="T9" fmla="*/ 0 h 1121"/>
              <a:gd name="T10" fmla="*/ 2147483647 w 16"/>
              <a:gd name="T11" fmla="*/ 2147483647 h 1121"/>
              <a:gd name="T12" fmla="*/ 0 w 16"/>
              <a:gd name="T13" fmla="*/ 2147483647 h 1121"/>
              <a:gd name="T14" fmla="*/ 0 w 16"/>
              <a:gd name="T15" fmla="*/ 2147483647 h 1121"/>
              <a:gd name="T16" fmla="*/ 2147483647 w 16"/>
              <a:gd name="T17" fmla="*/ 2147483647 h 1121"/>
              <a:gd name="T18" fmla="*/ 2147483647 w 16"/>
              <a:gd name="T19" fmla="*/ 2147483647 h 1121"/>
              <a:gd name="T20" fmla="*/ 2147483647 w 16"/>
              <a:gd name="T21" fmla="*/ 2147483647 h 1121"/>
              <a:gd name="T22" fmla="*/ 2147483647 w 16"/>
              <a:gd name="T23" fmla="*/ 2147483647 h 1121"/>
              <a:gd name="T24" fmla="*/ 2147483647 w 16"/>
              <a:gd name="T25" fmla="*/ 2147483647 h 1121"/>
              <a:gd name="T26" fmla="*/ 2147483647 w 16"/>
              <a:gd name="T27" fmla="*/ 2147483647 h 1121"/>
              <a:gd name="T28" fmla="*/ 2147483647 w 16"/>
              <a:gd name="T29" fmla="*/ 2147483647 h 1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21"/>
              <a:gd name="T47" fmla="*/ 16 w 16"/>
              <a:gd name="T48" fmla="*/ 1121 h 1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21">
                <a:moveTo>
                  <a:pt x="16" y="9"/>
                </a:moveTo>
                <a:lnTo>
                  <a:pt x="16" y="6"/>
                </a:lnTo>
                <a:lnTo>
                  <a:pt x="14" y="3"/>
                </a:lnTo>
                <a:lnTo>
                  <a:pt x="11" y="0"/>
                </a:lnTo>
                <a:lnTo>
                  <a:pt x="6" y="0"/>
                </a:lnTo>
                <a:lnTo>
                  <a:pt x="3" y="3"/>
                </a:lnTo>
                <a:lnTo>
                  <a:pt x="0" y="6"/>
                </a:lnTo>
                <a:lnTo>
                  <a:pt x="0" y="1116"/>
                </a:lnTo>
                <a:lnTo>
                  <a:pt x="3" y="1119"/>
                </a:lnTo>
                <a:lnTo>
                  <a:pt x="6" y="1121"/>
                </a:lnTo>
                <a:lnTo>
                  <a:pt x="11" y="1121"/>
                </a:lnTo>
                <a:lnTo>
                  <a:pt x="14" y="1119"/>
                </a:lnTo>
                <a:lnTo>
                  <a:pt x="16" y="1116"/>
                </a:lnTo>
                <a:lnTo>
                  <a:pt x="16" y="1113"/>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53">
            <a:extLst>
              <a:ext uri="{FF2B5EF4-FFF2-40B4-BE49-F238E27FC236}">
                <a16:creationId xmlns:a16="http://schemas.microsoft.com/office/drawing/2014/main" id="{28F2FEEF-4B3E-45DD-A8A6-A5D1AE28BCB1}"/>
              </a:ext>
            </a:extLst>
          </p:cNvPr>
          <p:cNvSpPr>
            <a:spLocks/>
          </p:cNvSpPr>
          <p:nvPr/>
        </p:nvSpPr>
        <p:spPr bwMode="auto">
          <a:xfrm>
            <a:off x="6291634" y="4413383"/>
            <a:ext cx="585788" cy="25400"/>
          </a:xfrm>
          <a:custGeom>
            <a:avLst/>
            <a:gdLst>
              <a:gd name="T0" fmla="*/ 2147483647 w 369"/>
              <a:gd name="T1" fmla="*/ 0 h 16"/>
              <a:gd name="T2" fmla="*/ 2147483647 w 369"/>
              <a:gd name="T3" fmla="*/ 0 h 16"/>
              <a:gd name="T4" fmla="*/ 2147483647 w 369"/>
              <a:gd name="T5" fmla="*/ 2147483647 h 16"/>
              <a:gd name="T6" fmla="*/ 0 w 369"/>
              <a:gd name="T7" fmla="*/ 2147483647 h 16"/>
              <a:gd name="T8" fmla="*/ 0 w 369"/>
              <a:gd name="T9" fmla="*/ 2147483647 h 16"/>
              <a:gd name="T10" fmla="*/ 2147483647 w 369"/>
              <a:gd name="T11" fmla="*/ 2147483647 h 16"/>
              <a:gd name="T12" fmla="*/ 2147483647 w 369"/>
              <a:gd name="T13" fmla="*/ 2147483647 h 16"/>
              <a:gd name="T14" fmla="*/ 2147483647 w 369"/>
              <a:gd name="T15" fmla="*/ 2147483647 h 16"/>
              <a:gd name="T16" fmla="*/ 2147483647 w 369"/>
              <a:gd name="T17" fmla="*/ 2147483647 h 16"/>
              <a:gd name="T18" fmla="*/ 2147483647 w 369"/>
              <a:gd name="T19" fmla="*/ 2147483647 h 16"/>
              <a:gd name="T20" fmla="*/ 2147483647 w 369"/>
              <a:gd name="T21" fmla="*/ 2147483647 h 16"/>
              <a:gd name="T22" fmla="*/ 2147483647 w 369"/>
              <a:gd name="T23" fmla="*/ 2147483647 h 16"/>
              <a:gd name="T24" fmla="*/ 2147483647 w 369"/>
              <a:gd name="T25" fmla="*/ 0 h 16"/>
              <a:gd name="T26" fmla="*/ 2147483647 w 369"/>
              <a:gd name="T27" fmla="*/ 0 h 16"/>
              <a:gd name="T28" fmla="*/ 2147483647 w 36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9"/>
              <a:gd name="T46" fmla="*/ 0 h 16"/>
              <a:gd name="T47" fmla="*/ 369 w 36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9" h="16">
                <a:moveTo>
                  <a:pt x="8" y="0"/>
                </a:moveTo>
                <a:lnTo>
                  <a:pt x="6" y="0"/>
                </a:lnTo>
                <a:lnTo>
                  <a:pt x="3" y="3"/>
                </a:lnTo>
                <a:lnTo>
                  <a:pt x="0" y="6"/>
                </a:lnTo>
                <a:lnTo>
                  <a:pt x="0" y="11"/>
                </a:lnTo>
                <a:lnTo>
                  <a:pt x="3" y="14"/>
                </a:lnTo>
                <a:lnTo>
                  <a:pt x="6" y="16"/>
                </a:lnTo>
                <a:lnTo>
                  <a:pt x="363" y="16"/>
                </a:lnTo>
                <a:lnTo>
                  <a:pt x="366" y="14"/>
                </a:lnTo>
                <a:lnTo>
                  <a:pt x="369" y="11"/>
                </a:lnTo>
                <a:lnTo>
                  <a:pt x="369" y="6"/>
                </a:lnTo>
                <a:lnTo>
                  <a:pt x="366" y="3"/>
                </a:lnTo>
                <a:lnTo>
                  <a:pt x="363" y="0"/>
                </a:lnTo>
                <a:lnTo>
                  <a:pt x="36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54">
            <a:extLst>
              <a:ext uri="{FF2B5EF4-FFF2-40B4-BE49-F238E27FC236}">
                <a16:creationId xmlns:a16="http://schemas.microsoft.com/office/drawing/2014/main" id="{1BE6978D-F261-482F-AF5F-82EE0E9AFF37}"/>
              </a:ext>
            </a:extLst>
          </p:cNvPr>
          <p:cNvSpPr>
            <a:spLocks/>
          </p:cNvSpPr>
          <p:nvPr/>
        </p:nvSpPr>
        <p:spPr bwMode="auto">
          <a:xfrm>
            <a:off x="7371134" y="5051558"/>
            <a:ext cx="541338" cy="25400"/>
          </a:xfrm>
          <a:custGeom>
            <a:avLst/>
            <a:gdLst>
              <a:gd name="T0" fmla="*/ 2147483647 w 341"/>
              <a:gd name="T1" fmla="*/ 0 h 16"/>
              <a:gd name="T2" fmla="*/ 2147483647 w 341"/>
              <a:gd name="T3" fmla="*/ 0 h 16"/>
              <a:gd name="T4" fmla="*/ 2147483647 w 341"/>
              <a:gd name="T5" fmla="*/ 2147483647 h 16"/>
              <a:gd name="T6" fmla="*/ 0 w 341"/>
              <a:gd name="T7" fmla="*/ 2147483647 h 16"/>
              <a:gd name="T8" fmla="*/ 0 w 341"/>
              <a:gd name="T9" fmla="*/ 2147483647 h 16"/>
              <a:gd name="T10" fmla="*/ 2147483647 w 341"/>
              <a:gd name="T11" fmla="*/ 2147483647 h 16"/>
              <a:gd name="T12" fmla="*/ 2147483647 w 341"/>
              <a:gd name="T13" fmla="*/ 2147483647 h 16"/>
              <a:gd name="T14" fmla="*/ 2147483647 w 341"/>
              <a:gd name="T15" fmla="*/ 2147483647 h 16"/>
              <a:gd name="T16" fmla="*/ 2147483647 w 341"/>
              <a:gd name="T17" fmla="*/ 2147483647 h 16"/>
              <a:gd name="T18" fmla="*/ 2147483647 w 341"/>
              <a:gd name="T19" fmla="*/ 2147483647 h 16"/>
              <a:gd name="T20" fmla="*/ 2147483647 w 341"/>
              <a:gd name="T21" fmla="*/ 2147483647 h 16"/>
              <a:gd name="T22" fmla="*/ 2147483647 w 341"/>
              <a:gd name="T23" fmla="*/ 2147483647 h 16"/>
              <a:gd name="T24" fmla="*/ 2147483647 w 341"/>
              <a:gd name="T25" fmla="*/ 0 h 16"/>
              <a:gd name="T26" fmla="*/ 2147483647 w 341"/>
              <a:gd name="T27" fmla="*/ 0 h 16"/>
              <a:gd name="T28" fmla="*/ 2147483647 w 3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1"/>
              <a:gd name="T46" fmla="*/ 0 h 16"/>
              <a:gd name="T47" fmla="*/ 341 w 3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1" h="16">
                <a:moveTo>
                  <a:pt x="8" y="0"/>
                </a:moveTo>
                <a:lnTo>
                  <a:pt x="5" y="0"/>
                </a:lnTo>
                <a:lnTo>
                  <a:pt x="2" y="3"/>
                </a:lnTo>
                <a:lnTo>
                  <a:pt x="0" y="5"/>
                </a:lnTo>
                <a:lnTo>
                  <a:pt x="0" y="11"/>
                </a:lnTo>
                <a:lnTo>
                  <a:pt x="2" y="13"/>
                </a:lnTo>
                <a:lnTo>
                  <a:pt x="5" y="16"/>
                </a:lnTo>
                <a:lnTo>
                  <a:pt x="336" y="16"/>
                </a:lnTo>
                <a:lnTo>
                  <a:pt x="338" y="13"/>
                </a:lnTo>
                <a:lnTo>
                  <a:pt x="341" y="11"/>
                </a:lnTo>
                <a:lnTo>
                  <a:pt x="341" y="5"/>
                </a:lnTo>
                <a:lnTo>
                  <a:pt x="338" y="3"/>
                </a:lnTo>
                <a:lnTo>
                  <a:pt x="336" y="0"/>
                </a:lnTo>
                <a:lnTo>
                  <a:pt x="3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55">
            <a:extLst>
              <a:ext uri="{FF2B5EF4-FFF2-40B4-BE49-F238E27FC236}">
                <a16:creationId xmlns:a16="http://schemas.microsoft.com/office/drawing/2014/main" id="{BA25A006-319F-46FC-8144-2DE6395F4E1B}"/>
              </a:ext>
            </a:extLst>
          </p:cNvPr>
          <p:cNvSpPr>
            <a:spLocks/>
          </p:cNvSpPr>
          <p:nvPr/>
        </p:nvSpPr>
        <p:spPr bwMode="auto">
          <a:xfrm>
            <a:off x="7529884" y="3935546"/>
            <a:ext cx="503238" cy="25400"/>
          </a:xfrm>
          <a:custGeom>
            <a:avLst/>
            <a:gdLst>
              <a:gd name="T0" fmla="*/ 2147483647 w 317"/>
              <a:gd name="T1" fmla="*/ 0 h 16"/>
              <a:gd name="T2" fmla="*/ 2147483647 w 317"/>
              <a:gd name="T3" fmla="*/ 0 h 16"/>
              <a:gd name="T4" fmla="*/ 2147483647 w 317"/>
              <a:gd name="T5" fmla="*/ 2147483647 h 16"/>
              <a:gd name="T6" fmla="*/ 0 w 317"/>
              <a:gd name="T7" fmla="*/ 2147483647 h 16"/>
              <a:gd name="T8" fmla="*/ 0 w 317"/>
              <a:gd name="T9" fmla="*/ 2147483647 h 16"/>
              <a:gd name="T10" fmla="*/ 2147483647 w 317"/>
              <a:gd name="T11" fmla="*/ 2147483647 h 16"/>
              <a:gd name="T12" fmla="*/ 2147483647 w 317"/>
              <a:gd name="T13" fmla="*/ 2147483647 h 16"/>
              <a:gd name="T14" fmla="*/ 2147483647 w 317"/>
              <a:gd name="T15" fmla="*/ 2147483647 h 16"/>
              <a:gd name="T16" fmla="*/ 2147483647 w 317"/>
              <a:gd name="T17" fmla="*/ 2147483647 h 16"/>
              <a:gd name="T18" fmla="*/ 2147483647 w 317"/>
              <a:gd name="T19" fmla="*/ 2147483647 h 16"/>
              <a:gd name="T20" fmla="*/ 2147483647 w 317"/>
              <a:gd name="T21" fmla="*/ 2147483647 h 16"/>
              <a:gd name="T22" fmla="*/ 2147483647 w 317"/>
              <a:gd name="T23" fmla="*/ 2147483647 h 16"/>
              <a:gd name="T24" fmla="*/ 2147483647 w 317"/>
              <a:gd name="T25" fmla="*/ 0 h 16"/>
              <a:gd name="T26" fmla="*/ 2147483647 w 317"/>
              <a:gd name="T27" fmla="*/ 0 h 16"/>
              <a:gd name="T28" fmla="*/ 2147483647 w 3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7"/>
              <a:gd name="T46" fmla="*/ 0 h 16"/>
              <a:gd name="T47" fmla="*/ 317 w 3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7" h="16">
                <a:moveTo>
                  <a:pt x="8" y="0"/>
                </a:moveTo>
                <a:lnTo>
                  <a:pt x="5" y="0"/>
                </a:lnTo>
                <a:lnTo>
                  <a:pt x="3" y="3"/>
                </a:lnTo>
                <a:lnTo>
                  <a:pt x="0" y="5"/>
                </a:lnTo>
                <a:lnTo>
                  <a:pt x="0" y="11"/>
                </a:lnTo>
                <a:lnTo>
                  <a:pt x="3" y="13"/>
                </a:lnTo>
                <a:lnTo>
                  <a:pt x="5" y="16"/>
                </a:lnTo>
                <a:lnTo>
                  <a:pt x="312" y="16"/>
                </a:lnTo>
                <a:lnTo>
                  <a:pt x="315" y="13"/>
                </a:lnTo>
                <a:lnTo>
                  <a:pt x="317" y="11"/>
                </a:lnTo>
                <a:lnTo>
                  <a:pt x="317" y="5"/>
                </a:lnTo>
                <a:lnTo>
                  <a:pt x="315" y="3"/>
                </a:lnTo>
                <a:lnTo>
                  <a:pt x="312" y="0"/>
                </a:lnTo>
                <a:lnTo>
                  <a:pt x="3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56">
            <a:extLst>
              <a:ext uri="{FF2B5EF4-FFF2-40B4-BE49-F238E27FC236}">
                <a16:creationId xmlns:a16="http://schemas.microsoft.com/office/drawing/2014/main" id="{A6E571FC-79AA-43C4-88EF-B5AC25986CD5}"/>
              </a:ext>
            </a:extLst>
          </p:cNvPr>
          <p:cNvSpPr>
            <a:spLocks/>
          </p:cNvSpPr>
          <p:nvPr/>
        </p:nvSpPr>
        <p:spPr bwMode="auto">
          <a:xfrm>
            <a:off x="7567984" y="2181358"/>
            <a:ext cx="425450" cy="25400"/>
          </a:xfrm>
          <a:custGeom>
            <a:avLst/>
            <a:gdLst>
              <a:gd name="T0" fmla="*/ 2147483647 w 268"/>
              <a:gd name="T1" fmla="*/ 0 h 16"/>
              <a:gd name="T2" fmla="*/ 2147483647 w 268"/>
              <a:gd name="T3" fmla="*/ 0 h 16"/>
              <a:gd name="T4" fmla="*/ 2147483647 w 268"/>
              <a:gd name="T5" fmla="*/ 2147483647 h 16"/>
              <a:gd name="T6" fmla="*/ 0 w 268"/>
              <a:gd name="T7" fmla="*/ 2147483647 h 16"/>
              <a:gd name="T8" fmla="*/ 0 w 268"/>
              <a:gd name="T9" fmla="*/ 2147483647 h 16"/>
              <a:gd name="T10" fmla="*/ 2147483647 w 268"/>
              <a:gd name="T11" fmla="*/ 2147483647 h 16"/>
              <a:gd name="T12" fmla="*/ 2147483647 w 268"/>
              <a:gd name="T13" fmla="*/ 2147483647 h 16"/>
              <a:gd name="T14" fmla="*/ 2147483647 w 268"/>
              <a:gd name="T15" fmla="*/ 2147483647 h 16"/>
              <a:gd name="T16" fmla="*/ 2147483647 w 268"/>
              <a:gd name="T17" fmla="*/ 2147483647 h 16"/>
              <a:gd name="T18" fmla="*/ 2147483647 w 268"/>
              <a:gd name="T19" fmla="*/ 2147483647 h 16"/>
              <a:gd name="T20" fmla="*/ 2147483647 w 268"/>
              <a:gd name="T21" fmla="*/ 2147483647 h 16"/>
              <a:gd name="T22" fmla="*/ 2147483647 w 268"/>
              <a:gd name="T23" fmla="*/ 2147483647 h 16"/>
              <a:gd name="T24" fmla="*/ 2147483647 w 268"/>
              <a:gd name="T25" fmla="*/ 0 h 16"/>
              <a:gd name="T26" fmla="*/ 2147483647 w 268"/>
              <a:gd name="T27" fmla="*/ 0 h 16"/>
              <a:gd name="T28" fmla="*/ 2147483647 w 26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6"/>
              <a:gd name="T47" fmla="*/ 268 w 26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6">
                <a:moveTo>
                  <a:pt x="8" y="0"/>
                </a:moveTo>
                <a:lnTo>
                  <a:pt x="5" y="0"/>
                </a:lnTo>
                <a:lnTo>
                  <a:pt x="3" y="3"/>
                </a:lnTo>
                <a:lnTo>
                  <a:pt x="0" y="6"/>
                </a:lnTo>
                <a:lnTo>
                  <a:pt x="0" y="11"/>
                </a:lnTo>
                <a:lnTo>
                  <a:pt x="3" y="14"/>
                </a:lnTo>
                <a:lnTo>
                  <a:pt x="5" y="16"/>
                </a:lnTo>
                <a:lnTo>
                  <a:pt x="263" y="16"/>
                </a:lnTo>
                <a:lnTo>
                  <a:pt x="265" y="14"/>
                </a:lnTo>
                <a:lnTo>
                  <a:pt x="268" y="11"/>
                </a:lnTo>
                <a:lnTo>
                  <a:pt x="268" y="6"/>
                </a:lnTo>
                <a:lnTo>
                  <a:pt x="265" y="3"/>
                </a:lnTo>
                <a:lnTo>
                  <a:pt x="263" y="0"/>
                </a:lnTo>
                <a:lnTo>
                  <a:pt x="26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57">
            <a:extLst>
              <a:ext uri="{FF2B5EF4-FFF2-40B4-BE49-F238E27FC236}">
                <a16:creationId xmlns:a16="http://schemas.microsoft.com/office/drawing/2014/main" id="{DFA5CFC7-D24C-4322-B01E-E28E436A02DF}"/>
              </a:ext>
            </a:extLst>
          </p:cNvPr>
          <p:cNvSpPr>
            <a:spLocks/>
          </p:cNvSpPr>
          <p:nvPr/>
        </p:nvSpPr>
        <p:spPr bwMode="auto">
          <a:xfrm>
            <a:off x="4778747" y="2062296"/>
            <a:ext cx="663575" cy="25400"/>
          </a:xfrm>
          <a:custGeom>
            <a:avLst/>
            <a:gdLst>
              <a:gd name="T0" fmla="*/ 2147483647 w 418"/>
              <a:gd name="T1" fmla="*/ 0 h 16"/>
              <a:gd name="T2" fmla="*/ 2147483647 w 418"/>
              <a:gd name="T3" fmla="*/ 0 h 16"/>
              <a:gd name="T4" fmla="*/ 2147483647 w 418"/>
              <a:gd name="T5" fmla="*/ 2147483647 h 16"/>
              <a:gd name="T6" fmla="*/ 0 w 418"/>
              <a:gd name="T7" fmla="*/ 2147483647 h 16"/>
              <a:gd name="T8" fmla="*/ 0 w 418"/>
              <a:gd name="T9" fmla="*/ 2147483647 h 16"/>
              <a:gd name="T10" fmla="*/ 2147483647 w 418"/>
              <a:gd name="T11" fmla="*/ 2147483647 h 16"/>
              <a:gd name="T12" fmla="*/ 2147483647 w 418"/>
              <a:gd name="T13" fmla="*/ 2147483647 h 16"/>
              <a:gd name="T14" fmla="*/ 2147483647 w 418"/>
              <a:gd name="T15" fmla="*/ 2147483647 h 16"/>
              <a:gd name="T16" fmla="*/ 2147483647 w 418"/>
              <a:gd name="T17" fmla="*/ 2147483647 h 16"/>
              <a:gd name="T18" fmla="*/ 2147483647 w 418"/>
              <a:gd name="T19" fmla="*/ 2147483647 h 16"/>
              <a:gd name="T20" fmla="*/ 2147483647 w 418"/>
              <a:gd name="T21" fmla="*/ 2147483647 h 16"/>
              <a:gd name="T22" fmla="*/ 2147483647 w 418"/>
              <a:gd name="T23" fmla="*/ 2147483647 h 16"/>
              <a:gd name="T24" fmla="*/ 2147483647 w 418"/>
              <a:gd name="T25" fmla="*/ 0 h 16"/>
              <a:gd name="T26" fmla="*/ 2147483647 w 418"/>
              <a:gd name="T27" fmla="*/ 0 h 16"/>
              <a:gd name="T28" fmla="*/ 2147483647 w 41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8"/>
              <a:gd name="T46" fmla="*/ 0 h 16"/>
              <a:gd name="T47" fmla="*/ 418 w 41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8" h="16">
                <a:moveTo>
                  <a:pt x="8" y="0"/>
                </a:moveTo>
                <a:lnTo>
                  <a:pt x="5" y="0"/>
                </a:lnTo>
                <a:lnTo>
                  <a:pt x="3" y="3"/>
                </a:lnTo>
                <a:lnTo>
                  <a:pt x="0" y="6"/>
                </a:lnTo>
                <a:lnTo>
                  <a:pt x="0" y="11"/>
                </a:lnTo>
                <a:lnTo>
                  <a:pt x="3" y="14"/>
                </a:lnTo>
                <a:lnTo>
                  <a:pt x="5" y="16"/>
                </a:lnTo>
                <a:lnTo>
                  <a:pt x="412" y="16"/>
                </a:lnTo>
                <a:lnTo>
                  <a:pt x="415" y="14"/>
                </a:lnTo>
                <a:lnTo>
                  <a:pt x="418" y="11"/>
                </a:lnTo>
                <a:lnTo>
                  <a:pt x="418" y="6"/>
                </a:lnTo>
                <a:lnTo>
                  <a:pt x="415" y="3"/>
                </a:lnTo>
                <a:lnTo>
                  <a:pt x="412" y="0"/>
                </a:lnTo>
                <a:lnTo>
                  <a:pt x="41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58">
            <a:extLst>
              <a:ext uri="{FF2B5EF4-FFF2-40B4-BE49-F238E27FC236}">
                <a16:creationId xmlns:a16="http://schemas.microsoft.com/office/drawing/2014/main" id="{FC2C80DB-44C4-46A1-992A-EE1BD401C46F}"/>
              </a:ext>
            </a:extLst>
          </p:cNvPr>
          <p:cNvSpPr>
            <a:spLocks/>
          </p:cNvSpPr>
          <p:nvPr/>
        </p:nvSpPr>
        <p:spPr bwMode="auto">
          <a:xfrm>
            <a:off x="5855072" y="2500446"/>
            <a:ext cx="184150" cy="25400"/>
          </a:xfrm>
          <a:custGeom>
            <a:avLst/>
            <a:gdLst>
              <a:gd name="T0" fmla="*/ 2147483647 w 116"/>
              <a:gd name="T1" fmla="*/ 0 h 16"/>
              <a:gd name="T2" fmla="*/ 2147483647 w 116"/>
              <a:gd name="T3" fmla="*/ 0 h 16"/>
              <a:gd name="T4" fmla="*/ 2147483647 w 116"/>
              <a:gd name="T5" fmla="*/ 2147483647 h 16"/>
              <a:gd name="T6" fmla="*/ 0 w 116"/>
              <a:gd name="T7" fmla="*/ 2147483647 h 16"/>
              <a:gd name="T8" fmla="*/ 0 w 116"/>
              <a:gd name="T9" fmla="*/ 2147483647 h 16"/>
              <a:gd name="T10" fmla="*/ 2147483647 w 116"/>
              <a:gd name="T11" fmla="*/ 2147483647 h 16"/>
              <a:gd name="T12" fmla="*/ 2147483647 w 116"/>
              <a:gd name="T13" fmla="*/ 2147483647 h 16"/>
              <a:gd name="T14" fmla="*/ 2147483647 w 116"/>
              <a:gd name="T15" fmla="*/ 2147483647 h 16"/>
              <a:gd name="T16" fmla="*/ 2147483647 w 116"/>
              <a:gd name="T17" fmla="*/ 2147483647 h 16"/>
              <a:gd name="T18" fmla="*/ 2147483647 w 116"/>
              <a:gd name="T19" fmla="*/ 2147483647 h 16"/>
              <a:gd name="T20" fmla="*/ 2147483647 w 116"/>
              <a:gd name="T21" fmla="*/ 2147483647 h 16"/>
              <a:gd name="T22" fmla="*/ 2147483647 w 116"/>
              <a:gd name="T23" fmla="*/ 2147483647 h 16"/>
              <a:gd name="T24" fmla="*/ 2147483647 w 116"/>
              <a:gd name="T25" fmla="*/ 0 h 16"/>
              <a:gd name="T26" fmla="*/ 2147483647 w 116"/>
              <a:gd name="T27" fmla="*/ 0 h 16"/>
              <a:gd name="T28" fmla="*/ 2147483647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2" y="3"/>
                </a:lnTo>
                <a:lnTo>
                  <a:pt x="0" y="5"/>
                </a:lnTo>
                <a:lnTo>
                  <a:pt x="0" y="11"/>
                </a:lnTo>
                <a:lnTo>
                  <a:pt x="2" y="13"/>
                </a:lnTo>
                <a:lnTo>
                  <a:pt x="5" y="16"/>
                </a:lnTo>
                <a:lnTo>
                  <a:pt x="111" y="16"/>
                </a:lnTo>
                <a:lnTo>
                  <a:pt x="113" y="13"/>
                </a:lnTo>
                <a:lnTo>
                  <a:pt x="116" y="11"/>
                </a:lnTo>
                <a:lnTo>
                  <a:pt x="116" y="5"/>
                </a:lnTo>
                <a:lnTo>
                  <a:pt x="113"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59">
            <a:extLst>
              <a:ext uri="{FF2B5EF4-FFF2-40B4-BE49-F238E27FC236}">
                <a16:creationId xmlns:a16="http://schemas.microsoft.com/office/drawing/2014/main" id="{0A94BC88-3B4B-41D5-A04E-0A110A109DA3}"/>
              </a:ext>
            </a:extLst>
          </p:cNvPr>
          <p:cNvSpPr>
            <a:spLocks/>
          </p:cNvSpPr>
          <p:nvPr/>
        </p:nvSpPr>
        <p:spPr bwMode="auto">
          <a:xfrm>
            <a:off x="6013822" y="2341696"/>
            <a:ext cx="25400" cy="184150"/>
          </a:xfrm>
          <a:custGeom>
            <a:avLst/>
            <a:gdLst>
              <a:gd name="T0" fmla="*/ 0 w 16"/>
              <a:gd name="T1" fmla="*/ 2147483647 h 116"/>
              <a:gd name="T2" fmla="*/ 0 w 16"/>
              <a:gd name="T3" fmla="*/ 2147483647 h 116"/>
              <a:gd name="T4" fmla="*/ 2147483647 w 16"/>
              <a:gd name="T5" fmla="*/ 2147483647 h 116"/>
              <a:gd name="T6" fmla="*/ 2147483647 w 16"/>
              <a:gd name="T7" fmla="*/ 2147483647 h 116"/>
              <a:gd name="T8" fmla="*/ 2147483647 w 16"/>
              <a:gd name="T9" fmla="*/ 2147483647 h 116"/>
              <a:gd name="T10" fmla="*/ 2147483647 w 16"/>
              <a:gd name="T11" fmla="*/ 2147483647 h 116"/>
              <a:gd name="T12" fmla="*/ 2147483647 w 16"/>
              <a:gd name="T13" fmla="*/ 2147483647 h 116"/>
              <a:gd name="T14" fmla="*/ 2147483647 w 16"/>
              <a:gd name="T15" fmla="*/ 2147483647 h 116"/>
              <a:gd name="T16" fmla="*/ 2147483647 w 16"/>
              <a:gd name="T17" fmla="*/ 2147483647 h 116"/>
              <a:gd name="T18" fmla="*/ 2147483647 w 16"/>
              <a:gd name="T19" fmla="*/ 0 h 116"/>
              <a:gd name="T20" fmla="*/ 2147483647 w 16"/>
              <a:gd name="T21" fmla="*/ 0 h 116"/>
              <a:gd name="T22" fmla="*/ 2147483647 w 16"/>
              <a:gd name="T23" fmla="*/ 2147483647 h 116"/>
              <a:gd name="T24" fmla="*/ 0 w 16"/>
              <a:gd name="T25" fmla="*/ 2147483647 h 116"/>
              <a:gd name="T26" fmla="*/ 0 w 16"/>
              <a:gd name="T27" fmla="*/ 2147483647 h 116"/>
              <a:gd name="T28" fmla="*/ 0 w 16"/>
              <a:gd name="T29" fmla="*/ 2147483647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6"/>
              <a:gd name="T47" fmla="*/ 16 w 16"/>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6">
                <a:moveTo>
                  <a:pt x="0" y="108"/>
                </a:moveTo>
                <a:lnTo>
                  <a:pt x="0" y="111"/>
                </a:lnTo>
                <a:lnTo>
                  <a:pt x="3" y="113"/>
                </a:lnTo>
                <a:lnTo>
                  <a:pt x="5" y="116"/>
                </a:lnTo>
                <a:lnTo>
                  <a:pt x="11" y="116"/>
                </a:lnTo>
                <a:lnTo>
                  <a:pt x="13" y="113"/>
                </a:lnTo>
                <a:lnTo>
                  <a:pt x="16" y="111"/>
                </a:lnTo>
                <a:lnTo>
                  <a:pt x="16" y="5"/>
                </a:lnTo>
                <a:lnTo>
                  <a:pt x="13" y="2"/>
                </a:lnTo>
                <a:lnTo>
                  <a:pt x="11" y="0"/>
                </a:lnTo>
                <a:lnTo>
                  <a:pt x="5" y="0"/>
                </a:lnTo>
                <a:lnTo>
                  <a:pt x="3" y="2"/>
                </a:lnTo>
                <a:lnTo>
                  <a:pt x="0" y="5"/>
                </a:lnTo>
                <a:lnTo>
                  <a:pt x="0" y="8"/>
                </a:lnTo>
                <a:lnTo>
                  <a:pt x="0"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60">
            <a:extLst>
              <a:ext uri="{FF2B5EF4-FFF2-40B4-BE49-F238E27FC236}">
                <a16:creationId xmlns:a16="http://schemas.microsoft.com/office/drawing/2014/main" id="{79AE1B9F-D613-4023-BD1B-8A68FE37E9A5}"/>
              </a:ext>
            </a:extLst>
          </p:cNvPr>
          <p:cNvSpPr>
            <a:spLocks/>
          </p:cNvSpPr>
          <p:nvPr/>
        </p:nvSpPr>
        <p:spPr bwMode="auto">
          <a:xfrm>
            <a:off x="6013822" y="2341696"/>
            <a:ext cx="265112" cy="25400"/>
          </a:xfrm>
          <a:custGeom>
            <a:avLst/>
            <a:gdLst>
              <a:gd name="T0" fmla="*/ 2147483647 w 167"/>
              <a:gd name="T1" fmla="*/ 0 h 16"/>
              <a:gd name="T2" fmla="*/ 2147483647 w 167"/>
              <a:gd name="T3" fmla="*/ 0 h 16"/>
              <a:gd name="T4" fmla="*/ 2147483647 w 167"/>
              <a:gd name="T5" fmla="*/ 2147483647 h 16"/>
              <a:gd name="T6" fmla="*/ 0 w 167"/>
              <a:gd name="T7" fmla="*/ 2147483647 h 16"/>
              <a:gd name="T8" fmla="*/ 0 w 167"/>
              <a:gd name="T9" fmla="*/ 2147483647 h 16"/>
              <a:gd name="T10" fmla="*/ 2147483647 w 167"/>
              <a:gd name="T11" fmla="*/ 2147483647 h 16"/>
              <a:gd name="T12" fmla="*/ 2147483647 w 167"/>
              <a:gd name="T13" fmla="*/ 2147483647 h 16"/>
              <a:gd name="T14" fmla="*/ 2147483647 w 167"/>
              <a:gd name="T15" fmla="*/ 2147483647 h 16"/>
              <a:gd name="T16" fmla="*/ 2147483647 w 167"/>
              <a:gd name="T17" fmla="*/ 2147483647 h 16"/>
              <a:gd name="T18" fmla="*/ 2147483647 w 167"/>
              <a:gd name="T19" fmla="*/ 2147483647 h 16"/>
              <a:gd name="T20" fmla="*/ 2147483647 w 167"/>
              <a:gd name="T21" fmla="*/ 2147483647 h 16"/>
              <a:gd name="T22" fmla="*/ 2147483647 w 167"/>
              <a:gd name="T23" fmla="*/ 2147483647 h 16"/>
              <a:gd name="T24" fmla="*/ 2147483647 w 167"/>
              <a:gd name="T25" fmla="*/ 0 h 16"/>
              <a:gd name="T26" fmla="*/ 2147483647 w 167"/>
              <a:gd name="T27" fmla="*/ 0 h 16"/>
              <a:gd name="T28" fmla="*/ 2147483647 w 1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7"/>
              <a:gd name="T46" fmla="*/ 0 h 16"/>
              <a:gd name="T47" fmla="*/ 167 w 1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7" h="16">
                <a:moveTo>
                  <a:pt x="8" y="0"/>
                </a:moveTo>
                <a:lnTo>
                  <a:pt x="5" y="0"/>
                </a:lnTo>
                <a:lnTo>
                  <a:pt x="3" y="2"/>
                </a:lnTo>
                <a:lnTo>
                  <a:pt x="0" y="5"/>
                </a:lnTo>
                <a:lnTo>
                  <a:pt x="0" y="10"/>
                </a:lnTo>
                <a:lnTo>
                  <a:pt x="3" y="13"/>
                </a:lnTo>
                <a:lnTo>
                  <a:pt x="5" y="16"/>
                </a:lnTo>
                <a:lnTo>
                  <a:pt x="162" y="16"/>
                </a:lnTo>
                <a:lnTo>
                  <a:pt x="165" y="13"/>
                </a:lnTo>
                <a:lnTo>
                  <a:pt x="167" y="10"/>
                </a:lnTo>
                <a:lnTo>
                  <a:pt x="167" y="5"/>
                </a:lnTo>
                <a:lnTo>
                  <a:pt x="165" y="2"/>
                </a:lnTo>
                <a:lnTo>
                  <a:pt x="162" y="0"/>
                </a:lnTo>
                <a:lnTo>
                  <a:pt x="1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61">
            <a:extLst>
              <a:ext uri="{FF2B5EF4-FFF2-40B4-BE49-F238E27FC236}">
                <a16:creationId xmlns:a16="http://schemas.microsoft.com/office/drawing/2014/main" id="{4B2D5572-CC14-4E25-B7D3-1DD8E908F84C}"/>
              </a:ext>
            </a:extLst>
          </p:cNvPr>
          <p:cNvSpPr>
            <a:spLocks/>
          </p:cNvSpPr>
          <p:nvPr/>
        </p:nvSpPr>
        <p:spPr bwMode="auto">
          <a:xfrm>
            <a:off x="5855072" y="1981333"/>
            <a:ext cx="184150" cy="25400"/>
          </a:xfrm>
          <a:custGeom>
            <a:avLst/>
            <a:gdLst>
              <a:gd name="T0" fmla="*/ 2147483647 w 116"/>
              <a:gd name="T1" fmla="*/ 0 h 16"/>
              <a:gd name="T2" fmla="*/ 2147483647 w 116"/>
              <a:gd name="T3" fmla="*/ 0 h 16"/>
              <a:gd name="T4" fmla="*/ 2147483647 w 116"/>
              <a:gd name="T5" fmla="*/ 2147483647 h 16"/>
              <a:gd name="T6" fmla="*/ 0 w 116"/>
              <a:gd name="T7" fmla="*/ 2147483647 h 16"/>
              <a:gd name="T8" fmla="*/ 0 w 116"/>
              <a:gd name="T9" fmla="*/ 2147483647 h 16"/>
              <a:gd name="T10" fmla="*/ 2147483647 w 116"/>
              <a:gd name="T11" fmla="*/ 2147483647 h 16"/>
              <a:gd name="T12" fmla="*/ 2147483647 w 116"/>
              <a:gd name="T13" fmla="*/ 2147483647 h 16"/>
              <a:gd name="T14" fmla="*/ 2147483647 w 116"/>
              <a:gd name="T15" fmla="*/ 2147483647 h 16"/>
              <a:gd name="T16" fmla="*/ 2147483647 w 116"/>
              <a:gd name="T17" fmla="*/ 2147483647 h 16"/>
              <a:gd name="T18" fmla="*/ 2147483647 w 116"/>
              <a:gd name="T19" fmla="*/ 2147483647 h 16"/>
              <a:gd name="T20" fmla="*/ 2147483647 w 116"/>
              <a:gd name="T21" fmla="*/ 2147483647 h 16"/>
              <a:gd name="T22" fmla="*/ 2147483647 w 116"/>
              <a:gd name="T23" fmla="*/ 2147483647 h 16"/>
              <a:gd name="T24" fmla="*/ 2147483647 w 116"/>
              <a:gd name="T25" fmla="*/ 0 h 16"/>
              <a:gd name="T26" fmla="*/ 2147483647 w 116"/>
              <a:gd name="T27" fmla="*/ 0 h 16"/>
              <a:gd name="T28" fmla="*/ 2147483647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2" y="3"/>
                </a:lnTo>
                <a:lnTo>
                  <a:pt x="0" y="6"/>
                </a:lnTo>
                <a:lnTo>
                  <a:pt x="0" y="11"/>
                </a:lnTo>
                <a:lnTo>
                  <a:pt x="2" y="14"/>
                </a:lnTo>
                <a:lnTo>
                  <a:pt x="5" y="16"/>
                </a:lnTo>
                <a:lnTo>
                  <a:pt x="111" y="16"/>
                </a:lnTo>
                <a:lnTo>
                  <a:pt x="113" y="14"/>
                </a:lnTo>
                <a:lnTo>
                  <a:pt x="116" y="11"/>
                </a:lnTo>
                <a:lnTo>
                  <a:pt x="116" y="6"/>
                </a:lnTo>
                <a:lnTo>
                  <a:pt x="113"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62">
            <a:extLst>
              <a:ext uri="{FF2B5EF4-FFF2-40B4-BE49-F238E27FC236}">
                <a16:creationId xmlns:a16="http://schemas.microsoft.com/office/drawing/2014/main" id="{830A7EFA-2DDD-4A40-8781-0BF4AB01EBDC}"/>
              </a:ext>
            </a:extLst>
          </p:cNvPr>
          <p:cNvSpPr>
            <a:spLocks/>
          </p:cNvSpPr>
          <p:nvPr/>
        </p:nvSpPr>
        <p:spPr bwMode="auto">
          <a:xfrm>
            <a:off x="6013822" y="1981333"/>
            <a:ext cx="25400" cy="185738"/>
          </a:xfrm>
          <a:custGeom>
            <a:avLst/>
            <a:gdLst>
              <a:gd name="T0" fmla="*/ 2147483647 w 16"/>
              <a:gd name="T1" fmla="*/ 2147483647 h 117"/>
              <a:gd name="T2" fmla="*/ 2147483647 w 16"/>
              <a:gd name="T3" fmla="*/ 2147483647 h 117"/>
              <a:gd name="T4" fmla="*/ 2147483647 w 16"/>
              <a:gd name="T5" fmla="*/ 2147483647 h 117"/>
              <a:gd name="T6" fmla="*/ 2147483647 w 16"/>
              <a:gd name="T7" fmla="*/ 0 h 117"/>
              <a:gd name="T8" fmla="*/ 2147483647 w 16"/>
              <a:gd name="T9" fmla="*/ 0 h 117"/>
              <a:gd name="T10" fmla="*/ 2147483647 w 16"/>
              <a:gd name="T11" fmla="*/ 2147483647 h 117"/>
              <a:gd name="T12" fmla="*/ 0 w 16"/>
              <a:gd name="T13" fmla="*/ 2147483647 h 117"/>
              <a:gd name="T14" fmla="*/ 0 w 16"/>
              <a:gd name="T15" fmla="*/ 2147483647 h 117"/>
              <a:gd name="T16" fmla="*/ 2147483647 w 16"/>
              <a:gd name="T17" fmla="*/ 2147483647 h 117"/>
              <a:gd name="T18" fmla="*/ 2147483647 w 16"/>
              <a:gd name="T19" fmla="*/ 2147483647 h 117"/>
              <a:gd name="T20" fmla="*/ 2147483647 w 16"/>
              <a:gd name="T21" fmla="*/ 2147483647 h 117"/>
              <a:gd name="T22" fmla="*/ 2147483647 w 16"/>
              <a:gd name="T23" fmla="*/ 2147483647 h 117"/>
              <a:gd name="T24" fmla="*/ 2147483647 w 16"/>
              <a:gd name="T25" fmla="*/ 2147483647 h 117"/>
              <a:gd name="T26" fmla="*/ 2147483647 w 16"/>
              <a:gd name="T27" fmla="*/ 2147483647 h 117"/>
              <a:gd name="T28" fmla="*/ 2147483647 w 16"/>
              <a:gd name="T29" fmla="*/ 2147483647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7"/>
              <a:gd name="T47" fmla="*/ 16 w 16"/>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7">
                <a:moveTo>
                  <a:pt x="16" y="8"/>
                </a:moveTo>
                <a:lnTo>
                  <a:pt x="16" y="6"/>
                </a:lnTo>
                <a:lnTo>
                  <a:pt x="13" y="3"/>
                </a:lnTo>
                <a:lnTo>
                  <a:pt x="11" y="0"/>
                </a:lnTo>
                <a:lnTo>
                  <a:pt x="5" y="0"/>
                </a:lnTo>
                <a:lnTo>
                  <a:pt x="3" y="3"/>
                </a:lnTo>
                <a:lnTo>
                  <a:pt x="0" y="6"/>
                </a:lnTo>
                <a:lnTo>
                  <a:pt x="0" y="111"/>
                </a:lnTo>
                <a:lnTo>
                  <a:pt x="3" y="114"/>
                </a:lnTo>
                <a:lnTo>
                  <a:pt x="5" y="117"/>
                </a:lnTo>
                <a:lnTo>
                  <a:pt x="11" y="117"/>
                </a:lnTo>
                <a:lnTo>
                  <a:pt x="13" y="114"/>
                </a:lnTo>
                <a:lnTo>
                  <a:pt x="16" y="111"/>
                </a:lnTo>
                <a:lnTo>
                  <a:pt x="16" y="10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63">
            <a:extLst>
              <a:ext uri="{FF2B5EF4-FFF2-40B4-BE49-F238E27FC236}">
                <a16:creationId xmlns:a16="http://schemas.microsoft.com/office/drawing/2014/main" id="{E5705F9A-B3D3-4095-A878-2C01AB785B54}"/>
              </a:ext>
            </a:extLst>
          </p:cNvPr>
          <p:cNvSpPr>
            <a:spLocks/>
          </p:cNvSpPr>
          <p:nvPr/>
        </p:nvSpPr>
        <p:spPr bwMode="auto">
          <a:xfrm>
            <a:off x="6013822" y="2141671"/>
            <a:ext cx="265112" cy="25400"/>
          </a:xfrm>
          <a:custGeom>
            <a:avLst/>
            <a:gdLst>
              <a:gd name="T0" fmla="*/ 2147483647 w 167"/>
              <a:gd name="T1" fmla="*/ 0 h 16"/>
              <a:gd name="T2" fmla="*/ 2147483647 w 167"/>
              <a:gd name="T3" fmla="*/ 0 h 16"/>
              <a:gd name="T4" fmla="*/ 2147483647 w 167"/>
              <a:gd name="T5" fmla="*/ 2147483647 h 16"/>
              <a:gd name="T6" fmla="*/ 0 w 167"/>
              <a:gd name="T7" fmla="*/ 2147483647 h 16"/>
              <a:gd name="T8" fmla="*/ 0 w 167"/>
              <a:gd name="T9" fmla="*/ 2147483647 h 16"/>
              <a:gd name="T10" fmla="*/ 2147483647 w 167"/>
              <a:gd name="T11" fmla="*/ 2147483647 h 16"/>
              <a:gd name="T12" fmla="*/ 2147483647 w 167"/>
              <a:gd name="T13" fmla="*/ 2147483647 h 16"/>
              <a:gd name="T14" fmla="*/ 2147483647 w 167"/>
              <a:gd name="T15" fmla="*/ 2147483647 h 16"/>
              <a:gd name="T16" fmla="*/ 2147483647 w 167"/>
              <a:gd name="T17" fmla="*/ 2147483647 h 16"/>
              <a:gd name="T18" fmla="*/ 2147483647 w 167"/>
              <a:gd name="T19" fmla="*/ 2147483647 h 16"/>
              <a:gd name="T20" fmla="*/ 2147483647 w 167"/>
              <a:gd name="T21" fmla="*/ 2147483647 h 16"/>
              <a:gd name="T22" fmla="*/ 2147483647 w 167"/>
              <a:gd name="T23" fmla="*/ 2147483647 h 16"/>
              <a:gd name="T24" fmla="*/ 2147483647 w 167"/>
              <a:gd name="T25" fmla="*/ 0 h 16"/>
              <a:gd name="T26" fmla="*/ 2147483647 w 167"/>
              <a:gd name="T27" fmla="*/ 0 h 16"/>
              <a:gd name="T28" fmla="*/ 2147483647 w 1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7"/>
              <a:gd name="T46" fmla="*/ 0 h 16"/>
              <a:gd name="T47" fmla="*/ 167 w 1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7" h="16">
                <a:moveTo>
                  <a:pt x="8" y="0"/>
                </a:moveTo>
                <a:lnTo>
                  <a:pt x="5" y="0"/>
                </a:lnTo>
                <a:lnTo>
                  <a:pt x="3" y="2"/>
                </a:lnTo>
                <a:lnTo>
                  <a:pt x="0" y="5"/>
                </a:lnTo>
                <a:lnTo>
                  <a:pt x="0" y="10"/>
                </a:lnTo>
                <a:lnTo>
                  <a:pt x="3" y="13"/>
                </a:lnTo>
                <a:lnTo>
                  <a:pt x="5" y="16"/>
                </a:lnTo>
                <a:lnTo>
                  <a:pt x="162" y="16"/>
                </a:lnTo>
                <a:lnTo>
                  <a:pt x="165" y="13"/>
                </a:lnTo>
                <a:lnTo>
                  <a:pt x="167" y="10"/>
                </a:lnTo>
                <a:lnTo>
                  <a:pt x="167" y="5"/>
                </a:lnTo>
                <a:lnTo>
                  <a:pt x="165" y="2"/>
                </a:lnTo>
                <a:lnTo>
                  <a:pt x="162" y="0"/>
                </a:lnTo>
                <a:lnTo>
                  <a:pt x="1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Oval 64">
            <a:extLst>
              <a:ext uri="{FF2B5EF4-FFF2-40B4-BE49-F238E27FC236}">
                <a16:creationId xmlns:a16="http://schemas.microsoft.com/office/drawing/2014/main" id="{C74BB5A1-8D4C-4002-9D1D-35221C747679}"/>
              </a:ext>
            </a:extLst>
          </p:cNvPr>
          <p:cNvSpPr>
            <a:spLocks noChangeArrowheads="1"/>
          </p:cNvSpPr>
          <p:nvPr/>
        </p:nvSpPr>
        <p:spPr bwMode="auto">
          <a:xfrm>
            <a:off x="7793409" y="2167071"/>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7" name="Freeform 65">
            <a:extLst>
              <a:ext uri="{FF2B5EF4-FFF2-40B4-BE49-F238E27FC236}">
                <a16:creationId xmlns:a16="http://schemas.microsoft.com/office/drawing/2014/main" id="{D9740E39-E1FF-4802-BB0F-0F9C8F4BFB5A}"/>
              </a:ext>
            </a:extLst>
          </p:cNvPr>
          <p:cNvSpPr>
            <a:spLocks/>
          </p:cNvSpPr>
          <p:nvPr/>
        </p:nvSpPr>
        <p:spPr bwMode="auto">
          <a:xfrm>
            <a:off x="7780709" y="2154371"/>
            <a:ext cx="104775" cy="103187"/>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2147483647 w 66"/>
              <a:gd name="T11" fmla="*/ 2147483647 h 65"/>
              <a:gd name="T12" fmla="*/ 2147483647 w 66"/>
              <a:gd name="T13" fmla="*/ 2147483647 h 65"/>
              <a:gd name="T14" fmla="*/ 2147483647 w 66"/>
              <a:gd name="T15" fmla="*/ 2147483647 h 65"/>
              <a:gd name="T16" fmla="*/ 2147483647 w 66"/>
              <a:gd name="T17" fmla="*/ 2147483647 h 65"/>
              <a:gd name="T18" fmla="*/ 2147483647 w 66"/>
              <a:gd name="T19" fmla="*/ 2147483647 h 65"/>
              <a:gd name="T20" fmla="*/ 2147483647 w 66"/>
              <a:gd name="T21" fmla="*/ 2147483647 h 65"/>
              <a:gd name="T22" fmla="*/ 2147483647 w 66"/>
              <a:gd name="T23" fmla="*/ 2147483647 h 65"/>
              <a:gd name="T24" fmla="*/ 2147483647 w 66"/>
              <a:gd name="T25" fmla="*/ 2147483647 h 65"/>
              <a:gd name="T26" fmla="*/ 2147483647 w 66"/>
              <a:gd name="T27" fmla="*/ 2147483647 h 65"/>
              <a:gd name="T28" fmla="*/ 2147483647 w 66"/>
              <a:gd name="T29" fmla="*/ 2147483647 h 65"/>
              <a:gd name="T30" fmla="*/ 2147483647 w 66"/>
              <a:gd name="T31" fmla="*/ 2147483647 h 65"/>
              <a:gd name="T32" fmla="*/ 2147483647 w 66"/>
              <a:gd name="T33" fmla="*/ 2147483647 h 65"/>
              <a:gd name="T34" fmla="*/ 2147483647 w 66"/>
              <a:gd name="T35" fmla="*/ 2147483647 h 65"/>
              <a:gd name="T36" fmla="*/ 2147483647 w 66"/>
              <a:gd name="T37" fmla="*/ 2147483647 h 65"/>
              <a:gd name="T38" fmla="*/ 2147483647 w 66"/>
              <a:gd name="T39" fmla="*/ 2147483647 h 65"/>
              <a:gd name="T40" fmla="*/ 2147483647 w 66"/>
              <a:gd name="T41" fmla="*/ 2147483647 h 65"/>
              <a:gd name="T42" fmla="*/ 2147483647 w 66"/>
              <a:gd name="T43" fmla="*/ 0 h 65"/>
              <a:gd name="T44" fmla="*/ 2147483647 w 66"/>
              <a:gd name="T45" fmla="*/ 2147483647 h 65"/>
              <a:gd name="T46" fmla="*/ 2147483647 w 66"/>
              <a:gd name="T47" fmla="*/ 2147483647 h 65"/>
              <a:gd name="T48" fmla="*/ 2147483647 w 66"/>
              <a:gd name="T49" fmla="*/ 2147483647 h 65"/>
              <a:gd name="T50" fmla="*/ 2147483647 w 66"/>
              <a:gd name="T51" fmla="*/ 2147483647 h 65"/>
              <a:gd name="T52" fmla="*/ 2147483647 w 66"/>
              <a:gd name="T53" fmla="*/ 2147483647 h 65"/>
              <a:gd name="T54" fmla="*/ 2147483647 w 66"/>
              <a:gd name="T55" fmla="*/ 2147483647 h 65"/>
              <a:gd name="T56" fmla="*/ 2147483647 w 66"/>
              <a:gd name="T57" fmla="*/ 2147483647 h 65"/>
              <a:gd name="T58" fmla="*/ 2147483647 w 66"/>
              <a:gd name="T59" fmla="*/ 2147483647 h 65"/>
              <a:gd name="T60" fmla="*/ 2147483647 w 66"/>
              <a:gd name="T61" fmla="*/ 2147483647 h 65"/>
              <a:gd name="T62" fmla="*/ 2147483647 w 66"/>
              <a:gd name="T63" fmla="*/ 2147483647 h 65"/>
              <a:gd name="T64" fmla="*/ 2147483647 w 66"/>
              <a:gd name="T65" fmla="*/ 2147483647 h 65"/>
              <a:gd name="T66" fmla="*/ 2147483647 w 66"/>
              <a:gd name="T67" fmla="*/ 2147483647 h 65"/>
              <a:gd name="T68" fmla="*/ 2147483647 w 66"/>
              <a:gd name="T69" fmla="*/ 2147483647 h 65"/>
              <a:gd name="T70" fmla="*/ 2147483647 w 66"/>
              <a:gd name="T71" fmla="*/ 2147483647 h 65"/>
              <a:gd name="T72" fmla="*/ 2147483647 w 66"/>
              <a:gd name="T73" fmla="*/ 2147483647 h 65"/>
              <a:gd name="T74" fmla="*/ 2147483647 w 66"/>
              <a:gd name="T75" fmla="*/ 2147483647 h 65"/>
              <a:gd name="T76" fmla="*/ 2147483647 w 66"/>
              <a:gd name="T77" fmla="*/ 2147483647 h 65"/>
              <a:gd name="T78" fmla="*/ 2147483647 w 66"/>
              <a:gd name="T79" fmla="*/ 2147483647 h 65"/>
              <a:gd name="T80" fmla="*/ 2147483647 w 66"/>
              <a:gd name="T81" fmla="*/ 2147483647 h 65"/>
              <a:gd name="T82" fmla="*/ 2147483647 w 66"/>
              <a:gd name="T83" fmla="*/ 2147483647 h 65"/>
              <a:gd name="T84" fmla="*/ 2147483647 w 66"/>
              <a:gd name="T85" fmla="*/ 2147483647 h 65"/>
              <a:gd name="T86" fmla="*/ 2147483647 w 66"/>
              <a:gd name="T87" fmla="*/ 2147483647 h 65"/>
              <a:gd name="T88" fmla="*/ 2147483647 w 66"/>
              <a:gd name="T89" fmla="*/ 2147483647 h 65"/>
              <a:gd name="T90" fmla="*/ 2147483647 w 66"/>
              <a:gd name="T91" fmla="*/ 2147483647 h 65"/>
              <a:gd name="T92" fmla="*/ 2147483647 w 66"/>
              <a:gd name="T93" fmla="*/ 2147483647 h 65"/>
              <a:gd name="T94" fmla="*/ 2147483647 w 66"/>
              <a:gd name="T95" fmla="*/ 2147483647 h 65"/>
              <a:gd name="T96" fmla="*/ 2147483647 w 66"/>
              <a:gd name="T97" fmla="*/ 2147483647 h 65"/>
              <a:gd name="T98" fmla="*/ 2147483647 w 66"/>
              <a:gd name="T99" fmla="*/ 2147483647 h 65"/>
              <a:gd name="T100" fmla="*/ 2147483647 w 66"/>
              <a:gd name="T101" fmla="*/ 2147483647 h 65"/>
              <a:gd name="T102" fmla="*/ 2147483647 w 66"/>
              <a:gd name="T103" fmla="*/ 2147483647 h 65"/>
              <a:gd name="T104" fmla="*/ 2147483647 w 66"/>
              <a:gd name="T105" fmla="*/ 2147483647 h 65"/>
              <a:gd name="T106" fmla="*/ 2147483647 w 66"/>
              <a:gd name="T107" fmla="*/ 2147483647 h 65"/>
              <a:gd name="T108" fmla="*/ 2147483647 w 66"/>
              <a:gd name="T109" fmla="*/ 2147483647 h 65"/>
              <a:gd name="T110" fmla="*/ 2147483647 w 66"/>
              <a:gd name="T111" fmla="*/ 2147483647 h 65"/>
              <a:gd name="T112" fmla="*/ 2147483647 w 66"/>
              <a:gd name="T113" fmla="*/ 2147483647 h 65"/>
              <a:gd name="T114" fmla="*/ 0 w 66"/>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2" y="59"/>
                </a:lnTo>
                <a:lnTo>
                  <a:pt x="39" y="63"/>
                </a:lnTo>
                <a:lnTo>
                  <a:pt x="43" y="65"/>
                </a:lnTo>
                <a:lnTo>
                  <a:pt x="44" y="64"/>
                </a:lnTo>
                <a:lnTo>
                  <a:pt x="50" y="61"/>
                </a:lnTo>
                <a:lnTo>
                  <a:pt x="50" y="60"/>
                </a:lnTo>
                <a:lnTo>
                  <a:pt x="48" y="63"/>
                </a:lnTo>
                <a:lnTo>
                  <a:pt x="50" y="61"/>
                </a:lnTo>
                <a:lnTo>
                  <a:pt x="54"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9"/>
                </a:lnTo>
                <a:lnTo>
                  <a:pt x="59" y="41"/>
                </a:lnTo>
                <a:lnTo>
                  <a:pt x="64" y="28"/>
                </a:lnTo>
                <a:lnTo>
                  <a:pt x="66" y="29"/>
                </a:lnTo>
                <a:lnTo>
                  <a:pt x="66" y="23"/>
                </a:lnTo>
                <a:lnTo>
                  <a:pt x="64" y="21"/>
                </a:lnTo>
                <a:lnTo>
                  <a:pt x="62" y="16"/>
                </a:lnTo>
                <a:lnTo>
                  <a:pt x="60" y="16"/>
                </a:lnTo>
                <a:lnTo>
                  <a:pt x="63" y="17"/>
                </a:lnTo>
                <a:lnTo>
                  <a:pt x="62" y="16"/>
                </a:lnTo>
                <a:lnTo>
                  <a:pt x="59" y="12"/>
                </a:lnTo>
                <a:lnTo>
                  <a:pt x="55" y="9"/>
                </a:lnTo>
                <a:lnTo>
                  <a:pt x="59" y="13"/>
                </a:lnTo>
                <a:lnTo>
                  <a:pt x="56" y="9"/>
                </a:lnTo>
                <a:lnTo>
                  <a:pt x="52" y="6"/>
                </a:lnTo>
                <a:lnTo>
                  <a:pt x="56" y="10"/>
                </a:lnTo>
                <a:lnTo>
                  <a:pt x="54" y="6"/>
                </a:lnTo>
                <a:lnTo>
                  <a:pt x="50" y="4"/>
                </a:lnTo>
                <a:lnTo>
                  <a:pt x="48" y="2"/>
                </a:lnTo>
                <a:lnTo>
                  <a:pt x="50" y="5"/>
                </a:lnTo>
                <a:lnTo>
                  <a:pt x="50" y="4"/>
                </a:lnTo>
                <a:lnTo>
                  <a:pt x="44" y="1"/>
                </a:lnTo>
                <a:lnTo>
                  <a:pt x="43" y="0"/>
                </a:lnTo>
                <a:lnTo>
                  <a:pt x="23" y="0"/>
                </a:lnTo>
                <a:lnTo>
                  <a:pt x="21" y="1"/>
                </a:lnTo>
                <a:lnTo>
                  <a:pt x="16" y="4"/>
                </a:lnTo>
                <a:lnTo>
                  <a:pt x="16" y="5"/>
                </a:lnTo>
                <a:lnTo>
                  <a:pt x="17" y="2"/>
                </a:lnTo>
                <a:lnTo>
                  <a:pt x="16" y="4"/>
                </a:lnTo>
                <a:lnTo>
                  <a:pt x="12" y="6"/>
                </a:lnTo>
                <a:lnTo>
                  <a:pt x="9" y="10"/>
                </a:lnTo>
                <a:lnTo>
                  <a:pt x="13" y="6"/>
                </a:lnTo>
                <a:lnTo>
                  <a:pt x="9" y="9"/>
                </a:lnTo>
                <a:lnTo>
                  <a:pt x="7" y="13"/>
                </a:lnTo>
                <a:lnTo>
                  <a:pt x="11" y="9"/>
                </a:lnTo>
                <a:lnTo>
                  <a:pt x="7" y="12"/>
                </a:lnTo>
                <a:lnTo>
                  <a:pt x="4" y="16"/>
                </a:lnTo>
                <a:lnTo>
                  <a:pt x="3"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6" y="20"/>
                </a:lnTo>
                <a:lnTo>
                  <a:pt x="43" y="19"/>
                </a:lnTo>
                <a:lnTo>
                  <a:pt x="50" y="25"/>
                </a:lnTo>
                <a:lnTo>
                  <a:pt x="48" y="23"/>
                </a:lnTo>
                <a:lnTo>
                  <a:pt x="46" y="21"/>
                </a:lnTo>
                <a:lnTo>
                  <a:pt x="47" y="23"/>
                </a:lnTo>
                <a:lnTo>
                  <a:pt x="50" y="27"/>
                </a:lnTo>
                <a:lnTo>
                  <a:pt x="51" y="27"/>
                </a:lnTo>
                <a:lnTo>
                  <a:pt x="48" y="27"/>
                </a:lnTo>
                <a:lnTo>
                  <a:pt x="50" y="28"/>
                </a:lnTo>
                <a:lnTo>
                  <a:pt x="50" y="35"/>
                </a:lnTo>
                <a:lnTo>
                  <a:pt x="54" y="39"/>
                </a:lnTo>
                <a:lnTo>
                  <a:pt x="59" y="25"/>
                </a:lnTo>
                <a:lnTo>
                  <a:pt x="52" y="28"/>
                </a:lnTo>
                <a:lnTo>
                  <a:pt x="50" y="37"/>
                </a:lnTo>
                <a:lnTo>
                  <a:pt x="48" y="39"/>
                </a:lnTo>
                <a:lnTo>
                  <a:pt x="51" y="39"/>
                </a:lnTo>
                <a:lnTo>
                  <a:pt x="50" y="39"/>
                </a:lnTo>
                <a:lnTo>
                  <a:pt x="47" y="43"/>
                </a:lnTo>
                <a:lnTo>
                  <a:pt x="46" y="44"/>
                </a:lnTo>
                <a:lnTo>
                  <a:pt x="48" y="43"/>
                </a:lnTo>
                <a:lnTo>
                  <a:pt x="50" y="40"/>
                </a:lnTo>
                <a:lnTo>
                  <a:pt x="43" y="47"/>
                </a:lnTo>
                <a:lnTo>
                  <a:pt x="46"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Oval 66">
            <a:extLst>
              <a:ext uri="{FF2B5EF4-FFF2-40B4-BE49-F238E27FC236}">
                <a16:creationId xmlns:a16="http://schemas.microsoft.com/office/drawing/2014/main" id="{3D9B83B8-51DB-45A3-A81D-421AC791F8E6}"/>
              </a:ext>
            </a:extLst>
          </p:cNvPr>
          <p:cNvSpPr>
            <a:spLocks noChangeArrowheads="1"/>
          </p:cNvSpPr>
          <p:nvPr/>
        </p:nvSpPr>
        <p:spPr bwMode="auto">
          <a:xfrm>
            <a:off x="7742609" y="3908558"/>
            <a:ext cx="80963"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9" name="Freeform 67">
            <a:extLst>
              <a:ext uri="{FF2B5EF4-FFF2-40B4-BE49-F238E27FC236}">
                <a16:creationId xmlns:a16="http://schemas.microsoft.com/office/drawing/2014/main" id="{E5551292-E7B9-4C93-94FE-12AEC0023C3A}"/>
              </a:ext>
            </a:extLst>
          </p:cNvPr>
          <p:cNvSpPr>
            <a:spLocks/>
          </p:cNvSpPr>
          <p:nvPr/>
        </p:nvSpPr>
        <p:spPr bwMode="auto">
          <a:xfrm>
            <a:off x="7729909" y="3895858"/>
            <a:ext cx="101600" cy="103188"/>
          </a:xfrm>
          <a:custGeom>
            <a:avLst/>
            <a:gdLst>
              <a:gd name="T0" fmla="*/ 2147483647 w 64"/>
              <a:gd name="T1" fmla="*/ 2147483647 h 65"/>
              <a:gd name="T2" fmla="*/ 2147483647 w 64"/>
              <a:gd name="T3" fmla="*/ 2147483647 h 65"/>
              <a:gd name="T4" fmla="*/ 2147483647 w 64"/>
              <a:gd name="T5" fmla="*/ 2147483647 h 65"/>
              <a:gd name="T6" fmla="*/ 2147483647 w 64"/>
              <a:gd name="T7" fmla="*/ 2147483647 h 65"/>
              <a:gd name="T8" fmla="*/ 2147483647 w 64"/>
              <a:gd name="T9" fmla="*/ 2147483647 h 65"/>
              <a:gd name="T10" fmla="*/ 2147483647 w 64"/>
              <a:gd name="T11" fmla="*/ 2147483647 h 65"/>
              <a:gd name="T12" fmla="*/ 2147483647 w 64"/>
              <a:gd name="T13" fmla="*/ 2147483647 h 65"/>
              <a:gd name="T14" fmla="*/ 2147483647 w 64"/>
              <a:gd name="T15" fmla="*/ 2147483647 h 65"/>
              <a:gd name="T16" fmla="*/ 2147483647 w 64"/>
              <a:gd name="T17" fmla="*/ 2147483647 h 65"/>
              <a:gd name="T18" fmla="*/ 2147483647 w 64"/>
              <a:gd name="T19" fmla="*/ 2147483647 h 65"/>
              <a:gd name="T20" fmla="*/ 2147483647 w 64"/>
              <a:gd name="T21" fmla="*/ 2147483647 h 65"/>
              <a:gd name="T22" fmla="*/ 2147483647 w 64"/>
              <a:gd name="T23" fmla="*/ 2147483647 h 65"/>
              <a:gd name="T24" fmla="*/ 2147483647 w 64"/>
              <a:gd name="T25" fmla="*/ 2147483647 h 65"/>
              <a:gd name="T26" fmla="*/ 2147483647 w 64"/>
              <a:gd name="T27" fmla="*/ 2147483647 h 65"/>
              <a:gd name="T28" fmla="*/ 2147483647 w 64"/>
              <a:gd name="T29" fmla="*/ 2147483647 h 65"/>
              <a:gd name="T30" fmla="*/ 2147483647 w 64"/>
              <a:gd name="T31" fmla="*/ 2147483647 h 65"/>
              <a:gd name="T32" fmla="*/ 2147483647 w 64"/>
              <a:gd name="T33" fmla="*/ 2147483647 h 65"/>
              <a:gd name="T34" fmla="*/ 2147483647 w 64"/>
              <a:gd name="T35" fmla="*/ 2147483647 h 65"/>
              <a:gd name="T36" fmla="*/ 2147483647 w 64"/>
              <a:gd name="T37" fmla="*/ 2147483647 h 65"/>
              <a:gd name="T38" fmla="*/ 2147483647 w 64"/>
              <a:gd name="T39" fmla="*/ 2147483647 h 65"/>
              <a:gd name="T40" fmla="*/ 2147483647 w 64"/>
              <a:gd name="T41" fmla="*/ 2147483647 h 65"/>
              <a:gd name="T42" fmla="*/ 2147483647 w 64"/>
              <a:gd name="T43" fmla="*/ 2147483647 h 65"/>
              <a:gd name="T44" fmla="*/ 2147483647 w 64"/>
              <a:gd name="T45" fmla="*/ 2147483647 h 65"/>
              <a:gd name="T46" fmla="*/ 2147483647 w 64"/>
              <a:gd name="T47" fmla="*/ 2147483647 h 65"/>
              <a:gd name="T48" fmla="*/ 0 w 64"/>
              <a:gd name="T49" fmla="*/ 2147483647 h 65"/>
              <a:gd name="T50" fmla="*/ 2147483647 w 64"/>
              <a:gd name="T51" fmla="*/ 2147483647 h 65"/>
              <a:gd name="T52" fmla="*/ 2147483647 w 64"/>
              <a:gd name="T53" fmla="*/ 2147483647 h 65"/>
              <a:gd name="T54" fmla="*/ 2147483647 w 64"/>
              <a:gd name="T55" fmla="*/ 2147483647 h 65"/>
              <a:gd name="T56" fmla="*/ 2147483647 w 64"/>
              <a:gd name="T57" fmla="*/ 2147483647 h 65"/>
              <a:gd name="T58" fmla="*/ 2147483647 w 64"/>
              <a:gd name="T59" fmla="*/ 2147483647 h 65"/>
              <a:gd name="T60" fmla="*/ 2147483647 w 64"/>
              <a:gd name="T61" fmla="*/ 2147483647 h 65"/>
              <a:gd name="T62" fmla="*/ 2147483647 w 64"/>
              <a:gd name="T63" fmla="*/ 2147483647 h 65"/>
              <a:gd name="T64" fmla="*/ 2147483647 w 64"/>
              <a:gd name="T65" fmla="*/ 2147483647 h 65"/>
              <a:gd name="T66" fmla="*/ 2147483647 w 64"/>
              <a:gd name="T67" fmla="*/ 2147483647 h 65"/>
              <a:gd name="T68" fmla="*/ 2147483647 w 64"/>
              <a:gd name="T69" fmla="*/ 2147483647 h 65"/>
              <a:gd name="T70" fmla="*/ 2147483647 w 64"/>
              <a:gd name="T71" fmla="*/ 2147483647 h 65"/>
              <a:gd name="T72" fmla="*/ 2147483647 w 64"/>
              <a:gd name="T73" fmla="*/ 2147483647 h 65"/>
              <a:gd name="T74" fmla="*/ 2147483647 w 64"/>
              <a:gd name="T75" fmla="*/ 2147483647 h 65"/>
              <a:gd name="T76" fmla="*/ 2147483647 w 64"/>
              <a:gd name="T77" fmla="*/ 2147483647 h 65"/>
              <a:gd name="T78" fmla="*/ 2147483647 w 64"/>
              <a:gd name="T79" fmla="*/ 2147483647 h 65"/>
              <a:gd name="T80" fmla="*/ 2147483647 w 64"/>
              <a:gd name="T81" fmla="*/ 2147483647 h 65"/>
              <a:gd name="T82" fmla="*/ 2147483647 w 64"/>
              <a:gd name="T83" fmla="*/ 2147483647 h 65"/>
              <a:gd name="T84" fmla="*/ 2147483647 w 64"/>
              <a:gd name="T85" fmla="*/ 2147483647 h 65"/>
              <a:gd name="T86" fmla="*/ 2147483647 w 64"/>
              <a:gd name="T87" fmla="*/ 2147483647 h 65"/>
              <a:gd name="T88" fmla="*/ 2147483647 w 64"/>
              <a:gd name="T89" fmla="*/ 2147483647 h 65"/>
              <a:gd name="T90" fmla="*/ 2147483647 w 64"/>
              <a:gd name="T91" fmla="*/ 2147483647 h 65"/>
              <a:gd name="T92" fmla="*/ 2147483647 w 64"/>
              <a:gd name="T93" fmla="*/ 2147483647 h 65"/>
              <a:gd name="T94" fmla="*/ 2147483647 w 64"/>
              <a:gd name="T95" fmla="*/ 2147483647 h 65"/>
              <a:gd name="T96" fmla="*/ 2147483647 w 64"/>
              <a:gd name="T97" fmla="*/ 2147483647 h 65"/>
              <a:gd name="T98" fmla="*/ 2147483647 w 64"/>
              <a:gd name="T99" fmla="*/ 2147483647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
              <a:gd name="T151" fmla="*/ 0 h 65"/>
              <a:gd name="T152" fmla="*/ 64 w 64"/>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 h="65">
                <a:moveTo>
                  <a:pt x="0" y="33"/>
                </a:moveTo>
                <a:lnTo>
                  <a:pt x="0" y="42"/>
                </a:lnTo>
                <a:lnTo>
                  <a:pt x="1" y="44"/>
                </a:lnTo>
                <a:lnTo>
                  <a:pt x="4" y="49"/>
                </a:lnTo>
                <a:lnTo>
                  <a:pt x="5" y="49"/>
                </a:lnTo>
                <a:lnTo>
                  <a:pt x="3" y="48"/>
                </a:lnTo>
                <a:lnTo>
                  <a:pt x="4" y="49"/>
                </a:lnTo>
                <a:lnTo>
                  <a:pt x="7" y="53"/>
                </a:lnTo>
                <a:lnTo>
                  <a:pt x="8" y="53"/>
                </a:lnTo>
                <a:lnTo>
                  <a:pt x="5" y="52"/>
                </a:lnTo>
                <a:lnTo>
                  <a:pt x="16" y="62"/>
                </a:lnTo>
                <a:lnTo>
                  <a:pt x="17" y="62"/>
                </a:lnTo>
                <a:lnTo>
                  <a:pt x="19" y="64"/>
                </a:lnTo>
                <a:lnTo>
                  <a:pt x="20" y="64"/>
                </a:lnTo>
                <a:lnTo>
                  <a:pt x="21" y="65"/>
                </a:lnTo>
                <a:lnTo>
                  <a:pt x="28" y="65"/>
                </a:lnTo>
                <a:lnTo>
                  <a:pt x="27" y="64"/>
                </a:lnTo>
                <a:lnTo>
                  <a:pt x="40" y="58"/>
                </a:lnTo>
                <a:lnTo>
                  <a:pt x="37" y="62"/>
                </a:lnTo>
                <a:lnTo>
                  <a:pt x="41" y="65"/>
                </a:lnTo>
                <a:lnTo>
                  <a:pt x="43" y="64"/>
                </a:lnTo>
                <a:lnTo>
                  <a:pt x="48" y="61"/>
                </a:lnTo>
                <a:lnTo>
                  <a:pt x="48" y="60"/>
                </a:lnTo>
                <a:lnTo>
                  <a:pt x="47" y="62"/>
                </a:lnTo>
                <a:lnTo>
                  <a:pt x="48" y="61"/>
                </a:lnTo>
                <a:lnTo>
                  <a:pt x="52" y="58"/>
                </a:lnTo>
                <a:lnTo>
                  <a:pt x="55" y="54"/>
                </a:lnTo>
                <a:lnTo>
                  <a:pt x="51" y="58"/>
                </a:lnTo>
                <a:lnTo>
                  <a:pt x="55" y="56"/>
                </a:lnTo>
                <a:lnTo>
                  <a:pt x="57" y="52"/>
                </a:lnTo>
                <a:lnTo>
                  <a:pt x="53" y="56"/>
                </a:lnTo>
                <a:lnTo>
                  <a:pt x="57" y="53"/>
                </a:lnTo>
                <a:lnTo>
                  <a:pt x="60" y="49"/>
                </a:lnTo>
                <a:lnTo>
                  <a:pt x="61" y="48"/>
                </a:lnTo>
                <a:lnTo>
                  <a:pt x="59" y="49"/>
                </a:lnTo>
                <a:lnTo>
                  <a:pt x="60" y="49"/>
                </a:lnTo>
                <a:lnTo>
                  <a:pt x="63" y="44"/>
                </a:lnTo>
                <a:lnTo>
                  <a:pt x="64" y="42"/>
                </a:lnTo>
                <a:lnTo>
                  <a:pt x="61" y="38"/>
                </a:lnTo>
                <a:lnTo>
                  <a:pt x="57" y="41"/>
                </a:lnTo>
                <a:lnTo>
                  <a:pt x="63" y="28"/>
                </a:lnTo>
                <a:lnTo>
                  <a:pt x="64" y="29"/>
                </a:lnTo>
                <a:lnTo>
                  <a:pt x="64" y="22"/>
                </a:lnTo>
                <a:lnTo>
                  <a:pt x="63" y="21"/>
                </a:lnTo>
                <a:lnTo>
                  <a:pt x="60" y="16"/>
                </a:lnTo>
                <a:lnTo>
                  <a:pt x="59" y="16"/>
                </a:lnTo>
                <a:lnTo>
                  <a:pt x="61" y="17"/>
                </a:lnTo>
                <a:lnTo>
                  <a:pt x="60" y="16"/>
                </a:lnTo>
                <a:lnTo>
                  <a:pt x="57" y="12"/>
                </a:lnTo>
                <a:lnTo>
                  <a:pt x="53" y="9"/>
                </a:lnTo>
                <a:lnTo>
                  <a:pt x="57" y="13"/>
                </a:lnTo>
                <a:lnTo>
                  <a:pt x="55" y="9"/>
                </a:lnTo>
                <a:lnTo>
                  <a:pt x="51" y="6"/>
                </a:lnTo>
                <a:lnTo>
                  <a:pt x="55" y="10"/>
                </a:lnTo>
                <a:lnTo>
                  <a:pt x="52" y="6"/>
                </a:lnTo>
                <a:lnTo>
                  <a:pt x="48" y="4"/>
                </a:lnTo>
                <a:lnTo>
                  <a:pt x="47" y="2"/>
                </a:lnTo>
                <a:lnTo>
                  <a:pt x="48" y="5"/>
                </a:lnTo>
                <a:lnTo>
                  <a:pt x="48" y="4"/>
                </a:lnTo>
                <a:lnTo>
                  <a:pt x="43" y="1"/>
                </a:lnTo>
                <a:lnTo>
                  <a:pt x="41" y="0"/>
                </a:lnTo>
                <a:lnTo>
                  <a:pt x="21" y="0"/>
                </a:lnTo>
                <a:lnTo>
                  <a:pt x="20" y="1"/>
                </a:lnTo>
                <a:lnTo>
                  <a:pt x="19" y="1"/>
                </a:lnTo>
                <a:lnTo>
                  <a:pt x="17" y="2"/>
                </a:lnTo>
                <a:lnTo>
                  <a:pt x="16" y="2"/>
                </a:lnTo>
                <a:lnTo>
                  <a:pt x="5" y="13"/>
                </a:lnTo>
                <a:lnTo>
                  <a:pt x="8" y="12"/>
                </a:lnTo>
                <a:lnTo>
                  <a:pt x="7" y="12"/>
                </a:lnTo>
                <a:lnTo>
                  <a:pt x="4" y="16"/>
                </a:lnTo>
                <a:lnTo>
                  <a:pt x="3" y="17"/>
                </a:lnTo>
                <a:lnTo>
                  <a:pt x="5" y="16"/>
                </a:lnTo>
                <a:lnTo>
                  <a:pt x="4" y="16"/>
                </a:lnTo>
                <a:lnTo>
                  <a:pt x="1" y="21"/>
                </a:lnTo>
                <a:lnTo>
                  <a:pt x="0" y="22"/>
                </a:lnTo>
                <a:lnTo>
                  <a:pt x="0" y="33"/>
                </a:lnTo>
                <a:lnTo>
                  <a:pt x="16" y="33"/>
                </a:lnTo>
                <a:lnTo>
                  <a:pt x="16" y="28"/>
                </a:lnTo>
                <a:lnTo>
                  <a:pt x="17" y="26"/>
                </a:lnTo>
                <a:lnTo>
                  <a:pt x="15" y="26"/>
                </a:lnTo>
                <a:lnTo>
                  <a:pt x="16" y="26"/>
                </a:lnTo>
                <a:lnTo>
                  <a:pt x="19" y="22"/>
                </a:lnTo>
                <a:lnTo>
                  <a:pt x="20" y="21"/>
                </a:lnTo>
                <a:lnTo>
                  <a:pt x="17" y="22"/>
                </a:lnTo>
                <a:lnTo>
                  <a:pt x="19" y="22"/>
                </a:lnTo>
                <a:lnTo>
                  <a:pt x="21" y="18"/>
                </a:lnTo>
                <a:lnTo>
                  <a:pt x="23" y="18"/>
                </a:lnTo>
                <a:lnTo>
                  <a:pt x="24" y="17"/>
                </a:lnTo>
                <a:lnTo>
                  <a:pt x="25" y="17"/>
                </a:lnTo>
                <a:lnTo>
                  <a:pt x="27" y="16"/>
                </a:lnTo>
                <a:lnTo>
                  <a:pt x="32" y="16"/>
                </a:lnTo>
                <a:lnTo>
                  <a:pt x="36" y="16"/>
                </a:lnTo>
                <a:lnTo>
                  <a:pt x="37" y="17"/>
                </a:lnTo>
                <a:lnTo>
                  <a:pt x="37" y="14"/>
                </a:lnTo>
                <a:lnTo>
                  <a:pt x="37" y="16"/>
                </a:lnTo>
                <a:lnTo>
                  <a:pt x="41" y="18"/>
                </a:lnTo>
                <a:lnTo>
                  <a:pt x="43" y="20"/>
                </a:lnTo>
                <a:lnTo>
                  <a:pt x="41" y="17"/>
                </a:lnTo>
                <a:lnTo>
                  <a:pt x="39" y="16"/>
                </a:lnTo>
                <a:lnTo>
                  <a:pt x="45" y="22"/>
                </a:lnTo>
                <a:lnTo>
                  <a:pt x="44" y="20"/>
                </a:lnTo>
                <a:lnTo>
                  <a:pt x="41" y="18"/>
                </a:lnTo>
                <a:lnTo>
                  <a:pt x="48" y="25"/>
                </a:lnTo>
                <a:lnTo>
                  <a:pt x="47" y="22"/>
                </a:lnTo>
                <a:lnTo>
                  <a:pt x="44" y="21"/>
                </a:lnTo>
                <a:lnTo>
                  <a:pt x="45" y="22"/>
                </a:lnTo>
                <a:lnTo>
                  <a:pt x="48" y="26"/>
                </a:lnTo>
                <a:lnTo>
                  <a:pt x="49" y="26"/>
                </a:lnTo>
                <a:lnTo>
                  <a:pt x="47" y="26"/>
                </a:lnTo>
                <a:lnTo>
                  <a:pt x="48" y="28"/>
                </a:lnTo>
                <a:lnTo>
                  <a:pt x="48" y="34"/>
                </a:lnTo>
                <a:lnTo>
                  <a:pt x="52" y="38"/>
                </a:lnTo>
                <a:lnTo>
                  <a:pt x="57" y="25"/>
                </a:lnTo>
                <a:lnTo>
                  <a:pt x="51" y="28"/>
                </a:lnTo>
                <a:lnTo>
                  <a:pt x="48" y="37"/>
                </a:lnTo>
                <a:lnTo>
                  <a:pt x="47" y="38"/>
                </a:lnTo>
                <a:lnTo>
                  <a:pt x="49" y="38"/>
                </a:lnTo>
                <a:lnTo>
                  <a:pt x="48" y="38"/>
                </a:lnTo>
                <a:lnTo>
                  <a:pt x="45" y="42"/>
                </a:lnTo>
                <a:lnTo>
                  <a:pt x="44" y="44"/>
                </a:lnTo>
                <a:lnTo>
                  <a:pt x="47" y="42"/>
                </a:lnTo>
                <a:lnTo>
                  <a:pt x="48" y="40"/>
                </a:lnTo>
                <a:lnTo>
                  <a:pt x="41" y="46"/>
                </a:lnTo>
                <a:lnTo>
                  <a:pt x="44" y="45"/>
                </a:lnTo>
                <a:lnTo>
                  <a:pt x="45" y="42"/>
                </a:lnTo>
                <a:lnTo>
                  <a:pt x="39" y="49"/>
                </a:lnTo>
                <a:lnTo>
                  <a:pt x="41" y="48"/>
                </a:lnTo>
                <a:lnTo>
                  <a:pt x="43" y="45"/>
                </a:lnTo>
                <a:lnTo>
                  <a:pt x="41" y="46"/>
                </a:lnTo>
                <a:lnTo>
                  <a:pt x="37" y="49"/>
                </a:lnTo>
                <a:lnTo>
                  <a:pt x="37" y="50"/>
                </a:lnTo>
                <a:lnTo>
                  <a:pt x="37" y="48"/>
                </a:lnTo>
                <a:lnTo>
                  <a:pt x="36" y="49"/>
                </a:lnTo>
                <a:lnTo>
                  <a:pt x="27" y="52"/>
                </a:lnTo>
                <a:lnTo>
                  <a:pt x="24" y="58"/>
                </a:lnTo>
                <a:lnTo>
                  <a:pt x="37" y="53"/>
                </a:lnTo>
                <a:lnTo>
                  <a:pt x="33" y="49"/>
                </a:lnTo>
                <a:lnTo>
                  <a:pt x="27" y="49"/>
                </a:lnTo>
                <a:lnTo>
                  <a:pt x="25" y="48"/>
                </a:lnTo>
                <a:lnTo>
                  <a:pt x="24" y="48"/>
                </a:lnTo>
                <a:lnTo>
                  <a:pt x="23" y="46"/>
                </a:lnTo>
                <a:lnTo>
                  <a:pt x="21" y="46"/>
                </a:lnTo>
                <a:lnTo>
                  <a:pt x="19" y="42"/>
                </a:lnTo>
                <a:lnTo>
                  <a:pt x="17" y="42"/>
                </a:lnTo>
                <a:lnTo>
                  <a:pt x="20" y="44"/>
                </a:lnTo>
                <a:lnTo>
                  <a:pt x="19" y="42"/>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68">
            <a:extLst>
              <a:ext uri="{FF2B5EF4-FFF2-40B4-BE49-F238E27FC236}">
                <a16:creationId xmlns:a16="http://schemas.microsoft.com/office/drawing/2014/main" id="{05743FA5-62DA-4103-B629-7FC8A51D9D99}"/>
              </a:ext>
            </a:extLst>
          </p:cNvPr>
          <p:cNvSpPr>
            <a:spLocks/>
          </p:cNvSpPr>
          <p:nvPr/>
        </p:nvSpPr>
        <p:spPr bwMode="auto">
          <a:xfrm>
            <a:off x="7807697" y="1622558"/>
            <a:ext cx="25400" cy="584200"/>
          </a:xfrm>
          <a:custGeom>
            <a:avLst/>
            <a:gdLst>
              <a:gd name="T0" fmla="*/ 0 w 16"/>
              <a:gd name="T1" fmla="*/ 2147483647 h 368"/>
              <a:gd name="T2" fmla="*/ 0 w 16"/>
              <a:gd name="T3" fmla="*/ 2147483647 h 368"/>
              <a:gd name="T4" fmla="*/ 2147483647 w 16"/>
              <a:gd name="T5" fmla="*/ 2147483647 h 368"/>
              <a:gd name="T6" fmla="*/ 2147483647 w 16"/>
              <a:gd name="T7" fmla="*/ 2147483647 h 368"/>
              <a:gd name="T8" fmla="*/ 2147483647 w 16"/>
              <a:gd name="T9" fmla="*/ 2147483647 h 368"/>
              <a:gd name="T10" fmla="*/ 2147483647 w 16"/>
              <a:gd name="T11" fmla="*/ 2147483647 h 368"/>
              <a:gd name="T12" fmla="*/ 2147483647 w 16"/>
              <a:gd name="T13" fmla="*/ 2147483647 h 368"/>
              <a:gd name="T14" fmla="*/ 2147483647 w 16"/>
              <a:gd name="T15" fmla="*/ 2147483647 h 368"/>
              <a:gd name="T16" fmla="*/ 2147483647 w 16"/>
              <a:gd name="T17" fmla="*/ 2147483647 h 368"/>
              <a:gd name="T18" fmla="*/ 2147483647 w 16"/>
              <a:gd name="T19" fmla="*/ 0 h 368"/>
              <a:gd name="T20" fmla="*/ 2147483647 w 16"/>
              <a:gd name="T21" fmla="*/ 0 h 368"/>
              <a:gd name="T22" fmla="*/ 2147483647 w 16"/>
              <a:gd name="T23" fmla="*/ 2147483647 h 368"/>
              <a:gd name="T24" fmla="*/ 0 w 16"/>
              <a:gd name="T25" fmla="*/ 2147483647 h 368"/>
              <a:gd name="T26" fmla="*/ 0 w 16"/>
              <a:gd name="T27" fmla="*/ 2147483647 h 368"/>
              <a:gd name="T28" fmla="*/ 0 w 16"/>
              <a:gd name="T29" fmla="*/ 2147483647 h 3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68"/>
              <a:gd name="T47" fmla="*/ 16 w 16"/>
              <a:gd name="T48" fmla="*/ 368 h 3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68">
                <a:moveTo>
                  <a:pt x="0" y="360"/>
                </a:moveTo>
                <a:lnTo>
                  <a:pt x="0" y="363"/>
                </a:lnTo>
                <a:lnTo>
                  <a:pt x="3" y="366"/>
                </a:lnTo>
                <a:lnTo>
                  <a:pt x="6" y="368"/>
                </a:lnTo>
                <a:lnTo>
                  <a:pt x="11" y="368"/>
                </a:lnTo>
                <a:lnTo>
                  <a:pt x="14" y="366"/>
                </a:lnTo>
                <a:lnTo>
                  <a:pt x="16" y="363"/>
                </a:lnTo>
                <a:lnTo>
                  <a:pt x="16" y="5"/>
                </a:lnTo>
                <a:lnTo>
                  <a:pt x="14" y="3"/>
                </a:lnTo>
                <a:lnTo>
                  <a:pt x="11" y="0"/>
                </a:lnTo>
                <a:lnTo>
                  <a:pt x="6" y="0"/>
                </a:lnTo>
                <a:lnTo>
                  <a:pt x="3" y="3"/>
                </a:lnTo>
                <a:lnTo>
                  <a:pt x="0" y="5"/>
                </a:lnTo>
                <a:lnTo>
                  <a:pt x="0" y="8"/>
                </a:lnTo>
                <a:lnTo>
                  <a:pt x="0" y="3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69">
            <a:extLst>
              <a:ext uri="{FF2B5EF4-FFF2-40B4-BE49-F238E27FC236}">
                <a16:creationId xmlns:a16="http://schemas.microsoft.com/office/drawing/2014/main" id="{6487A584-38CA-4606-8221-38A4807CC1F3}"/>
              </a:ext>
            </a:extLst>
          </p:cNvPr>
          <p:cNvSpPr>
            <a:spLocks/>
          </p:cNvSpPr>
          <p:nvPr/>
        </p:nvSpPr>
        <p:spPr bwMode="auto">
          <a:xfrm>
            <a:off x="5137522" y="1622558"/>
            <a:ext cx="2695575" cy="25400"/>
          </a:xfrm>
          <a:custGeom>
            <a:avLst/>
            <a:gdLst>
              <a:gd name="T0" fmla="*/ 2147483647 w 1698"/>
              <a:gd name="T1" fmla="*/ 2147483647 h 16"/>
              <a:gd name="T2" fmla="*/ 2147483647 w 1698"/>
              <a:gd name="T3" fmla="*/ 2147483647 h 16"/>
              <a:gd name="T4" fmla="*/ 2147483647 w 1698"/>
              <a:gd name="T5" fmla="*/ 2147483647 h 16"/>
              <a:gd name="T6" fmla="*/ 2147483647 w 1698"/>
              <a:gd name="T7" fmla="*/ 2147483647 h 16"/>
              <a:gd name="T8" fmla="*/ 2147483647 w 1698"/>
              <a:gd name="T9" fmla="*/ 2147483647 h 16"/>
              <a:gd name="T10" fmla="*/ 2147483647 w 1698"/>
              <a:gd name="T11" fmla="*/ 2147483647 h 16"/>
              <a:gd name="T12" fmla="*/ 2147483647 w 1698"/>
              <a:gd name="T13" fmla="*/ 0 h 16"/>
              <a:gd name="T14" fmla="*/ 2147483647 w 1698"/>
              <a:gd name="T15" fmla="*/ 0 h 16"/>
              <a:gd name="T16" fmla="*/ 2147483647 w 1698"/>
              <a:gd name="T17" fmla="*/ 2147483647 h 16"/>
              <a:gd name="T18" fmla="*/ 0 w 1698"/>
              <a:gd name="T19" fmla="*/ 2147483647 h 16"/>
              <a:gd name="T20" fmla="*/ 0 w 1698"/>
              <a:gd name="T21" fmla="*/ 2147483647 h 16"/>
              <a:gd name="T22" fmla="*/ 2147483647 w 1698"/>
              <a:gd name="T23" fmla="*/ 2147483647 h 16"/>
              <a:gd name="T24" fmla="*/ 2147483647 w 1698"/>
              <a:gd name="T25" fmla="*/ 2147483647 h 16"/>
              <a:gd name="T26" fmla="*/ 2147483647 w 1698"/>
              <a:gd name="T27" fmla="*/ 2147483647 h 16"/>
              <a:gd name="T28" fmla="*/ 2147483647 w 1698"/>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98"/>
              <a:gd name="T46" fmla="*/ 0 h 16"/>
              <a:gd name="T47" fmla="*/ 1698 w 169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98" h="16">
                <a:moveTo>
                  <a:pt x="1690" y="16"/>
                </a:moveTo>
                <a:lnTo>
                  <a:pt x="1693" y="16"/>
                </a:lnTo>
                <a:lnTo>
                  <a:pt x="1696" y="13"/>
                </a:lnTo>
                <a:lnTo>
                  <a:pt x="1698" y="11"/>
                </a:lnTo>
                <a:lnTo>
                  <a:pt x="1698" y="5"/>
                </a:lnTo>
                <a:lnTo>
                  <a:pt x="1696" y="3"/>
                </a:lnTo>
                <a:lnTo>
                  <a:pt x="1693" y="0"/>
                </a:lnTo>
                <a:lnTo>
                  <a:pt x="6" y="0"/>
                </a:lnTo>
                <a:lnTo>
                  <a:pt x="3" y="3"/>
                </a:lnTo>
                <a:lnTo>
                  <a:pt x="0" y="5"/>
                </a:lnTo>
                <a:lnTo>
                  <a:pt x="0" y="11"/>
                </a:lnTo>
                <a:lnTo>
                  <a:pt x="3" y="13"/>
                </a:lnTo>
                <a:lnTo>
                  <a:pt x="6" y="16"/>
                </a:lnTo>
                <a:lnTo>
                  <a:pt x="8" y="16"/>
                </a:lnTo>
                <a:lnTo>
                  <a:pt x="169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Freeform 70">
            <a:extLst>
              <a:ext uri="{FF2B5EF4-FFF2-40B4-BE49-F238E27FC236}">
                <a16:creationId xmlns:a16="http://schemas.microsoft.com/office/drawing/2014/main" id="{530E59A5-A6E8-41EE-B4E0-719E027FC064}"/>
              </a:ext>
            </a:extLst>
          </p:cNvPr>
          <p:cNvSpPr>
            <a:spLocks/>
          </p:cNvSpPr>
          <p:nvPr/>
        </p:nvSpPr>
        <p:spPr bwMode="auto">
          <a:xfrm>
            <a:off x="5137522" y="1622558"/>
            <a:ext cx="25400" cy="3414713"/>
          </a:xfrm>
          <a:custGeom>
            <a:avLst/>
            <a:gdLst>
              <a:gd name="T0" fmla="*/ 2147483647 w 16"/>
              <a:gd name="T1" fmla="*/ 2147483647 h 2151"/>
              <a:gd name="T2" fmla="*/ 2147483647 w 16"/>
              <a:gd name="T3" fmla="*/ 2147483647 h 2151"/>
              <a:gd name="T4" fmla="*/ 2147483647 w 16"/>
              <a:gd name="T5" fmla="*/ 2147483647 h 2151"/>
              <a:gd name="T6" fmla="*/ 2147483647 w 16"/>
              <a:gd name="T7" fmla="*/ 0 h 2151"/>
              <a:gd name="T8" fmla="*/ 2147483647 w 16"/>
              <a:gd name="T9" fmla="*/ 0 h 2151"/>
              <a:gd name="T10" fmla="*/ 2147483647 w 16"/>
              <a:gd name="T11" fmla="*/ 2147483647 h 2151"/>
              <a:gd name="T12" fmla="*/ 0 w 16"/>
              <a:gd name="T13" fmla="*/ 2147483647 h 2151"/>
              <a:gd name="T14" fmla="*/ 0 w 16"/>
              <a:gd name="T15" fmla="*/ 2147483647 h 2151"/>
              <a:gd name="T16" fmla="*/ 2147483647 w 16"/>
              <a:gd name="T17" fmla="*/ 2147483647 h 2151"/>
              <a:gd name="T18" fmla="*/ 2147483647 w 16"/>
              <a:gd name="T19" fmla="*/ 2147483647 h 2151"/>
              <a:gd name="T20" fmla="*/ 2147483647 w 16"/>
              <a:gd name="T21" fmla="*/ 2147483647 h 2151"/>
              <a:gd name="T22" fmla="*/ 2147483647 w 16"/>
              <a:gd name="T23" fmla="*/ 2147483647 h 2151"/>
              <a:gd name="T24" fmla="*/ 2147483647 w 16"/>
              <a:gd name="T25" fmla="*/ 2147483647 h 2151"/>
              <a:gd name="T26" fmla="*/ 2147483647 w 16"/>
              <a:gd name="T27" fmla="*/ 2147483647 h 2151"/>
              <a:gd name="T28" fmla="*/ 2147483647 w 16"/>
              <a:gd name="T29" fmla="*/ 2147483647 h 2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151"/>
              <a:gd name="T47" fmla="*/ 16 w 16"/>
              <a:gd name="T48" fmla="*/ 2151 h 2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151">
                <a:moveTo>
                  <a:pt x="16" y="8"/>
                </a:moveTo>
                <a:lnTo>
                  <a:pt x="16" y="5"/>
                </a:lnTo>
                <a:lnTo>
                  <a:pt x="14" y="3"/>
                </a:lnTo>
                <a:lnTo>
                  <a:pt x="11" y="0"/>
                </a:lnTo>
                <a:lnTo>
                  <a:pt x="6" y="0"/>
                </a:lnTo>
                <a:lnTo>
                  <a:pt x="3" y="3"/>
                </a:lnTo>
                <a:lnTo>
                  <a:pt x="0" y="5"/>
                </a:lnTo>
                <a:lnTo>
                  <a:pt x="0" y="2145"/>
                </a:lnTo>
                <a:lnTo>
                  <a:pt x="3" y="2148"/>
                </a:lnTo>
                <a:lnTo>
                  <a:pt x="6" y="2151"/>
                </a:lnTo>
                <a:lnTo>
                  <a:pt x="11" y="2151"/>
                </a:lnTo>
                <a:lnTo>
                  <a:pt x="14" y="2148"/>
                </a:lnTo>
                <a:lnTo>
                  <a:pt x="16" y="2145"/>
                </a:lnTo>
                <a:lnTo>
                  <a:pt x="16" y="2143"/>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Freeform 71">
            <a:extLst>
              <a:ext uri="{FF2B5EF4-FFF2-40B4-BE49-F238E27FC236}">
                <a16:creationId xmlns:a16="http://schemas.microsoft.com/office/drawing/2014/main" id="{91BCFEBD-F79A-4A32-B1A9-B7632742391C}"/>
              </a:ext>
            </a:extLst>
          </p:cNvPr>
          <p:cNvSpPr>
            <a:spLocks/>
          </p:cNvSpPr>
          <p:nvPr/>
        </p:nvSpPr>
        <p:spPr bwMode="auto">
          <a:xfrm>
            <a:off x="5137522" y="5011871"/>
            <a:ext cx="862012" cy="25400"/>
          </a:xfrm>
          <a:custGeom>
            <a:avLst/>
            <a:gdLst>
              <a:gd name="T0" fmla="*/ 2147483647 w 543"/>
              <a:gd name="T1" fmla="*/ 0 h 16"/>
              <a:gd name="T2" fmla="*/ 2147483647 w 543"/>
              <a:gd name="T3" fmla="*/ 0 h 16"/>
              <a:gd name="T4" fmla="*/ 2147483647 w 543"/>
              <a:gd name="T5" fmla="*/ 2147483647 h 16"/>
              <a:gd name="T6" fmla="*/ 0 w 543"/>
              <a:gd name="T7" fmla="*/ 2147483647 h 16"/>
              <a:gd name="T8" fmla="*/ 0 w 543"/>
              <a:gd name="T9" fmla="*/ 2147483647 h 16"/>
              <a:gd name="T10" fmla="*/ 2147483647 w 543"/>
              <a:gd name="T11" fmla="*/ 2147483647 h 16"/>
              <a:gd name="T12" fmla="*/ 2147483647 w 543"/>
              <a:gd name="T13" fmla="*/ 2147483647 h 16"/>
              <a:gd name="T14" fmla="*/ 2147483647 w 543"/>
              <a:gd name="T15" fmla="*/ 2147483647 h 16"/>
              <a:gd name="T16" fmla="*/ 2147483647 w 543"/>
              <a:gd name="T17" fmla="*/ 2147483647 h 16"/>
              <a:gd name="T18" fmla="*/ 2147483647 w 543"/>
              <a:gd name="T19" fmla="*/ 2147483647 h 16"/>
              <a:gd name="T20" fmla="*/ 2147483647 w 543"/>
              <a:gd name="T21" fmla="*/ 2147483647 h 16"/>
              <a:gd name="T22" fmla="*/ 2147483647 w 543"/>
              <a:gd name="T23" fmla="*/ 2147483647 h 16"/>
              <a:gd name="T24" fmla="*/ 2147483647 w 543"/>
              <a:gd name="T25" fmla="*/ 0 h 16"/>
              <a:gd name="T26" fmla="*/ 2147483647 w 543"/>
              <a:gd name="T27" fmla="*/ 0 h 16"/>
              <a:gd name="T28" fmla="*/ 2147483647 w 54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3"/>
              <a:gd name="T46" fmla="*/ 0 h 16"/>
              <a:gd name="T47" fmla="*/ 543 w 54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3" h="16">
                <a:moveTo>
                  <a:pt x="8" y="0"/>
                </a:moveTo>
                <a:lnTo>
                  <a:pt x="6" y="0"/>
                </a:lnTo>
                <a:lnTo>
                  <a:pt x="3" y="2"/>
                </a:lnTo>
                <a:lnTo>
                  <a:pt x="0" y="5"/>
                </a:lnTo>
                <a:lnTo>
                  <a:pt x="0" y="10"/>
                </a:lnTo>
                <a:lnTo>
                  <a:pt x="3" y="13"/>
                </a:lnTo>
                <a:lnTo>
                  <a:pt x="6" y="16"/>
                </a:lnTo>
                <a:lnTo>
                  <a:pt x="537" y="16"/>
                </a:lnTo>
                <a:lnTo>
                  <a:pt x="540" y="13"/>
                </a:lnTo>
                <a:lnTo>
                  <a:pt x="543" y="10"/>
                </a:lnTo>
                <a:lnTo>
                  <a:pt x="543" y="5"/>
                </a:lnTo>
                <a:lnTo>
                  <a:pt x="540" y="2"/>
                </a:lnTo>
                <a:lnTo>
                  <a:pt x="537" y="0"/>
                </a:lnTo>
                <a:lnTo>
                  <a:pt x="53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72">
            <a:extLst>
              <a:ext uri="{FF2B5EF4-FFF2-40B4-BE49-F238E27FC236}">
                <a16:creationId xmlns:a16="http://schemas.microsoft.com/office/drawing/2014/main" id="{E0574016-4813-475C-B196-B66E8C628157}"/>
              </a:ext>
            </a:extLst>
          </p:cNvPr>
          <p:cNvSpPr>
            <a:spLocks/>
          </p:cNvSpPr>
          <p:nvPr/>
        </p:nvSpPr>
        <p:spPr bwMode="auto">
          <a:xfrm>
            <a:off x="6372597" y="4970596"/>
            <a:ext cx="582612" cy="25400"/>
          </a:xfrm>
          <a:custGeom>
            <a:avLst/>
            <a:gdLst>
              <a:gd name="T0" fmla="*/ 2147483647 w 367"/>
              <a:gd name="T1" fmla="*/ 0 h 16"/>
              <a:gd name="T2" fmla="*/ 2147483647 w 367"/>
              <a:gd name="T3" fmla="*/ 0 h 16"/>
              <a:gd name="T4" fmla="*/ 2147483647 w 367"/>
              <a:gd name="T5" fmla="*/ 2147483647 h 16"/>
              <a:gd name="T6" fmla="*/ 0 w 367"/>
              <a:gd name="T7" fmla="*/ 2147483647 h 16"/>
              <a:gd name="T8" fmla="*/ 0 w 367"/>
              <a:gd name="T9" fmla="*/ 2147483647 h 16"/>
              <a:gd name="T10" fmla="*/ 2147483647 w 367"/>
              <a:gd name="T11" fmla="*/ 2147483647 h 16"/>
              <a:gd name="T12" fmla="*/ 2147483647 w 367"/>
              <a:gd name="T13" fmla="*/ 2147483647 h 16"/>
              <a:gd name="T14" fmla="*/ 2147483647 w 367"/>
              <a:gd name="T15" fmla="*/ 2147483647 h 16"/>
              <a:gd name="T16" fmla="*/ 2147483647 w 367"/>
              <a:gd name="T17" fmla="*/ 2147483647 h 16"/>
              <a:gd name="T18" fmla="*/ 2147483647 w 367"/>
              <a:gd name="T19" fmla="*/ 2147483647 h 16"/>
              <a:gd name="T20" fmla="*/ 2147483647 w 367"/>
              <a:gd name="T21" fmla="*/ 2147483647 h 16"/>
              <a:gd name="T22" fmla="*/ 2147483647 w 367"/>
              <a:gd name="T23" fmla="*/ 2147483647 h 16"/>
              <a:gd name="T24" fmla="*/ 2147483647 w 367"/>
              <a:gd name="T25" fmla="*/ 0 h 16"/>
              <a:gd name="T26" fmla="*/ 2147483647 w 367"/>
              <a:gd name="T27" fmla="*/ 0 h 16"/>
              <a:gd name="T28" fmla="*/ 2147483647 w 3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7"/>
              <a:gd name="T46" fmla="*/ 0 h 16"/>
              <a:gd name="T47" fmla="*/ 367 w 3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7" h="16">
                <a:moveTo>
                  <a:pt x="8" y="0"/>
                </a:moveTo>
                <a:lnTo>
                  <a:pt x="6" y="0"/>
                </a:lnTo>
                <a:lnTo>
                  <a:pt x="3" y="3"/>
                </a:lnTo>
                <a:lnTo>
                  <a:pt x="0" y="5"/>
                </a:lnTo>
                <a:lnTo>
                  <a:pt x="0" y="11"/>
                </a:lnTo>
                <a:lnTo>
                  <a:pt x="3" y="14"/>
                </a:lnTo>
                <a:lnTo>
                  <a:pt x="6" y="16"/>
                </a:lnTo>
                <a:lnTo>
                  <a:pt x="362" y="16"/>
                </a:lnTo>
                <a:lnTo>
                  <a:pt x="365" y="14"/>
                </a:lnTo>
                <a:lnTo>
                  <a:pt x="367" y="11"/>
                </a:lnTo>
                <a:lnTo>
                  <a:pt x="367" y="5"/>
                </a:lnTo>
                <a:lnTo>
                  <a:pt x="365" y="3"/>
                </a:lnTo>
                <a:lnTo>
                  <a:pt x="362" y="0"/>
                </a:lnTo>
                <a:lnTo>
                  <a:pt x="3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73">
            <a:extLst>
              <a:ext uri="{FF2B5EF4-FFF2-40B4-BE49-F238E27FC236}">
                <a16:creationId xmlns:a16="http://schemas.microsoft.com/office/drawing/2014/main" id="{B43F14DC-0CAD-48D7-80D9-047B9D257D9C}"/>
              </a:ext>
            </a:extLst>
          </p:cNvPr>
          <p:cNvSpPr>
            <a:spLocks/>
          </p:cNvSpPr>
          <p:nvPr/>
        </p:nvSpPr>
        <p:spPr bwMode="auto">
          <a:xfrm>
            <a:off x="6451972" y="5410333"/>
            <a:ext cx="184150" cy="25400"/>
          </a:xfrm>
          <a:custGeom>
            <a:avLst/>
            <a:gdLst>
              <a:gd name="T0" fmla="*/ 2147483647 w 116"/>
              <a:gd name="T1" fmla="*/ 0 h 16"/>
              <a:gd name="T2" fmla="*/ 2147483647 w 116"/>
              <a:gd name="T3" fmla="*/ 0 h 16"/>
              <a:gd name="T4" fmla="*/ 2147483647 w 116"/>
              <a:gd name="T5" fmla="*/ 2147483647 h 16"/>
              <a:gd name="T6" fmla="*/ 0 w 116"/>
              <a:gd name="T7" fmla="*/ 2147483647 h 16"/>
              <a:gd name="T8" fmla="*/ 0 w 116"/>
              <a:gd name="T9" fmla="*/ 2147483647 h 16"/>
              <a:gd name="T10" fmla="*/ 2147483647 w 116"/>
              <a:gd name="T11" fmla="*/ 2147483647 h 16"/>
              <a:gd name="T12" fmla="*/ 2147483647 w 116"/>
              <a:gd name="T13" fmla="*/ 2147483647 h 16"/>
              <a:gd name="T14" fmla="*/ 2147483647 w 116"/>
              <a:gd name="T15" fmla="*/ 2147483647 h 16"/>
              <a:gd name="T16" fmla="*/ 2147483647 w 116"/>
              <a:gd name="T17" fmla="*/ 2147483647 h 16"/>
              <a:gd name="T18" fmla="*/ 2147483647 w 116"/>
              <a:gd name="T19" fmla="*/ 2147483647 h 16"/>
              <a:gd name="T20" fmla="*/ 2147483647 w 116"/>
              <a:gd name="T21" fmla="*/ 2147483647 h 16"/>
              <a:gd name="T22" fmla="*/ 2147483647 w 116"/>
              <a:gd name="T23" fmla="*/ 2147483647 h 16"/>
              <a:gd name="T24" fmla="*/ 2147483647 w 116"/>
              <a:gd name="T25" fmla="*/ 0 h 16"/>
              <a:gd name="T26" fmla="*/ 2147483647 w 116"/>
              <a:gd name="T27" fmla="*/ 0 h 16"/>
              <a:gd name="T28" fmla="*/ 2147483647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3" y="3"/>
                </a:lnTo>
                <a:lnTo>
                  <a:pt x="0" y="6"/>
                </a:lnTo>
                <a:lnTo>
                  <a:pt x="0" y="11"/>
                </a:lnTo>
                <a:lnTo>
                  <a:pt x="3" y="14"/>
                </a:lnTo>
                <a:lnTo>
                  <a:pt x="5" y="16"/>
                </a:lnTo>
                <a:lnTo>
                  <a:pt x="111" y="16"/>
                </a:lnTo>
                <a:lnTo>
                  <a:pt x="114" y="14"/>
                </a:lnTo>
                <a:lnTo>
                  <a:pt x="116" y="11"/>
                </a:lnTo>
                <a:lnTo>
                  <a:pt x="116" y="6"/>
                </a:lnTo>
                <a:lnTo>
                  <a:pt x="114"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74">
            <a:extLst>
              <a:ext uri="{FF2B5EF4-FFF2-40B4-BE49-F238E27FC236}">
                <a16:creationId xmlns:a16="http://schemas.microsoft.com/office/drawing/2014/main" id="{CCE4F170-699E-4AC9-9E7D-F0BC4062BF55}"/>
              </a:ext>
            </a:extLst>
          </p:cNvPr>
          <p:cNvSpPr>
            <a:spLocks/>
          </p:cNvSpPr>
          <p:nvPr/>
        </p:nvSpPr>
        <p:spPr bwMode="auto">
          <a:xfrm>
            <a:off x="6610722" y="5170621"/>
            <a:ext cx="25400" cy="265112"/>
          </a:xfrm>
          <a:custGeom>
            <a:avLst/>
            <a:gdLst>
              <a:gd name="T0" fmla="*/ 0 w 16"/>
              <a:gd name="T1" fmla="*/ 2147483647 h 167"/>
              <a:gd name="T2" fmla="*/ 0 w 16"/>
              <a:gd name="T3" fmla="*/ 2147483647 h 167"/>
              <a:gd name="T4" fmla="*/ 2147483647 w 16"/>
              <a:gd name="T5" fmla="*/ 2147483647 h 167"/>
              <a:gd name="T6" fmla="*/ 2147483647 w 16"/>
              <a:gd name="T7" fmla="*/ 2147483647 h 167"/>
              <a:gd name="T8" fmla="*/ 2147483647 w 16"/>
              <a:gd name="T9" fmla="*/ 2147483647 h 167"/>
              <a:gd name="T10" fmla="*/ 2147483647 w 16"/>
              <a:gd name="T11" fmla="*/ 2147483647 h 167"/>
              <a:gd name="T12" fmla="*/ 2147483647 w 16"/>
              <a:gd name="T13" fmla="*/ 2147483647 h 167"/>
              <a:gd name="T14" fmla="*/ 2147483647 w 16"/>
              <a:gd name="T15" fmla="*/ 2147483647 h 167"/>
              <a:gd name="T16" fmla="*/ 2147483647 w 16"/>
              <a:gd name="T17" fmla="*/ 2147483647 h 167"/>
              <a:gd name="T18" fmla="*/ 2147483647 w 16"/>
              <a:gd name="T19" fmla="*/ 0 h 167"/>
              <a:gd name="T20" fmla="*/ 2147483647 w 16"/>
              <a:gd name="T21" fmla="*/ 0 h 167"/>
              <a:gd name="T22" fmla="*/ 2147483647 w 16"/>
              <a:gd name="T23" fmla="*/ 2147483647 h 167"/>
              <a:gd name="T24" fmla="*/ 0 w 16"/>
              <a:gd name="T25" fmla="*/ 2147483647 h 167"/>
              <a:gd name="T26" fmla="*/ 0 w 16"/>
              <a:gd name="T27" fmla="*/ 2147483647 h 167"/>
              <a:gd name="T28" fmla="*/ 0 w 16"/>
              <a:gd name="T29" fmla="*/ 2147483647 h 1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67"/>
              <a:gd name="T47" fmla="*/ 16 w 16"/>
              <a:gd name="T48" fmla="*/ 167 h 1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67">
                <a:moveTo>
                  <a:pt x="0" y="159"/>
                </a:moveTo>
                <a:lnTo>
                  <a:pt x="0" y="162"/>
                </a:lnTo>
                <a:lnTo>
                  <a:pt x="3" y="165"/>
                </a:lnTo>
                <a:lnTo>
                  <a:pt x="6" y="167"/>
                </a:lnTo>
                <a:lnTo>
                  <a:pt x="11" y="167"/>
                </a:lnTo>
                <a:lnTo>
                  <a:pt x="14" y="165"/>
                </a:lnTo>
                <a:lnTo>
                  <a:pt x="16" y="162"/>
                </a:lnTo>
                <a:lnTo>
                  <a:pt x="16" y="5"/>
                </a:lnTo>
                <a:lnTo>
                  <a:pt x="14" y="3"/>
                </a:lnTo>
                <a:lnTo>
                  <a:pt x="11" y="0"/>
                </a:lnTo>
                <a:lnTo>
                  <a:pt x="6" y="0"/>
                </a:lnTo>
                <a:lnTo>
                  <a:pt x="3" y="3"/>
                </a:lnTo>
                <a:lnTo>
                  <a:pt x="0" y="5"/>
                </a:lnTo>
                <a:lnTo>
                  <a:pt x="0" y="8"/>
                </a:lnTo>
                <a:lnTo>
                  <a:pt x="0"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75">
            <a:extLst>
              <a:ext uri="{FF2B5EF4-FFF2-40B4-BE49-F238E27FC236}">
                <a16:creationId xmlns:a16="http://schemas.microsoft.com/office/drawing/2014/main" id="{5FDED967-FD48-45A9-904F-729A4B2A1918}"/>
              </a:ext>
            </a:extLst>
          </p:cNvPr>
          <p:cNvSpPr>
            <a:spLocks/>
          </p:cNvSpPr>
          <p:nvPr/>
        </p:nvSpPr>
        <p:spPr bwMode="auto">
          <a:xfrm>
            <a:off x="6610722" y="5170621"/>
            <a:ext cx="344487" cy="25400"/>
          </a:xfrm>
          <a:custGeom>
            <a:avLst/>
            <a:gdLst>
              <a:gd name="T0" fmla="*/ 2147483647 w 217"/>
              <a:gd name="T1" fmla="*/ 0 h 16"/>
              <a:gd name="T2" fmla="*/ 2147483647 w 217"/>
              <a:gd name="T3" fmla="*/ 0 h 16"/>
              <a:gd name="T4" fmla="*/ 2147483647 w 217"/>
              <a:gd name="T5" fmla="*/ 2147483647 h 16"/>
              <a:gd name="T6" fmla="*/ 0 w 217"/>
              <a:gd name="T7" fmla="*/ 2147483647 h 16"/>
              <a:gd name="T8" fmla="*/ 0 w 217"/>
              <a:gd name="T9" fmla="*/ 2147483647 h 16"/>
              <a:gd name="T10" fmla="*/ 2147483647 w 217"/>
              <a:gd name="T11" fmla="*/ 2147483647 h 16"/>
              <a:gd name="T12" fmla="*/ 2147483647 w 217"/>
              <a:gd name="T13" fmla="*/ 2147483647 h 16"/>
              <a:gd name="T14" fmla="*/ 2147483647 w 217"/>
              <a:gd name="T15" fmla="*/ 2147483647 h 16"/>
              <a:gd name="T16" fmla="*/ 2147483647 w 217"/>
              <a:gd name="T17" fmla="*/ 2147483647 h 16"/>
              <a:gd name="T18" fmla="*/ 2147483647 w 217"/>
              <a:gd name="T19" fmla="*/ 2147483647 h 16"/>
              <a:gd name="T20" fmla="*/ 2147483647 w 217"/>
              <a:gd name="T21" fmla="*/ 2147483647 h 16"/>
              <a:gd name="T22" fmla="*/ 2147483647 w 217"/>
              <a:gd name="T23" fmla="*/ 2147483647 h 16"/>
              <a:gd name="T24" fmla="*/ 2147483647 w 217"/>
              <a:gd name="T25" fmla="*/ 0 h 16"/>
              <a:gd name="T26" fmla="*/ 2147483647 w 217"/>
              <a:gd name="T27" fmla="*/ 0 h 16"/>
              <a:gd name="T28" fmla="*/ 2147483647 w 2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7"/>
              <a:gd name="T46" fmla="*/ 0 h 16"/>
              <a:gd name="T47" fmla="*/ 217 w 2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7" h="16">
                <a:moveTo>
                  <a:pt x="8" y="0"/>
                </a:moveTo>
                <a:lnTo>
                  <a:pt x="6" y="0"/>
                </a:lnTo>
                <a:lnTo>
                  <a:pt x="3" y="3"/>
                </a:lnTo>
                <a:lnTo>
                  <a:pt x="0" y="5"/>
                </a:lnTo>
                <a:lnTo>
                  <a:pt x="0" y="11"/>
                </a:lnTo>
                <a:lnTo>
                  <a:pt x="3" y="13"/>
                </a:lnTo>
                <a:lnTo>
                  <a:pt x="6" y="16"/>
                </a:lnTo>
                <a:lnTo>
                  <a:pt x="212" y="16"/>
                </a:lnTo>
                <a:lnTo>
                  <a:pt x="215" y="13"/>
                </a:lnTo>
                <a:lnTo>
                  <a:pt x="217" y="11"/>
                </a:lnTo>
                <a:lnTo>
                  <a:pt x="217" y="5"/>
                </a:lnTo>
                <a:lnTo>
                  <a:pt x="215" y="3"/>
                </a:lnTo>
                <a:lnTo>
                  <a:pt x="212" y="0"/>
                </a:lnTo>
                <a:lnTo>
                  <a:pt x="2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76">
            <a:extLst>
              <a:ext uri="{FF2B5EF4-FFF2-40B4-BE49-F238E27FC236}">
                <a16:creationId xmlns:a16="http://schemas.microsoft.com/office/drawing/2014/main" id="{13DF9220-EF25-4C77-B5A8-4B8FC1284FCF}"/>
              </a:ext>
            </a:extLst>
          </p:cNvPr>
          <p:cNvSpPr>
            <a:spLocks/>
          </p:cNvSpPr>
          <p:nvPr/>
        </p:nvSpPr>
        <p:spPr bwMode="auto">
          <a:xfrm>
            <a:off x="7807697" y="2659196"/>
            <a:ext cx="25400" cy="582612"/>
          </a:xfrm>
          <a:custGeom>
            <a:avLst/>
            <a:gdLst>
              <a:gd name="T0" fmla="*/ 2147483647 w 16"/>
              <a:gd name="T1" fmla="*/ 2147483647 h 367"/>
              <a:gd name="T2" fmla="*/ 2147483647 w 16"/>
              <a:gd name="T3" fmla="*/ 2147483647 h 367"/>
              <a:gd name="T4" fmla="*/ 2147483647 w 16"/>
              <a:gd name="T5" fmla="*/ 2147483647 h 367"/>
              <a:gd name="T6" fmla="*/ 2147483647 w 16"/>
              <a:gd name="T7" fmla="*/ 0 h 367"/>
              <a:gd name="T8" fmla="*/ 2147483647 w 16"/>
              <a:gd name="T9" fmla="*/ 0 h 367"/>
              <a:gd name="T10" fmla="*/ 2147483647 w 16"/>
              <a:gd name="T11" fmla="*/ 2147483647 h 367"/>
              <a:gd name="T12" fmla="*/ 0 w 16"/>
              <a:gd name="T13" fmla="*/ 2147483647 h 367"/>
              <a:gd name="T14" fmla="*/ 0 w 16"/>
              <a:gd name="T15" fmla="*/ 2147483647 h 367"/>
              <a:gd name="T16" fmla="*/ 2147483647 w 16"/>
              <a:gd name="T17" fmla="*/ 2147483647 h 367"/>
              <a:gd name="T18" fmla="*/ 2147483647 w 16"/>
              <a:gd name="T19" fmla="*/ 2147483647 h 367"/>
              <a:gd name="T20" fmla="*/ 2147483647 w 16"/>
              <a:gd name="T21" fmla="*/ 2147483647 h 367"/>
              <a:gd name="T22" fmla="*/ 2147483647 w 16"/>
              <a:gd name="T23" fmla="*/ 2147483647 h 367"/>
              <a:gd name="T24" fmla="*/ 2147483647 w 16"/>
              <a:gd name="T25" fmla="*/ 2147483647 h 367"/>
              <a:gd name="T26" fmla="*/ 2147483647 w 16"/>
              <a:gd name="T27" fmla="*/ 2147483647 h 367"/>
              <a:gd name="T28" fmla="*/ 2147483647 w 16"/>
              <a:gd name="T29" fmla="*/ 2147483647 h 3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67"/>
              <a:gd name="T47" fmla="*/ 16 w 16"/>
              <a:gd name="T48" fmla="*/ 367 h 3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67">
                <a:moveTo>
                  <a:pt x="16" y="9"/>
                </a:moveTo>
                <a:lnTo>
                  <a:pt x="16" y="6"/>
                </a:lnTo>
                <a:lnTo>
                  <a:pt x="14" y="3"/>
                </a:lnTo>
                <a:lnTo>
                  <a:pt x="11" y="0"/>
                </a:lnTo>
                <a:lnTo>
                  <a:pt x="6" y="0"/>
                </a:lnTo>
                <a:lnTo>
                  <a:pt x="3" y="3"/>
                </a:lnTo>
                <a:lnTo>
                  <a:pt x="0" y="6"/>
                </a:lnTo>
                <a:lnTo>
                  <a:pt x="0" y="362"/>
                </a:lnTo>
                <a:lnTo>
                  <a:pt x="3" y="365"/>
                </a:lnTo>
                <a:lnTo>
                  <a:pt x="6" y="367"/>
                </a:lnTo>
                <a:lnTo>
                  <a:pt x="11" y="367"/>
                </a:lnTo>
                <a:lnTo>
                  <a:pt x="14" y="365"/>
                </a:lnTo>
                <a:lnTo>
                  <a:pt x="16" y="362"/>
                </a:lnTo>
                <a:lnTo>
                  <a:pt x="16" y="35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77">
            <a:extLst>
              <a:ext uri="{FF2B5EF4-FFF2-40B4-BE49-F238E27FC236}">
                <a16:creationId xmlns:a16="http://schemas.microsoft.com/office/drawing/2014/main" id="{43934F33-9CA2-4AAE-847E-478BF5CFFF93}"/>
              </a:ext>
            </a:extLst>
          </p:cNvPr>
          <p:cNvSpPr>
            <a:spLocks/>
          </p:cNvSpPr>
          <p:nvPr/>
        </p:nvSpPr>
        <p:spPr bwMode="auto">
          <a:xfrm>
            <a:off x="5694734" y="3216408"/>
            <a:ext cx="2138363" cy="25400"/>
          </a:xfrm>
          <a:custGeom>
            <a:avLst/>
            <a:gdLst>
              <a:gd name="T0" fmla="*/ 2147483647 w 1347"/>
              <a:gd name="T1" fmla="*/ 2147483647 h 16"/>
              <a:gd name="T2" fmla="*/ 2147483647 w 1347"/>
              <a:gd name="T3" fmla="*/ 2147483647 h 16"/>
              <a:gd name="T4" fmla="*/ 2147483647 w 1347"/>
              <a:gd name="T5" fmla="*/ 2147483647 h 16"/>
              <a:gd name="T6" fmla="*/ 2147483647 w 1347"/>
              <a:gd name="T7" fmla="*/ 2147483647 h 16"/>
              <a:gd name="T8" fmla="*/ 2147483647 w 1347"/>
              <a:gd name="T9" fmla="*/ 2147483647 h 16"/>
              <a:gd name="T10" fmla="*/ 2147483647 w 1347"/>
              <a:gd name="T11" fmla="*/ 2147483647 h 16"/>
              <a:gd name="T12" fmla="*/ 2147483647 w 1347"/>
              <a:gd name="T13" fmla="*/ 0 h 16"/>
              <a:gd name="T14" fmla="*/ 2147483647 w 1347"/>
              <a:gd name="T15" fmla="*/ 0 h 16"/>
              <a:gd name="T16" fmla="*/ 2147483647 w 1347"/>
              <a:gd name="T17" fmla="*/ 2147483647 h 16"/>
              <a:gd name="T18" fmla="*/ 0 w 1347"/>
              <a:gd name="T19" fmla="*/ 2147483647 h 16"/>
              <a:gd name="T20" fmla="*/ 0 w 1347"/>
              <a:gd name="T21" fmla="*/ 2147483647 h 16"/>
              <a:gd name="T22" fmla="*/ 2147483647 w 1347"/>
              <a:gd name="T23" fmla="*/ 2147483647 h 16"/>
              <a:gd name="T24" fmla="*/ 2147483647 w 1347"/>
              <a:gd name="T25" fmla="*/ 2147483647 h 16"/>
              <a:gd name="T26" fmla="*/ 2147483647 w 1347"/>
              <a:gd name="T27" fmla="*/ 2147483647 h 16"/>
              <a:gd name="T28" fmla="*/ 2147483647 w 1347"/>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7"/>
              <a:gd name="T46" fmla="*/ 0 h 16"/>
              <a:gd name="T47" fmla="*/ 1347 w 134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7" h="16">
                <a:moveTo>
                  <a:pt x="1339" y="16"/>
                </a:moveTo>
                <a:lnTo>
                  <a:pt x="1342" y="16"/>
                </a:lnTo>
                <a:lnTo>
                  <a:pt x="1345" y="14"/>
                </a:lnTo>
                <a:lnTo>
                  <a:pt x="1347" y="11"/>
                </a:lnTo>
                <a:lnTo>
                  <a:pt x="1347" y="6"/>
                </a:lnTo>
                <a:lnTo>
                  <a:pt x="1345" y="3"/>
                </a:lnTo>
                <a:lnTo>
                  <a:pt x="1342" y="0"/>
                </a:lnTo>
                <a:lnTo>
                  <a:pt x="5" y="0"/>
                </a:lnTo>
                <a:lnTo>
                  <a:pt x="3" y="3"/>
                </a:lnTo>
                <a:lnTo>
                  <a:pt x="0" y="6"/>
                </a:lnTo>
                <a:lnTo>
                  <a:pt x="0" y="11"/>
                </a:lnTo>
                <a:lnTo>
                  <a:pt x="3" y="14"/>
                </a:lnTo>
                <a:lnTo>
                  <a:pt x="5" y="16"/>
                </a:lnTo>
                <a:lnTo>
                  <a:pt x="8" y="16"/>
                </a:lnTo>
                <a:lnTo>
                  <a:pt x="1339" y="16"/>
                </a:lnTo>
                <a:close/>
              </a:path>
            </a:pathLst>
          </a:custGeom>
          <a:solidFill>
            <a:srgbClr val="000000"/>
          </a:solidFill>
          <a:ln w="19050">
            <a:solidFill>
              <a:srgbClr val="000000"/>
            </a:solidFill>
            <a:round/>
            <a:headEnd/>
            <a:tailEnd/>
          </a:ln>
        </p:spPr>
        <p:txBody>
          <a:bodyPr/>
          <a:lstStyle/>
          <a:p>
            <a:endParaRPr lang="zh-CN" altLang="en-US"/>
          </a:p>
        </p:txBody>
      </p:sp>
      <p:sp>
        <p:nvSpPr>
          <p:cNvPr id="80" name="Freeform 78">
            <a:extLst>
              <a:ext uri="{FF2B5EF4-FFF2-40B4-BE49-F238E27FC236}">
                <a16:creationId xmlns:a16="http://schemas.microsoft.com/office/drawing/2014/main" id="{0C3DA233-49D8-427D-9DA9-569084057238}"/>
              </a:ext>
            </a:extLst>
          </p:cNvPr>
          <p:cNvSpPr>
            <a:spLocks/>
          </p:cNvSpPr>
          <p:nvPr/>
        </p:nvSpPr>
        <p:spPr bwMode="auto">
          <a:xfrm>
            <a:off x="5694734" y="3216408"/>
            <a:ext cx="25400" cy="625475"/>
          </a:xfrm>
          <a:custGeom>
            <a:avLst/>
            <a:gdLst>
              <a:gd name="T0" fmla="*/ 2147483647 w 16"/>
              <a:gd name="T1" fmla="*/ 2147483647 h 394"/>
              <a:gd name="T2" fmla="*/ 2147483647 w 16"/>
              <a:gd name="T3" fmla="*/ 2147483647 h 394"/>
              <a:gd name="T4" fmla="*/ 2147483647 w 16"/>
              <a:gd name="T5" fmla="*/ 2147483647 h 394"/>
              <a:gd name="T6" fmla="*/ 2147483647 w 16"/>
              <a:gd name="T7" fmla="*/ 0 h 394"/>
              <a:gd name="T8" fmla="*/ 2147483647 w 16"/>
              <a:gd name="T9" fmla="*/ 0 h 394"/>
              <a:gd name="T10" fmla="*/ 2147483647 w 16"/>
              <a:gd name="T11" fmla="*/ 2147483647 h 394"/>
              <a:gd name="T12" fmla="*/ 0 w 16"/>
              <a:gd name="T13" fmla="*/ 2147483647 h 394"/>
              <a:gd name="T14" fmla="*/ 0 w 16"/>
              <a:gd name="T15" fmla="*/ 2147483647 h 394"/>
              <a:gd name="T16" fmla="*/ 2147483647 w 16"/>
              <a:gd name="T17" fmla="*/ 2147483647 h 394"/>
              <a:gd name="T18" fmla="*/ 2147483647 w 16"/>
              <a:gd name="T19" fmla="*/ 2147483647 h 394"/>
              <a:gd name="T20" fmla="*/ 2147483647 w 16"/>
              <a:gd name="T21" fmla="*/ 2147483647 h 394"/>
              <a:gd name="T22" fmla="*/ 2147483647 w 16"/>
              <a:gd name="T23" fmla="*/ 2147483647 h 394"/>
              <a:gd name="T24" fmla="*/ 2147483647 w 16"/>
              <a:gd name="T25" fmla="*/ 2147483647 h 394"/>
              <a:gd name="T26" fmla="*/ 2147483647 w 16"/>
              <a:gd name="T27" fmla="*/ 2147483647 h 394"/>
              <a:gd name="T28" fmla="*/ 2147483647 w 16"/>
              <a:gd name="T29" fmla="*/ 2147483647 h 3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94"/>
              <a:gd name="T47" fmla="*/ 16 w 16"/>
              <a:gd name="T48" fmla="*/ 394 h 3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94">
                <a:moveTo>
                  <a:pt x="16" y="8"/>
                </a:moveTo>
                <a:lnTo>
                  <a:pt x="16" y="6"/>
                </a:lnTo>
                <a:lnTo>
                  <a:pt x="14" y="3"/>
                </a:lnTo>
                <a:lnTo>
                  <a:pt x="11" y="0"/>
                </a:lnTo>
                <a:lnTo>
                  <a:pt x="5" y="0"/>
                </a:lnTo>
                <a:lnTo>
                  <a:pt x="3" y="3"/>
                </a:lnTo>
                <a:lnTo>
                  <a:pt x="0" y="6"/>
                </a:lnTo>
                <a:lnTo>
                  <a:pt x="0" y="389"/>
                </a:lnTo>
                <a:lnTo>
                  <a:pt x="3" y="391"/>
                </a:lnTo>
                <a:lnTo>
                  <a:pt x="5" y="394"/>
                </a:lnTo>
                <a:lnTo>
                  <a:pt x="11" y="394"/>
                </a:lnTo>
                <a:lnTo>
                  <a:pt x="14" y="391"/>
                </a:lnTo>
                <a:lnTo>
                  <a:pt x="16" y="389"/>
                </a:lnTo>
                <a:lnTo>
                  <a:pt x="16" y="386"/>
                </a:lnTo>
                <a:lnTo>
                  <a:pt x="16" y="8"/>
                </a:lnTo>
                <a:close/>
              </a:path>
            </a:pathLst>
          </a:custGeom>
          <a:solidFill>
            <a:srgbClr val="000000"/>
          </a:solidFill>
          <a:ln w="19050">
            <a:solidFill>
              <a:srgbClr val="000000"/>
            </a:solidFill>
            <a:round/>
            <a:headEnd/>
            <a:tailEnd/>
          </a:ln>
        </p:spPr>
        <p:txBody>
          <a:bodyPr/>
          <a:lstStyle/>
          <a:p>
            <a:endParaRPr lang="zh-CN" altLang="en-US"/>
          </a:p>
        </p:txBody>
      </p:sp>
      <p:sp>
        <p:nvSpPr>
          <p:cNvPr id="81" name="Freeform 79">
            <a:extLst>
              <a:ext uri="{FF2B5EF4-FFF2-40B4-BE49-F238E27FC236}">
                <a16:creationId xmlns:a16="http://schemas.microsoft.com/office/drawing/2014/main" id="{9BD673C7-E0A7-4E98-8527-D1C206989A63}"/>
              </a:ext>
            </a:extLst>
          </p:cNvPr>
          <p:cNvSpPr>
            <a:spLocks/>
          </p:cNvSpPr>
          <p:nvPr/>
        </p:nvSpPr>
        <p:spPr bwMode="auto">
          <a:xfrm>
            <a:off x="5694734" y="3816483"/>
            <a:ext cx="185738" cy="25400"/>
          </a:xfrm>
          <a:custGeom>
            <a:avLst/>
            <a:gdLst>
              <a:gd name="T0" fmla="*/ 2147483647 w 117"/>
              <a:gd name="T1" fmla="*/ 0 h 16"/>
              <a:gd name="T2" fmla="*/ 2147483647 w 117"/>
              <a:gd name="T3" fmla="*/ 0 h 16"/>
              <a:gd name="T4" fmla="*/ 2147483647 w 117"/>
              <a:gd name="T5" fmla="*/ 2147483647 h 16"/>
              <a:gd name="T6" fmla="*/ 0 w 117"/>
              <a:gd name="T7" fmla="*/ 2147483647 h 16"/>
              <a:gd name="T8" fmla="*/ 0 w 117"/>
              <a:gd name="T9" fmla="*/ 2147483647 h 16"/>
              <a:gd name="T10" fmla="*/ 2147483647 w 117"/>
              <a:gd name="T11" fmla="*/ 2147483647 h 16"/>
              <a:gd name="T12" fmla="*/ 2147483647 w 117"/>
              <a:gd name="T13" fmla="*/ 2147483647 h 16"/>
              <a:gd name="T14" fmla="*/ 2147483647 w 117"/>
              <a:gd name="T15" fmla="*/ 2147483647 h 16"/>
              <a:gd name="T16" fmla="*/ 2147483647 w 117"/>
              <a:gd name="T17" fmla="*/ 2147483647 h 16"/>
              <a:gd name="T18" fmla="*/ 2147483647 w 117"/>
              <a:gd name="T19" fmla="*/ 2147483647 h 16"/>
              <a:gd name="T20" fmla="*/ 2147483647 w 117"/>
              <a:gd name="T21" fmla="*/ 2147483647 h 16"/>
              <a:gd name="T22" fmla="*/ 2147483647 w 117"/>
              <a:gd name="T23" fmla="*/ 2147483647 h 16"/>
              <a:gd name="T24" fmla="*/ 2147483647 w 117"/>
              <a:gd name="T25" fmla="*/ 0 h 16"/>
              <a:gd name="T26" fmla="*/ 2147483647 w 117"/>
              <a:gd name="T27" fmla="*/ 0 h 16"/>
              <a:gd name="T28" fmla="*/ 2147483647 w 1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
              <a:gd name="T47" fmla="*/ 117 w 1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
                <a:moveTo>
                  <a:pt x="8" y="0"/>
                </a:moveTo>
                <a:lnTo>
                  <a:pt x="5" y="0"/>
                </a:lnTo>
                <a:lnTo>
                  <a:pt x="3" y="3"/>
                </a:lnTo>
                <a:lnTo>
                  <a:pt x="0" y="5"/>
                </a:lnTo>
                <a:lnTo>
                  <a:pt x="0" y="11"/>
                </a:lnTo>
                <a:lnTo>
                  <a:pt x="3" y="13"/>
                </a:lnTo>
                <a:lnTo>
                  <a:pt x="5" y="16"/>
                </a:lnTo>
                <a:lnTo>
                  <a:pt x="111" y="16"/>
                </a:lnTo>
                <a:lnTo>
                  <a:pt x="114" y="13"/>
                </a:lnTo>
                <a:lnTo>
                  <a:pt x="117" y="11"/>
                </a:lnTo>
                <a:lnTo>
                  <a:pt x="117" y="5"/>
                </a:lnTo>
                <a:lnTo>
                  <a:pt x="114" y="3"/>
                </a:lnTo>
                <a:lnTo>
                  <a:pt x="111" y="0"/>
                </a:lnTo>
                <a:lnTo>
                  <a:pt x="1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80">
            <a:extLst>
              <a:ext uri="{FF2B5EF4-FFF2-40B4-BE49-F238E27FC236}">
                <a16:creationId xmlns:a16="http://schemas.microsoft.com/office/drawing/2014/main" id="{A42E9151-694F-4A0A-86CB-F34554B3E69E}"/>
              </a:ext>
            </a:extLst>
          </p:cNvPr>
          <p:cNvSpPr>
            <a:spLocks/>
          </p:cNvSpPr>
          <p:nvPr/>
        </p:nvSpPr>
        <p:spPr bwMode="auto">
          <a:xfrm>
            <a:off x="6253534" y="3935546"/>
            <a:ext cx="623888" cy="25400"/>
          </a:xfrm>
          <a:custGeom>
            <a:avLst/>
            <a:gdLst>
              <a:gd name="T0" fmla="*/ 2147483647 w 393"/>
              <a:gd name="T1" fmla="*/ 0 h 16"/>
              <a:gd name="T2" fmla="*/ 2147483647 w 393"/>
              <a:gd name="T3" fmla="*/ 0 h 16"/>
              <a:gd name="T4" fmla="*/ 2147483647 w 393"/>
              <a:gd name="T5" fmla="*/ 2147483647 h 16"/>
              <a:gd name="T6" fmla="*/ 0 w 393"/>
              <a:gd name="T7" fmla="*/ 2147483647 h 16"/>
              <a:gd name="T8" fmla="*/ 0 w 393"/>
              <a:gd name="T9" fmla="*/ 2147483647 h 16"/>
              <a:gd name="T10" fmla="*/ 2147483647 w 393"/>
              <a:gd name="T11" fmla="*/ 2147483647 h 16"/>
              <a:gd name="T12" fmla="*/ 2147483647 w 393"/>
              <a:gd name="T13" fmla="*/ 2147483647 h 16"/>
              <a:gd name="T14" fmla="*/ 2147483647 w 393"/>
              <a:gd name="T15" fmla="*/ 2147483647 h 16"/>
              <a:gd name="T16" fmla="*/ 2147483647 w 393"/>
              <a:gd name="T17" fmla="*/ 2147483647 h 16"/>
              <a:gd name="T18" fmla="*/ 2147483647 w 393"/>
              <a:gd name="T19" fmla="*/ 2147483647 h 16"/>
              <a:gd name="T20" fmla="*/ 2147483647 w 393"/>
              <a:gd name="T21" fmla="*/ 2147483647 h 16"/>
              <a:gd name="T22" fmla="*/ 2147483647 w 393"/>
              <a:gd name="T23" fmla="*/ 2147483647 h 16"/>
              <a:gd name="T24" fmla="*/ 2147483647 w 393"/>
              <a:gd name="T25" fmla="*/ 0 h 16"/>
              <a:gd name="T26" fmla="*/ 2147483647 w 393"/>
              <a:gd name="T27" fmla="*/ 0 h 16"/>
              <a:gd name="T28" fmla="*/ 2147483647 w 39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3"/>
              <a:gd name="T46" fmla="*/ 0 h 16"/>
              <a:gd name="T47" fmla="*/ 393 w 39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3" h="16">
                <a:moveTo>
                  <a:pt x="8" y="0"/>
                </a:moveTo>
                <a:lnTo>
                  <a:pt x="6" y="0"/>
                </a:lnTo>
                <a:lnTo>
                  <a:pt x="3" y="3"/>
                </a:lnTo>
                <a:lnTo>
                  <a:pt x="0" y="5"/>
                </a:lnTo>
                <a:lnTo>
                  <a:pt x="0" y="11"/>
                </a:lnTo>
                <a:lnTo>
                  <a:pt x="3" y="13"/>
                </a:lnTo>
                <a:lnTo>
                  <a:pt x="6" y="16"/>
                </a:lnTo>
                <a:lnTo>
                  <a:pt x="387" y="16"/>
                </a:lnTo>
                <a:lnTo>
                  <a:pt x="390" y="13"/>
                </a:lnTo>
                <a:lnTo>
                  <a:pt x="393" y="11"/>
                </a:lnTo>
                <a:lnTo>
                  <a:pt x="393" y="5"/>
                </a:lnTo>
                <a:lnTo>
                  <a:pt x="390" y="3"/>
                </a:lnTo>
                <a:lnTo>
                  <a:pt x="387" y="0"/>
                </a:lnTo>
                <a:lnTo>
                  <a:pt x="38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81">
            <a:extLst>
              <a:ext uri="{FF2B5EF4-FFF2-40B4-BE49-F238E27FC236}">
                <a16:creationId xmlns:a16="http://schemas.microsoft.com/office/drawing/2014/main" id="{DEBDF020-9DA3-44A2-B172-5913E2E2FA88}"/>
              </a:ext>
            </a:extLst>
          </p:cNvPr>
          <p:cNvSpPr>
            <a:spLocks/>
          </p:cNvSpPr>
          <p:nvPr/>
        </p:nvSpPr>
        <p:spPr bwMode="auto">
          <a:xfrm>
            <a:off x="5137522" y="1862271"/>
            <a:ext cx="304800" cy="25400"/>
          </a:xfrm>
          <a:custGeom>
            <a:avLst/>
            <a:gdLst>
              <a:gd name="T0" fmla="*/ 2147483647 w 192"/>
              <a:gd name="T1" fmla="*/ 0 h 16"/>
              <a:gd name="T2" fmla="*/ 2147483647 w 192"/>
              <a:gd name="T3" fmla="*/ 0 h 16"/>
              <a:gd name="T4" fmla="*/ 2147483647 w 192"/>
              <a:gd name="T5" fmla="*/ 2147483647 h 16"/>
              <a:gd name="T6" fmla="*/ 0 w 192"/>
              <a:gd name="T7" fmla="*/ 2147483647 h 16"/>
              <a:gd name="T8" fmla="*/ 0 w 192"/>
              <a:gd name="T9" fmla="*/ 2147483647 h 16"/>
              <a:gd name="T10" fmla="*/ 2147483647 w 192"/>
              <a:gd name="T11" fmla="*/ 2147483647 h 16"/>
              <a:gd name="T12" fmla="*/ 2147483647 w 192"/>
              <a:gd name="T13" fmla="*/ 2147483647 h 16"/>
              <a:gd name="T14" fmla="*/ 2147483647 w 192"/>
              <a:gd name="T15" fmla="*/ 2147483647 h 16"/>
              <a:gd name="T16" fmla="*/ 2147483647 w 192"/>
              <a:gd name="T17" fmla="*/ 2147483647 h 16"/>
              <a:gd name="T18" fmla="*/ 2147483647 w 192"/>
              <a:gd name="T19" fmla="*/ 2147483647 h 16"/>
              <a:gd name="T20" fmla="*/ 2147483647 w 192"/>
              <a:gd name="T21" fmla="*/ 2147483647 h 16"/>
              <a:gd name="T22" fmla="*/ 2147483647 w 192"/>
              <a:gd name="T23" fmla="*/ 2147483647 h 16"/>
              <a:gd name="T24" fmla="*/ 2147483647 w 192"/>
              <a:gd name="T25" fmla="*/ 0 h 16"/>
              <a:gd name="T26" fmla="*/ 2147483647 w 192"/>
              <a:gd name="T27" fmla="*/ 0 h 16"/>
              <a:gd name="T28" fmla="*/ 2147483647 w 19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16"/>
              <a:gd name="T47" fmla="*/ 192 w 19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16">
                <a:moveTo>
                  <a:pt x="8" y="0"/>
                </a:moveTo>
                <a:lnTo>
                  <a:pt x="6" y="0"/>
                </a:lnTo>
                <a:lnTo>
                  <a:pt x="3" y="3"/>
                </a:lnTo>
                <a:lnTo>
                  <a:pt x="0" y="6"/>
                </a:lnTo>
                <a:lnTo>
                  <a:pt x="0" y="11"/>
                </a:lnTo>
                <a:lnTo>
                  <a:pt x="3" y="14"/>
                </a:lnTo>
                <a:lnTo>
                  <a:pt x="6" y="16"/>
                </a:lnTo>
                <a:lnTo>
                  <a:pt x="186" y="16"/>
                </a:lnTo>
                <a:lnTo>
                  <a:pt x="189" y="14"/>
                </a:lnTo>
                <a:lnTo>
                  <a:pt x="192" y="11"/>
                </a:lnTo>
                <a:lnTo>
                  <a:pt x="192" y="6"/>
                </a:lnTo>
                <a:lnTo>
                  <a:pt x="189" y="3"/>
                </a:lnTo>
                <a:lnTo>
                  <a:pt x="186" y="0"/>
                </a:lnTo>
                <a:lnTo>
                  <a:pt x="1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82">
            <a:extLst>
              <a:ext uri="{FF2B5EF4-FFF2-40B4-BE49-F238E27FC236}">
                <a16:creationId xmlns:a16="http://schemas.microsoft.com/office/drawing/2014/main" id="{94336FD3-3860-485D-8914-6FE676DF093C}"/>
              </a:ext>
            </a:extLst>
          </p:cNvPr>
          <p:cNvSpPr>
            <a:spLocks/>
          </p:cNvSpPr>
          <p:nvPr/>
        </p:nvSpPr>
        <p:spPr bwMode="auto">
          <a:xfrm>
            <a:off x="4937497" y="2381383"/>
            <a:ext cx="504825" cy="25400"/>
          </a:xfrm>
          <a:custGeom>
            <a:avLst/>
            <a:gdLst>
              <a:gd name="T0" fmla="*/ 2147483647 w 318"/>
              <a:gd name="T1" fmla="*/ 0 h 16"/>
              <a:gd name="T2" fmla="*/ 2147483647 w 318"/>
              <a:gd name="T3" fmla="*/ 0 h 16"/>
              <a:gd name="T4" fmla="*/ 2147483647 w 318"/>
              <a:gd name="T5" fmla="*/ 2147483647 h 16"/>
              <a:gd name="T6" fmla="*/ 0 w 318"/>
              <a:gd name="T7" fmla="*/ 2147483647 h 16"/>
              <a:gd name="T8" fmla="*/ 0 w 318"/>
              <a:gd name="T9" fmla="*/ 2147483647 h 16"/>
              <a:gd name="T10" fmla="*/ 2147483647 w 318"/>
              <a:gd name="T11" fmla="*/ 2147483647 h 16"/>
              <a:gd name="T12" fmla="*/ 2147483647 w 318"/>
              <a:gd name="T13" fmla="*/ 2147483647 h 16"/>
              <a:gd name="T14" fmla="*/ 2147483647 w 318"/>
              <a:gd name="T15" fmla="*/ 2147483647 h 16"/>
              <a:gd name="T16" fmla="*/ 2147483647 w 318"/>
              <a:gd name="T17" fmla="*/ 2147483647 h 16"/>
              <a:gd name="T18" fmla="*/ 2147483647 w 318"/>
              <a:gd name="T19" fmla="*/ 2147483647 h 16"/>
              <a:gd name="T20" fmla="*/ 2147483647 w 318"/>
              <a:gd name="T21" fmla="*/ 2147483647 h 16"/>
              <a:gd name="T22" fmla="*/ 2147483647 w 318"/>
              <a:gd name="T23" fmla="*/ 2147483647 h 16"/>
              <a:gd name="T24" fmla="*/ 2147483647 w 318"/>
              <a:gd name="T25" fmla="*/ 0 h 16"/>
              <a:gd name="T26" fmla="*/ 2147483647 w 318"/>
              <a:gd name="T27" fmla="*/ 0 h 16"/>
              <a:gd name="T28" fmla="*/ 2147483647 w 31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8"/>
              <a:gd name="T46" fmla="*/ 0 h 16"/>
              <a:gd name="T47" fmla="*/ 318 w 31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8" h="16">
                <a:moveTo>
                  <a:pt x="8" y="0"/>
                </a:moveTo>
                <a:lnTo>
                  <a:pt x="6" y="0"/>
                </a:lnTo>
                <a:lnTo>
                  <a:pt x="3" y="3"/>
                </a:lnTo>
                <a:lnTo>
                  <a:pt x="0" y="5"/>
                </a:lnTo>
                <a:lnTo>
                  <a:pt x="0" y="11"/>
                </a:lnTo>
                <a:lnTo>
                  <a:pt x="3" y="13"/>
                </a:lnTo>
                <a:lnTo>
                  <a:pt x="6" y="16"/>
                </a:lnTo>
                <a:lnTo>
                  <a:pt x="312" y="16"/>
                </a:lnTo>
                <a:lnTo>
                  <a:pt x="315" y="13"/>
                </a:lnTo>
                <a:lnTo>
                  <a:pt x="318" y="11"/>
                </a:lnTo>
                <a:lnTo>
                  <a:pt x="318" y="5"/>
                </a:lnTo>
                <a:lnTo>
                  <a:pt x="315" y="3"/>
                </a:lnTo>
                <a:lnTo>
                  <a:pt x="312" y="0"/>
                </a:lnTo>
                <a:lnTo>
                  <a:pt x="31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Freeform 83">
            <a:extLst>
              <a:ext uri="{FF2B5EF4-FFF2-40B4-BE49-F238E27FC236}">
                <a16:creationId xmlns:a16="http://schemas.microsoft.com/office/drawing/2014/main" id="{0775422B-9A33-4B35-ABAD-958FD31B4FA6}"/>
              </a:ext>
            </a:extLst>
          </p:cNvPr>
          <p:cNvSpPr>
            <a:spLocks/>
          </p:cNvSpPr>
          <p:nvPr/>
        </p:nvSpPr>
        <p:spPr bwMode="auto">
          <a:xfrm>
            <a:off x="4937497" y="2062296"/>
            <a:ext cx="25400" cy="3373437"/>
          </a:xfrm>
          <a:custGeom>
            <a:avLst/>
            <a:gdLst>
              <a:gd name="T0" fmla="*/ 2147483647 w 16"/>
              <a:gd name="T1" fmla="*/ 2147483647 h 2125"/>
              <a:gd name="T2" fmla="*/ 2147483647 w 16"/>
              <a:gd name="T3" fmla="*/ 2147483647 h 2125"/>
              <a:gd name="T4" fmla="*/ 2147483647 w 16"/>
              <a:gd name="T5" fmla="*/ 2147483647 h 2125"/>
              <a:gd name="T6" fmla="*/ 2147483647 w 16"/>
              <a:gd name="T7" fmla="*/ 0 h 2125"/>
              <a:gd name="T8" fmla="*/ 2147483647 w 16"/>
              <a:gd name="T9" fmla="*/ 0 h 2125"/>
              <a:gd name="T10" fmla="*/ 2147483647 w 16"/>
              <a:gd name="T11" fmla="*/ 2147483647 h 2125"/>
              <a:gd name="T12" fmla="*/ 0 w 16"/>
              <a:gd name="T13" fmla="*/ 2147483647 h 2125"/>
              <a:gd name="T14" fmla="*/ 0 w 16"/>
              <a:gd name="T15" fmla="*/ 2147483647 h 2125"/>
              <a:gd name="T16" fmla="*/ 2147483647 w 16"/>
              <a:gd name="T17" fmla="*/ 2147483647 h 2125"/>
              <a:gd name="T18" fmla="*/ 2147483647 w 16"/>
              <a:gd name="T19" fmla="*/ 2147483647 h 2125"/>
              <a:gd name="T20" fmla="*/ 2147483647 w 16"/>
              <a:gd name="T21" fmla="*/ 2147483647 h 2125"/>
              <a:gd name="T22" fmla="*/ 2147483647 w 16"/>
              <a:gd name="T23" fmla="*/ 2147483647 h 2125"/>
              <a:gd name="T24" fmla="*/ 2147483647 w 16"/>
              <a:gd name="T25" fmla="*/ 2147483647 h 2125"/>
              <a:gd name="T26" fmla="*/ 2147483647 w 16"/>
              <a:gd name="T27" fmla="*/ 2147483647 h 2125"/>
              <a:gd name="T28" fmla="*/ 2147483647 w 16"/>
              <a:gd name="T29" fmla="*/ 2147483647 h 2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125"/>
              <a:gd name="T47" fmla="*/ 16 w 16"/>
              <a:gd name="T48" fmla="*/ 2125 h 2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125">
                <a:moveTo>
                  <a:pt x="16" y="8"/>
                </a:moveTo>
                <a:lnTo>
                  <a:pt x="16" y="6"/>
                </a:lnTo>
                <a:lnTo>
                  <a:pt x="14" y="3"/>
                </a:lnTo>
                <a:lnTo>
                  <a:pt x="11" y="0"/>
                </a:lnTo>
                <a:lnTo>
                  <a:pt x="6" y="0"/>
                </a:lnTo>
                <a:lnTo>
                  <a:pt x="3" y="3"/>
                </a:lnTo>
                <a:lnTo>
                  <a:pt x="0" y="6"/>
                </a:lnTo>
                <a:lnTo>
                  <a:pt x="0" y="2120"/>
                </a:lnTo>
                <a:lnTo>
                  <a:pt x="3" y="2123"/>
                </a:lnTo>
                <a:lnTo>
                  <a:pt x="6" y="2125"/>
                </a:lnTo>
                <a:lnTo>
                  <a:pt x="11" y="2125"/>
                </a:lnTo>
                <a:lnTo>
                  <a:pt x="14" y="2123"/>
                </a:lnTo>
                <a:lnTo>
                  <a:pt x="16" y="2120"/>
                </a:lnTo>
                <a:lnTo>
                  <a:pt x="16" y="211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Freeform 84">
            <a:extLst>
              <a:ext uri="{FF2B5EF4-FFF2-40B4-BE49-F238E27FC236}">
                <a16:creationId xmlns:a16="http://schemas.microsoft.com/office/drawing/2014/main" id="{AE2B5E3F-ABA9-4093-935B-CBB9D9E82A96}"/>
              </a:ext>
            </a:extLst>
          </p:cNvPr>
          <p:cNvSpPr>
            <a:spLocks/>
          </p:cNvSpPr>
          <p:nvPr/>
        </p:nvSpPr>
        <p:spPr bwMode="auto">
          <a:xfrm>
            <a:off x="4937497" y="5410333"/>
            <a:ext cx="1062037" cy="25400"/>
          </a:xfrm>
          <a:custGeom>
            <a:avLst/>
            <a:gdLst>
              <a:gd name="T0" fmla="*/ 2147483647 w 669"/>
              <a:gd name="T1" fmla="*/ 0 h 16"/>
              <a:gd name="T2" fmla="*/ 2147483647 w 669"/>
              <a:gd name="T3" fmla="*/ 0 h 16"/>
              <a:gd name="T4" fmla="*/ 2147483647 w 669"/>
              <a:gd name="T5" fmla="*/ 2147483647 h 16"/>
              <a:gd name="T6" fmla="*/ 0 w 669"/>
              <a:gd name="T7" fmla="*/ 2147483647 h 16"/>
              <a:gd name="T8" fmla="*/ 0 w 669"/>
              <a:gd name="T9" fmla="*/ 2147483647 h 16"/>
              <a:gd name="T10" fmla="*/ 2147483647 w 669"/>
              <a:gd name="T11" fmla="*/ 2147483647 h 16"/>
              <a:gd name="T12" fmla="*/ 2147483647 w 669"/>
              <a:gd name="T13" fmla="*/ 2147483647 h 16"/>
              <a:gd name="T14" fmla="*/ 2147483647 w 669"/>
              <a:gd name="T15" fmla="*/ 2147483647 h 16"/>
              <a:gd name="T16" fmla="*/ 2147483647 w 669"/>
              <a:gd name="T17" fmla="*/ 2147483647 h 16"/>
              <a:gd name="T18" fmla="*/ 2147483647 w 669"/>
              <a:gd name="T19" fmla="*/ 2147483647 h 16"/>
              <a:gd name="T20" fmla="*/ 2147483647 w 669"/>
              <a:gd name="T21" fmla="*/ 2147483647 h 16"/>
              <a:gd name="T22" fmla="*/ 2147483647 w 669"/>
              <a:gd name="T23" fmla="*/ 2147483647 h 16"/>
              <a:gd name="T24" fmla="*/ 2147483647 w 669"/>
              <a:gd name="T25" fmla="*/ 0 h 16"/>
              <a:gd name="T26" fmla="*/ 2147483647 w 669"/>
              <a:gd name="T27" fmla="*/ 0 h 16"/>
              <a:gd name="T28" fmla="*/ 2147483647 w 66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9"/>
              <a:gd name="T46" fmla="*/ 0 h 16"/>
              <a:gd name="T47" fmla="*/ 669 w 66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9" h="16">
                <a:moveTo>
                  <a:pt x="8" y="0"/>
                </a:moveTo>
                <a:lnTo>
                  <a:pt x="6" y="0"/>
                </a:lnTo>
                <a:lnTo>
                  <a:pt x="3" y="3"/>
                </a:lnTo>
                <a:lnTo>
                  <a:pt x="0" y="6"/>
                </a:lnTo>
                <a:lnTo>
                  <a:pt x="0" y="11"/>
                </a:lnTo>
                <a:lnTo>
                  <a:pt x="3" y="14"/>
                </a:lnTo>
                <a:lnTo>
                  <a:pt x="6" y="16"/>
                </a:lnTo>
                <a:lnTo>
                  <a:pt x="663" y="16"/>
                </a:lnTo>
                <a:lnTo>
                  <a:pt x="666" y="14"/>
                </a:lnTo>
                <a:lnTo>
                  <a:pt x="669" y="11"/>
                </a:lnTo>
                <a:lnTo>
                  <a:pt x="669" y="6"/>
                </a:lnTo>
                <a:lnTo>
                  <a:pt x="666" y="3"/>
                </a:lnTo>
                <a:lnTo>
                  <a:pt x="663" y="0"/>
                </a:lnTo>
                <a:lnTo>
                  <a:pt x="66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85">
            <a:extLst>
              <a:ext uri="{FF2B5EF4-FFF2-40B4-BE49-F238E27FC236}">
                <a16:creationId xmlns:a16="http://schemas.microsoft.com/office/drawing/2014/main" id="{0910AAB9-6AAC-40D1-9835-46F55C4ABD35}"/>
              </a:ext>
            </a:extLst>
          </p:cNvPr>
          <p:cNvSpPr>
            <a:spLocks/>
          </p:cNvSpPr>
          <p:nvPr/>
        </p:nvSpPr>
        <p:spPr bwMode="auto">
          <a:xfrm>
            <a:off x="5694734" y="4851533"/>
            <a:ext cx="304800" cy="25400"/>
          </a:xfrm>
          <a:custGeom>
            <a:avLst/>
            <a:gdLst>
              <a:gd name="T0" fmla="*/ 2147483647 w 192"/>
              <a:gd name="T1" fmla="*/ 0 h 16"/>
              <a:gd name="T2" fmla="*/ 2147483647 w 192"/>
              <a:gd name="T3" fmla="*/ 0 h 16"/>
              <a:gd name="T4" fmla="*/ 2147483647 w 192"/>
              <a:gd name="T5" fmla="*/ 2147483647 h 16"/>
              <a:gd name="T6" fmla="*/ 0 w 192"/>
              <a:gd name="T7" fmla="*/ 2147483647 h 16"/>
              <a:gd name="T8" fmla="*/ 0 w 192"/>
              <a:gd name="T9" fmla="*/ 2147483647 h 16"/>
              <a:gd name="T10" fmla="*/ 2147483647 w 192"/>
              <a:gd name="T11" fmla="*/ 2147483647 h 16"/>
              <a:gd name="T12" fmla="*/ 2147483647 w 192"/>
              <a:gd name="T13" fmla="*/ 2147483647 h 16"/>
              <a:gd name="T14" fmla="*/ 2147483647 w 192"/>
              <a:gd name="T15" fmla="*/ 2147483647 h 16"/>
              <a:gd name="T16" fmla="*/ 2147483647 w 192"/>
              <a:gd name="T17" fmla="*/ 2147483647 h 16"/>
              <a:gd name="T18" fmla="*/ 2147483647 w 192"/>
              <a:gd name="T19" fmla="*/ 2147483647 h 16"/>
              <a:gd name="T20" fmla="*/ 2147483647 w 192"/>
              <a:gd name="T21" fmla="*/ 2147483647 h 16"/>
              <a:gd name="T22" fmla="*/ 2147483647 w 192"/>
              <a:gd name="T23" fmla="*/ 2147483647 h 16"/>
              <a:gd name="T24" fmla="*/ 2147483647 w 192"/>
              <a:gd name="T25" fmla="*/ 0 h 16"/>
              <a:gd name="T26" fmla="*/ 2147483647 w 192"/>
              <a:gd name="T27" fmla="*/ 0 h 16"/>
              <a:gd name="T28" fmla="*/ 2147483647 w 19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16"/>
              <a:gd name="T47" fmla="*/ 192 w 19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16">
                <a:moveTo>
                  <a:pt x="8" y="0"/>
                </a:moveTo>
                <a:lnTo>
                  <a:pt x="5" y="0"/>
                </a:lnTo>
                <a:lnTo>
                  <a:pt x="3" y="3"/>
                </a:lnTo>
                <a:lnTo>
                  <a:pt x="0" y="5"/>
                </a:lnTo>
                <a:lnTo>
                  <a:pt x="0" y="11"/>
                </a:lnTo>
                <a:lnTo>
                  <a:pt x="3" y="14"/>
                </a:lnTo>
                <a:lnTo>
                  <a:pt x="5" y="16"/>
                </a:lnTo>
                <a:lnTo>
                  <a:pt x="186" y="16"/>
                </a:lnTo>
                <a:lnTo>
                  <a:pt x="189" y="14"/>
                </a:lnTo>
                <a:lnTo>
                  <a:pt x="192" y="11"/>
                </a:lnTo>
                <a:lnTo>
                  <a:pt x="192" y="5"/>
                </a:lnTo>
                <a:lnTo>
                  <a:pt x="189" y="3"/>
                </a:lnTo>
                <a:lnTo>
                  <a:pt x="186" y="0"/>
                </a:lnTo>
                <a:lnTo>
                  <a:pt x="1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Oval 86">
            <a:extLst>
              <a:ext uri="{FF2B5EF4-FFF2-40B4-BE49-F238E27FC236}">
                <a16:creationId xmlns:a16="http://schemas.microsoft.com/office/drawing/2014/main" id="{F44831B9-E4B1-438A-B4EC-D1A7F6CF7DA9}"/>
              </a:ext>
            </a:extLst>
          </p:cNvPr>
          <p:cNvSpPr>
            <a:spLocks noChangeArrowheads="1"/>
          </p:cNvSpPr>
          <p:nvPr/>
        </p:nvSpPr>
        <p:spPr bwMode="auto">
          <a:xfrm>
            <a:off x="5123234" y="1847983"/>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89" name="Freeform 87">
            <a:extLst>
              <a:ext uri="{FF2B5EF4-FFF2-40B4-BE49-F238E27FC236}">
                <a16:creationId xmlns:a16="http://schemas.microsoft.com/office/drawing/2014/main" id="{D1A0959C-F404-4818-AFCD-DACB0A6CBE11}"/>
              </a:ext>
            </a:extLst>
          </p:cNvPr>
          <p:cNvSpPr>
            <a:spLocks/>
          </p:cNvSpPr>
          <p:nvPr/>
        </p:nvSpPr>
        <p:spPr bwMode="auto">
          <a:xfrm>
            <a:off x="5110534" y="1835283"/>
            <a:ext cx="103188" cy="104775"/>
          </a:xfrm>
          <a:custGeom>
            <a:avLst/>
            <a:gdLst>
              <a:gd name="T0" fmla="*/ 2147483647 w 65"/>
              <a:gd name="T1" fmla="*/ 2147483647 h 66"/>
              <a:gd name="T2" fmla="*/ 2147483647 w 65"/>
              <a:gd name="T3" fmla="*/ 2147483647 h 66"/>
              <a:gd name="T4" fmla="*/ 2147483647 w 65"/>
              <a:gd name="T5" fmla="*/ 2147483647 h 66"/>
              <a:gd name="T6" fmla="*/ 2147483647 w 65"/>
              <a:gd name="T7" fmla="*/ 2147483647 h 66"/>
              <a:gd name="T8" fmla="*/ 2147483647 w 65"/>
              <a:gd name="T9" fmla="*/ 2147483647 h 66"/>
              <a:gd name="T10" fmla="*/ 2147483647 w 65"/>
              <a:gd name="T11" fmla="*/ 2147483647 h 66"/>
              <a:gd name="T12" fmla="*/ 2147483647 w 65"/>
              <a:gd name="T13" fmla="*/ 2147483647 h 66"/>
              <a:gd name="T14" fmla="*/ 2147483647 w 65"/>
              <a:gd name="T15" fmla="*/ 2147483647 h 66"/>
              <a:gd name="T16" fmla="*/ 2147483647 w 65"/>
              <a:gd name="T17" fmla="*/ 2147483647 h 66"/>
              <a:gd name="T18" fmla="*/ 2147483647 w 65"/>
              <a:gd name="T19" fmla="*/ 2147483647 h 66"/>
              <a:gd name="T20" fmla="*/ 2147483647 w 65"/>
              <a:gd name="T21" fmla="*/ 2147483647 h 66"/>
              <a:gd name="T22" fmla="*/ 2147483647 w 65"/>
              <a:gd name="T23" fmla="*/ 2147483647 h 66"/>
              <a:gd name="T24" fmla="*/ 2147483647 w 65"/>
              <a:gd name="T25" fmla="*/ 2147483647 h 66"/>
              <a:gd name="T26" fmla="*/ 2147483647 w 65"/>
              <a:gd name="T27" fmla="*/ 2147483647 h 66"/>
              <a:gd name="T28" fmla="*/ 2147483647 w 65"/>
              <a:gd name="T29" fmla="*/ 2147483647 h 66"/>
              <a:gd name="T30" fmla="*/ 2147483647 w 65"/>
              <a:gd name="T31" fmla="*/ 2147483647 h 66"/>
              <a:gd name="T32" fmla="*/ 2147483647 w 65"/>
              <a:gd name="T33" fmla="*/ 2147483647 h 66"/>
              <a:gd name="T34" fmla="*/ 2147483647 w 65"/>
              <a:gd name="T35" fmla="*/ 2147483647 h 66"/>
              <a:gd name="T36" fmla="*/ 2147483647 w 65"/>
              <a:gd name="T37" fmla="*/ 2147483647 h 66"/>
              <a:gd name="T38" fmla="*/ 2147483647 w 65"/>
              <a:gd name="T39" fmla="*/ 2147483647 h 66"/>
              <a:gd name="T40" fmla="*/ 2147483647 w 65"/>
              <a:gd name="T41" fmla="*/ 2147483647 h 66"/>
              <a:gd name="T42" fmla="*/ 2147483647 w 65"/>
              <a:gd name="T43" fmla="*/ 0 h 66"/>
              <a:gd name="T44" fmla="*/ 2147483647 w 65"/>
              <a:gd name="T45" fmla="*/ 2147483647 h 66"/>
              <a:gd name="T46" fmla="*/ 2147483647 w 65"/>
              <a:gd name="T47" fmla="*/ 2147483647 h 66"/>
              <a:gd name="T48" fmla="*/ 2147483647 w 65"/>
              <a:gd name="T49" fmla="*/ 2147483647 h 66"/>
              <a:gd name="T50" fmla="*/ 2147483647 w 65"/>
              <a:gd name="T51" fmla="*/ 2147483647 h 66"/>
              <a:gd name="T52" fmla="*/ 2147483647 w 65"/>
              <a:gd name="T53" fmla="*/ 2147483647 h 66"/>
              <a:gd name="T54" fmla="*/ 2147483647 w 65"/>
              <a:gd name="T55" fmla="*/ 2147483647 h 66"/>
              <a:gd name="T56" fmla="*/ 2147483647 w 65"/>
              <a:gd name="T57" fmla="*/ 2147483647 h 66"/>
              <a:gd name="T58" fmla="*/ 2147483647 w 65"/>
              <a:gd name="T59" fmla="*/ 2147483647 h 66"/>
              <a:gd name="T60" fmla="*/ 2147483647 w 65"/>
              <a:gd name="T61" fmla="*/ 2147483647 h 66"/>
              <a:gd name="T62" fmla="*/ 2147483647 w 65"/>
              <a:gd name="T63" fmla="*/ 2147483647 h 66"/>
              <a:gd name="T64" fmla="*/ 2147483647 w 65"/>
              <a:gd name="T65" fmla="*/ 2147483647 h 66"/>
              <a:gd name="T66" fmla="*/ 2147483647 w 65"/>
              <a:gd name="T67" fmla="*/ 2147483647 h 66"/>
              <a:gd name="T68" fmla="*/ 2147483647 w 65"/>
              <a:gd name="T69" fmla="*/ 2147483647 h 66"/>
              <a:gd name="T70" fmla="*/ 2147483647 w 65"/>
              <a:gd name="T71" fmla="*/ 2147483647 h 66"/>
              <a:gd name="T72" fmla="*/ 2147483647 w 65"/>
              <a:gd name="T73" fmla="*/ 2147483647 h 66"/>
              <a:gd name="T74" fmla="*/ 2147483647 w 65"/>
              <a:gd name="T75" fmla="*/ 2147483647 h 66"/>
              <a:gd name="T76" fmla="*/ 2147483647 w 65"/>
              <a:gd name="T77" fmla="*/ 2147483647 h 66"/>
              <a:gd name="T78" fmla="*/ 2147483647 w 65"/>
              <a:gd name="T79" fmla="*/ 2147483647 h 66"/>
              <a:gd name="T80" fmla="*/ 2147483647 w 65"/>
              <a:gd name="T81" fmla="*/ 2147483647 h 66"/>
              <a:gd name="T82" fmla="*/ 2147483647 w 65"/>
              <a:gd name="T83" fmla="*/ 2147483647 h 66"/>
              <a:gd name="T84" fmla="*/ 2147483647 w 65"/>
              <a:gd name="T85" fmla="*/ 2147483647 h 66"/>
              <a:gd name="T86" fmla="*/ 2147483647 w 65"/>
              <a:gd name="T87" fmla="*/ 2147483647 h 66"/>
              <a:gd name="T88" fmla="*/ 2147483647 w 65"/>
              <a:gd name="T89" fmla="*/ 2147483647 h 66"/>
              <a:gd name="T90" fmla="*/ 2147483647 w 65"/>
              <a:gd name="T91" fmla="*/ 2147483647 h 66"/>
              <a:gd name="T92" fmla="*/ 2147483647 w 65"/>
              <a:gd name="T93" fmla="*/ 2147483647 h 66"/>
              <a:gd name="T94" fmla="*/ 2147483647 w 65"/>
              <a:gd name="T95" fmla="*/ 2147483647 h 66"/>
              <a:gd name="T96" fmla="*/ 2147483647 w 65"/>
              <a:gd name="T97" fmla="*/ 2147483647 h 66"/>
              <a:gd name="T98" fmla="*/ 2147483647 w 65"/>
              <a:gd name="T99" fmla="*/ 2147483647 h 66"/>
              <a:gd name="T100" fmla="*/ 2147483647 w 65"/>
              <a:gd name="T101" fmla="*/ 2147483647 h 66"/>
              <a:gd name="T102" fmla="*/ 2147483647 w 65"/>
              <a:gd name="T103" fmla="*/ 2147483647 h 66"/>
              <a:gd name="T104" fmla="*/ 2147483647 w 65"/>
              <a:gd name="T105" fmla="*/ 2147483647 h 66"/>
              <a:gd name="T106" fmla="*/ 2147483647 w 65"/>
              <a:gd name="T107" fmla="*/ 2147483647 h 66"/>
              <a:gd name="T108" fmla="*/ 2147483647 w 65"/>
              <a:gd name="T109" fmla="*/ 2147483647 h 66"/>
              <a:gd name="T110" fmla="*/ 2147483647 w 65"/>
              <a:gd name="T111" fmla="*/ 2147483647 h 66"/>
              <a:gd name="T112" fmla="*/ 2147483647 w 65"/>
              <a:gd name="T113" fmla="*/ 2147483647 h 66"/>
              <a:gd name="T114" fmla="*/ 0 w 65"/>
              <a:gd name="T115" fmla="*/ 2147483647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
              <a:gd name="T175" fmla="*/ 0 h 66"/>
              <a:gd name="T176" fmla="*/ 65 w 65"/>
              <a:gd name="T177" fmla="*/ 66 h 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 h="66">
                <a:moveTo>
                  <a:pt x="0" y="33"/>
                </a:moveTo>
                <a:lnTo>
                  <a:pt x="0" y="43"/>
                </a:lnTo>
                <a:lnTo>
                  <a:pt x="1" y="44"/>
                </a:lnTo>
                <a:lnTo>
                  <a:pt x="4" y="49"/>
                </a:lnTo>
                <a:lnTo>
                  <a:pt x="5" y="49"/>
                </a:lnTo>
                <a:lnTo>
                  <a:pt x="2" y="48"/>
                </a:lnTo>
                <a:lnTo>
                  <a:pt x="4" y="49"/>
                </a:lnTo>
                <a:lnTo>
                  <a:pt x="6" y="53"/>
                </a:lnTo>
                <a:lnTo>
                  <a:pt x="11" y="56"/>
                </a:lnTo>
                <a:lnTo>
                  <a:pt x="6" y="52"/>
                </a:lnTo>
                <a:lnTo>
                  <a:pt x="9" y="56"/>
                </a:lnTo>
                <a:lnTo>
                  <a:pt x="13" y="59"/>
                </a:lnTo>
                <a:lnTo>
                  <a:pt x="9" y="55"/>
                </a:lnTo>
                <a:lnTo>
                  <a:pt x="12" y="59"/>
                </a:lnTo>
                <a:lnTo>
                  <a:pt x="16" y="62"/>
                </a:lnTo>
                <a:lnTo>
                  <a:pt x="17" y="63"/>
                </a:lnTo>
                <a:lnTo>
                  <a:pt x="16" y="60"/>
                </a:lnTo>
                <a:lnTo>
                  <a:pt x="16" y="62"/>
                </a:lnTo>
                <a:lnTo>
                  <a:pt x="21" y="64"/>
                </a:lnTo>
                <a:lnTo>
                  <a:pt x="23" y="66"/>
                </a:lnTo>
                <a:lnTo>
                  <a:pt x="29" y="66"/>
                </a:lnTo>
                <a:lnTo>
                  <a:pt x="28" y="64"/>
                </a:lnTo>
                <a:lnTo>
                  <a:pt x="41" y="59"/>
                </a:lnTo>
                <a:lnTo>
                  <a:pt x="39" y="63"/>
                </a:lnTo>
                <a:lnTo>
                  <a:pt x="43" y="66"/>
                </a:lnTo>
                <a:lnTo>
                  <a:pt x="44" y="64"/>
                </a:lnTo>
                <a:lnTo>
                  <a:pt x="49" y="62"/>
                </a:lnTo>
                <a:lnTo>
                  <a:pt x="49" y="60"/>
                </a:lnTo>
                <a:lnTo>
                  <a:pt x="48" y="63"/>
                </a:lnTo>
                <a:lnTo>
                  <a:pt x="49" y="62"/>
                </a:lnTo>
                <a:lnTo>
                  <a:pt x="53" y="59"/>
                </a:lnTo>
                <a:lnTo>
                  <a:pt x="56" y="55"/>
                </a:lnTo>
                <a:lnTo>
                  <a:pt x="52" y="59"/>
                </a:lnTo>
                <a:lnTo>
                  <a:pt x="56" y="56"/>
                </a:lnTo>
                <a:lnTo>
                  <a:pt x="59" y="52"/>
                </a:lnTo>
                <a:lnTo>
                  <a:pt x="55" y="56"/>
                </a:lnTo>
                <a:lnTo>
                  <a:pt x="59" y="53"/>
                </a:lnTo>
                <a:lnTo>
                  <a:pt x="61" y="49"/>
                </a:lnTo>
                <a:lnTo>
                  <a:pt x="63" y="48"/>
                </a:lnTo>
                <a:lnTo>
                  <a:pt x="60" y="49"/>
                </a:lnTo>
                <a:lnTo>
                  <a:pt x="61" y="49"/>
                </a:lnTo>
                <a:lnTo>
                  <a:pt x="64" y="44"/>
                </a:lnTo>
                <a:lnTo>
                  <a:pt x="65" y="43"/>
                </a:lnTo>
                <a:lnTo>
                  <a:pt x="63" y="39"/>
                </a:lnTo>
                <a:lnTo>
                  <a:pt x="59" y="41"/>
                </a:lnTo>
                <a:lnTo>
                  <a:pt x="64" y="28"/>
                </a:lnTo>
                <a:lnTo>
                  <a:pt x="65" y="29"/>
                </a:lnTo>
                <a:lnTo>
                  <a:pt x="65" y="23"/>
                </a:lnTo>
                <a:lnTo>
                  <a:pt x="64" y="21"/>
                </a:lnTo>
                <a:lnTo>
                  <a:pt x="61" y="16"/>
                </a:lnTo>
                <a:lnTo>
                  <a:pt x="60" y="16"/>
                </a:lnTo>
                <a:lnTo>
                  <a:pt x="63" y="17"/>
                </a:lnTo>
                <a:lnTo>
                  <a:pt x="61" y="16"/>
                </a:lnTo>
                <a:lnTo>
                  <a:pt x="59" y="12"/>
                </a:lnTo>
                <a:lnTo>
                  <a:pt x="55" y="9"/>
                </a:lnTo>
                <a:lnTo>
                  <a:pt x="59" y="13"/>
                </a:lnTo>
                <a:lnTo>
                  <a:pt x="56" y="9"/>
                </a:lnTo>
                <a:lnTo>
                  <a:pt x="52" y="7"/>
                </a:lnTo>
                <a:lnTo>
                  <a:pt x="56" y="11"/>
                </a:lnTo>
                <a:lnTo>
                  <a:pt x="53" y="7"/>
                </a:lnTo>
                <a:lnTo>
                  <a:pt x="49" y="4"/>
                </a:lnTo>
                <a:lnTo>
                  <a:pt x="48" y="3"/>
                </a:lnTo>
                <a:lnTo>
                  <a:pt x="49" y="5"/>
                </a:lnTo>
                <a:lnTo>
                  <a:pt x="49" y="4"/>
                </a:lnTo>
                <a:lnTo>
                  <a:pt x="44" y="1"/>
                </a:lnTo>
                <a:lnTo>
                  <a:pt x="43" y="0"/>
                </a:lnTo>
                <a:lnTo>
                  <a:pt x="23" y="0"/>
                </a:lnTo>
                <a:lnTo>
                  <a:pt x="21" y="1"/>
                </a:lnTo>
                <a:lnTo>
                  <a:pt x="16" y="4"/>
                </a:lnTo>
                <a:lnTo>
                  <a:pt x="16" y="5"/>
                </a:lnTo>
                <a:lnTo>
                  <a:pt x="17" y="3"/>
                </a:lnTo>
                <a:lnTo>
                  <a:pt x="16" y="4"/>
                </a:lnTo>
                <a:lnTo>
                  <a:pt x="12" y="7"/>
                </a:lnTo>
                <a:lnTo>
                  <a:pt x="9" y="11"/>
                </a:lnTo>
                <a:lnTo>
                  <a:pt x="13" y="7"/>
                </a:lnTo>
                <a:lnTo>
                  <a:pt x="9" y="9"/>
                </a:lnTo>
                <a:lnTo>
                  <a:pt x="6" y="13"/>
                </a:lnTo>
                <a:lnTo>
                  <a:pt x="11" y="9"/>
                </a:lnTo>
                <a:lnTo>
                  <a:pt x="6" y="12"/>
                </a:lnTo>
                <a:lnTo>
                  <a:pt x="4" y="16"/>
                </a:lnTo>
                <a:lnTo>
                  <a:pt x="2"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Oval 88">
            <a:extLst>
              <a:ext uri="{FF2B5EF4-FFF2-40B4-BE49-F238E27FC236}">
                <a16:creationId xmlns:a16="http://schemas.microsoft.com/office/drawing/2014/main" id="{76DE05FF-4F4D-47B1-A066-8D35CC5CF646}"/>
              </a:ext>
            </a:extLst>
          </p:cNvPr>
          <p:cNvSpPr>
            <a:spLocks noChangeArrowheads="1"/>
          </p:cNvSpPr>
          <p:nvPr/>
        </p:nvSpPr>
        <p:spPr bwMode="auto">
          <a:xfrm>
            <a:off x="4923209" y="2048008"/>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91" name="Freeform 89">
            <a:extLst>
              <a:ext uri="{FF2B5EF4-FFF2-40B4-BE49-F238E27FC236}">
                <a16:creationId xmlns:a16="http://schemas.microsoft.com/office/drawing/2014/main" id="{B238C258-B234-4313-814A-7B8AA2C68A85}"/>
              </a:ext>
            </a:extLst>
          </p:cNvPr>
          <p:cNvSpPr>
            <a:spLocks/>
          </p:cNvSpPr>
          <p:nvPr/>
        </p:nvSpPr>
        <p:spPr bwMode="auto">
          <a:xfrm>
            <a:off x="4910509" y="2035308"/>
            <a:ext cx="104775" cy="103188"/>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2147483647 w 66"/>
              <a:gd name="T11" fmla="*/ 2147483647 h 65"/>
              <a:gd name="T12" fmla="*/ 2147483647 w 66"/>
              <a:gd name="T13" fmla="*/ 2147483647 h 65"/>
              <a:gd name="T14" fmla="*/ 2147483647 w 66"/>
              <a:gd name="T15" fmla="*/ 2147483647 h 65"/>
              <a:gd name="T16" fmla="*/ 2147483647 w 66"/>
              <a:gd name="T17" fmla="*/ 2147483647 h 65"/>
              <a:gd name="T18" fmla="*/ 2147483647 w 66"/>
              <a:gd name="T19" fmla="*/ 2147483647 h 65"/>
              <a:gd name="T20" fmla="*/ 2147483647 w 66"/>
              <a:gd name="T21" fmla="*/ 2147483647 h 65"/>
              <a:gd name="T22" fmla="*/ 2147483647 w 66"/>
              <a:gd name="T23" fmla="*/ 2147483647 h 65"/>
              <a:gd name="T24" fmla="*/ 2147483647 w 66"/>
              <a:gd name="T25" fmla="*/ 2147483647 h 65"/>
              <a:gd name="T26" fmla="*/ 2147483647 w 66"/>
              <a:gd name="T27" fmla="*/ 2147483647 h 65"/>
              <a:gd name="T28" fmla="*/ 2147483647 w 66"/>
              <a:gd name="T29" fmla="*/ 2147483647 h 65"/>
              <a:gd name="T30" fmla="*/ 2147483647 w 66"/>
              <a:gd name="T31" fmla="*/ 2147483647 h 65"/>
              <a:gd name="T32" fmla="*/ 2147483647 w 66"/>
              <a:gd name="T33" fmla="*/ 2147483647 h 65"/>
              <a:gd name="T34" fmla="*/ 2147483647 w 66"/>
              <a:gd name="T35" fmla="*/ 2147483647 h 65"/>
              <a:gd name="T36" fmla="*/ 2147483647 w 66"/>
              <a:gd name="T37" fmla="*/ 2147483647 h 65"/>
              <a:gd name="T38" fmla="*/ 2147483647 w 66"/>
              <a:gd name="T39" fmla="*/ 2147483647 h 65"/>
              <a:gd name="T40" fmla="*/ 2147483647 w 66"/>
              <a:gd name="T41" fmla="*/ 2147483647 h 65"/>
              <a:gd name="T42" fmla="*/ 2147483647 w 66"/>
              <a:gd name="T43" fmla="*/ 0 h 65"/>
              <a:gd name="T44" fmla="*/ 2147483647 w 66"/>
              <a:gd name="T45" fmla="*/ 2147483647 h 65"/>
              <a:gd name="T46" fmla="*/ 2147483647 w 66"/>
              <a:gd name="T47" fmla="*/ 2147483647 h 65"/>
              <a:gd name="T48" fmla="*/ 2147483647 w 66"/>
              <a:gd name="T49" fmla="*/ 2147483647 h 65"/>
              <a:gd name="T50" fmla="*/ 2147483647 w 66"/>
              <a:gd name="T51" fmla="*/ 2147483647 h 65"/>
              <a:gd name="T52" fmla="*/ 2147483647 w 66"/>
              <a:gd name="T53" fmla="*/ 2147483647 h 65"/>
              <a:gd name="T54" fmla="*/ 2147483647 w 66"/>
              <a:gd name="T55" fmla="*/ 2147483647 h 65"/>
              <a:gd name="T56" fmla="*/ 2147483647 w 66"/>
              <a:gd name="T57" fmla="*/ 2147483647 h 65"/>
              <a:gd name="T58" fmla="*/ 2147483647 w 66"/>
              <a:gd name="T59" fmla="*/ 2147483647 h 65"/>
              <a:gd name="T60" fmla="*/ 2147483647 w 66"/>
              <a:gd name="T61" fmla="*/ 2147483647 h 65"/>
              <a:gd name="T62" fmla="*/ 2147483647 w 66"/>
              <a:gd name="T63" fmla="*/ 2147483647 h 65"/>
              <a:gd name="T64" fmla="*/ 2147483647 w 66"/>
              <a:gd name="T65" fmla="*/ 2147483647 h 65"/>
              <a:gd name="T66" fmla="*/ 2147483647 w 66"/>
              <a:gd name="T67" fmla="*/ 2147483647 h 65"/>
              <a:gd name="T68" fmla="*/ 2147483647 w 66"/>
              <a:gd name="T69" fmla="*/ 2147483647 h 65"/>
              <a:gd name="T70" fmla="*/ 2147483647 w 66"/>
              <a:gd name="T71" fmla="*/ 2147483647 h 65"/>
              <a:gd name="T72" fmla="*/ 2147483647 w 66"/>
              <a:gd name="T73" fmla="*/ 2147483647 h 65"/>
              <a:gd name="T74" fmla="*/ 2147483647 w 66"/>
              <a:gd name="T75" fmla="*/ 2147483647 h 65"/>
              <a:gd name="T76" fmla="*/ 2147483647 w 66"/>
              <a:gd name="T77" fmla="*/ 2147483647 h 65"/>
              <a:gd name="T78" fmla="*/ 2147483647 w 66"/>
              <a:gd name="T79" fmla="*/ 2147483647 h 65"/>
              <a:gd name="T80" fmla="*/ 2147483647 w 66"/>
              <a:gd name="T81" fmla="*/ 2147483647 h 65"/>
              <a:gd name="T82" fmla="*/ 2147483647 w 66"/>
              <a:gd name="T83" fmla="*/ 2147483647 h 65"/>
              <a:gd name="T84" fmla="*/ 2147483647 w 66"/>
              <a:gd name="T85" fmla="*/ 2147483647 h 65"/>
              <a:gd name="T86" fmla="*/ 2147483647 w 66"/>
              <a:gd name="T87" fmla="*/ 2147483647 h 65"/>
              <a:gd name="T88" fmla="*/ 2147483647 w 66"/>
              <a:gd name="T89" fmla="*/ 2147483647 h 65"/>
              <a:gd name="T90" fmla="*/ 2147483647 w 66"/>
              <a:gd name="T91" fmla="*/ 2147483647 h 65"/>
              <a:gd name="T92" fmla="*/ 2147483647 w 66"/>
              <a:gd name="T93" fmla="*/ 2147483647 h 65"/>
              <a:gd name="T94" fmla="*/ 2147483647 w 66"/>
              <a:gd name="T95" fmla="*/ 2147483647 h 65"/>
              <a:gd name="T96" fmla="*/ 2147483647 w 66"/>
              <a:gd name="T97" fmla="*/ 2147483647 h 65"/>
              <a:gd name="T98" fmla="*/ 2147483647 w 66"/>
              <a:gd name="T99" fmla="*/ 2147483647 h 65"/>
              <a:gd name="T100" fmla="*/ 2147483647 w 66"/>
              <a:gd name="T101" fmla="*/ 2147483647 h 65"/>
              <a:gd name="T102" fmla="*/ 2147483647 w 66"/>
              <a:gd name="T103" fmla="*/ 2147483647 h 65"/>
              <a:gd name="T104" fmla="*/ 2147483647 w 66"/>
              <a:gd name="T105" fmla="*/ 2147483647 h 65"/>
              <a:gd name="T106" fmla="*/ 2147483647 w 66"/>
              <a:gd name="T107" fmla="*/ 2147483647 h 65"/>
              <a:gd name="T108" fmla="*/ 2147483647 w 66"/>
              <a:gd name="T109" fmla="*/ 2147483647 h 65"/>
              <a:gd name="T110" fmla="*/ 2147483647 w 66"/>
              <a:gd name="T111" fmla="*/ 2147483647 h 65"/>
              <a:gd name="T112" fmla="*/ 2147483647 w 66"/>
              <a:gd name="T113" fmla="*/ 2147483647 h 65"/>
              <a:gd name="T114" fmla="*/ 0 w 66"/>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9"/>
                </a:lnTo>
                <a:lnTo>
                  <a:pt x="59" y="41"/>
                </a:lnTo>
                <a:lnTo>
                  <a:pt x="64" y="28"/>
                </a:lnTo>
                <a:lnTo>
                  <a:pt x="66" y="29"/>
                </a:lnTo>
                <a:lnTo>
                  <a:pt x="66" y="23"/>
                </a:lnTo>
                <a:lnTo>
                  <a:pt x="64" y="21"/>
                </a:lnTo>
                <a:lnTo>
                  <a:pt x="62" y="16"/>
                </a:lnTo>
                <a:lnTo>
                  <a:pt x="60" y="16"/>
                </a:lnTo>
                <a:lnTo>
                  <a:pt x="63" y="17"/>
                </a:lnTo>
                <a:lnTo>
                  <a:pt x="62" y="16"/>
                </a:lnTo>
                <a:lnTo>
                  <a:pt x="59" y="12"/>
                </a:lnTo>
                <a:lnTo>
                  <a:pt x="55" y="9"/>
                </a:lnTo>
                <a:lnTo>
                  <a:pt x="59" y="13"/>
                </a:lnTo>
                <a:lnTo>
                  <a:pt x="56" y="9"/>
                </a:lnTo>
                <a:lnTo>
                  <a:pt x="52" y="6"/>
                </a:lnTo>
                <a:lnTo>
                  <a:pt x="56" y="11"/>
                </a:lnTo>
                <a:lnTo>
                  <a:pt x="53" y="6"/>
                </a:lnTo>
                <a:lnTo>
                  <a:pt x="49" y="4"/>
                </a:lnTo>
                <a:lnTo>
                  <a:pt x="48" y="2"/>
                </a:lnTo>
                <a:lnTo>
                  <a:pt x="49" y="5"/>
                </a:lnTo>
                <a:lnTo>
                  <a:pt x="49" y="4"/>
                </a:lnTo>
                <a:lnTo>
                  <a:pt x="44" y="1"/>
                </a:lnTo>
                <a:lnTo>
                  <a:pt x="43" y="0"/>
                </a:lnTo>
                <a:lnTo>
                  <a:pt x="23" y="0"/>
                </a:lnTo>
                <a:lnTo>
                  <a:pt x="21" y="1"/>
                </a:lnTo>
                <a:lnTo>
                  <a:pt x="16" y="4"/>
                </a:lnTo>
                <a:lnTo>
                  <a:pt x="16" y="5"/>
                </a:lnTo>
                <a:lnTo>
                  <a:pt x="17" y="2"/>
                </a:lnTo>
                <a:lnTo>
                  <a:pt x="16" y="4"/>
                </a:lnTo>
                <a:lnTo>
                  <a:pt x="12" y="6"/>
                </a:lnTo>
                <a:lnTo>
                  <a:pt x="9" y="11"/>
                </a:lnTo>
                <a:lnTo>
                  <a:pt x="13" y="6"/>
                </a:lnTo>
                <a:lnTo>
                  <a:pt x="9" y="9"/>
                </a:lnTo>
                <a:lnTo>
                  <a:pt x="7" y="13"/>
                </a:lnTo>
                <a:lnTo>
                  <a:pt x="11" y="9"/>
                </a:lnTo>
                <a:lnTo>
                  <a:pt x="7" y="12"/>
                </a:lnTo>
                <a:lnTo>
                  <a:pt x="4" y="16"/>
                </a:lnTo>
                <a:lnTo>
                  <a:pt x="3"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Oval 90">
            <a:extLst>
              <a:ext uri="{FF2B5EF4-FFF2-40B4-BE49-F238E27FC236}">
                <a16:creationId xmlns:a16="http://schemas.microsoft.com/office/drawing/2014/main" id="{40BB865E-FF65-4661-9B6A-4E2DCE2E3EE0}"/>
              </a:ext>
            </a:extLst>
          </p:cNvPr>
          <p:cNvSpPr>
            <a:spLocks noChangeArrowheads="1"/>
          </p:cNvSpPr>
          <p:nvPr/>
        </p:nvSpPr>
        <p:spPr bwMode="auto">
          <a:xfrm>
            <a:off x="4923209" y="2367096"/>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93" name="Freeform 91">
            <a:extLst>
              <a:ext uri="{FF2B5EF4-FFF2-40B4-BE49-F238E27FC236}">
                <a16:creationId xmlns:a16="http://schemas.microsoft.com/office/drawing/2014/main" id="{D2A8BEDE-5CEA-48B2-BFDE-32AFF7D823F1}"/>
              </a:ext>
            </a:extLst>
          </p:cNvPr>
          <p:cNvSpPr>
            <a:spLocks/>
          </p:cNvSpPr>
          <p:nvPr/>
        </p:nvSpPr>
        <p:spPr bwMode="auto">
          <a:xfrm>
            <a:off x="4910509" y="2354396"/>
            <a:ext cx="104775" cy="103187"/>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2147483647 w 66"/>
              <a:gd name="T11" fmla="*/ 2147483647 h 65"/>
              <a:gd name="T12" fmla="*/ 2147483647 w 66"/>
              <a:gd name="T13" fmla="*/ 2147483647 h 65"/>
              <a:gd name="T14" fmla="*/ 2147483647 w 66"/>
              <a:gd name="T15" fmla="*/ 2147483647 h 65"/>
              <a:gd name="T16" fmla="*/ 2147483647 w 66"/>
              <a:gd name="T17" fmla="*/ 2147483647 h 65"/>
              <a:gd name="T18" fmla="*/ 2147483647 w 66"/>
              <a:gd name="T19" fmla="*/ 2147483647 h 65"/>
              <a:gd name="T20" fmla="*/ 2147483647 w 66"/>
              <a:gd name="T21" fmla="*/ 2147483647 h 65"/>
              <a:gd name="T22" fmla="*/ 2147483647 w 66"/>
              <a:gd name="T23" fmla="*/ 2147483647 h 65"/>
              <a:gd name="T24" fmla="*/ 2147483647 w 66"/>
              <a:gd name="T25" fmla="*/ 2147483647 h 65"/>
              <a:gd name="T26" fmla="*/ 2147483647 w 66"/>
              <a:gd name="T27" fmla="*/ 2147483647 h 65"/>
              <a:gd name="T28" fmla="*/ 2147483647 w 66"/>
              <a:gd name="T29" fmla="*/ 2147483647 h 65"/>
              <a:gd name="T30" fmla="*/ 2147483647 w 66"/>
              <a:gd name="T31" fmla="*/ 2147483647 h 65"/>
              <a:gd name="T32" fmla="*/ 2147483647 w 66"/>
              <a:gd name="T33" fmla="*/ 2147483647 h 65"/>
              <a:gd name="T34" fmla="*/ 2147483647 w 66"/>
              <a:gd name="T35" fmla="*/ 2147483647 h 65"/>
              <a:gd name="T36" fmla="*/ 2147483647 w 66"/>
              <a:gd name="T37" fmla="*/ 2147483647 h 65"/>
              <a:gd name="T38" fmla="*/ 2147483647 w 66"/>
              <a:gd name="T39" fmla="*/ 2147483647 h 65"/>
              <a:gd name="T40" fmla="*/ 2147483647 w 66"/>
              <a:gd name="T41" fmla="*/ 2147483647 h 65"/>
              <a:gd name="T42" fmla="*/ 2147483647 w 66"/>
              <a:gd name="T43" fmla="*/ 0 h 65"/>
              <a:gd name="T44" fmla="*/ 2147483647 w 66"/>
              <a:gd name="T45" fmla="*/ 2147483647 h 65"/>
              <a:gd name="T46" fmla="*/ 2147483647 w 66"/>
              <a:gd name="T47" fmla="*/ 2147483647 h 65"/>
              <a:gd name="T48" fmla="*/ 2147483647 w 66"/>
              <a:gd name="T49" fmla="*/ 2147483647 h 65"/>
              <a:gd name="T50" fmla="*/ 2147483647 w 66"/>
              <a:gd name="T51" fmla="*/ 2147483647 h 65"/>
              <a:gd name="T52" fmla="*/ 2147483647 w 66"/>
              <a:gd name="T53" fmla="*/ 2147483647 h 65"/>
              <a:gd name="T54" fmla="*/ 2147483647 w 66"/>
              <a:gd name="T55" fmla="*/ 2147483647 h 65"/>
              <a:gd name="T56" fmla="*/ 2147483647 w 66"/>
              <a:gd name="T57" fmla="*/ 2147483647 h 65"/>
              <a:gd name="T58" fmla="*/ 2147483647 w 66"/>
              <a:gd name="T59" fmla="*/ 2147483647 h 65"/>
              <a:gd name="T60" fmla="*/ 2147483647 w 66"/>
              <a:gd name="T61" fmla="*/ 2147483647 h 65"/>
              <a:gd name="T62" fmla="*/ 2147483647 w 66"/>
              <a:gd name="T63" fmla="*/ 2147483647 h 65"/>
              <a:gd name="T64" fmla="*/ 2147483647 w 66"/>
              <a:gd name="T65" fmla="*/ 2147483647 h 65"/>
              <a:gd name="T66" fmla="*/ 2147483647 w 66"/>
              <a:gd name="T67" fmla="*/ 2147483647 h 65"/>
              <a:gd name="T68" fmla="*/ 2147483647 w 66"/>
              <a:gd name="T69" fmla="*/ 2147483647 h 65"/>
              <a:gd name="T70" fmla="*/ 2147483647 w 66"/>
              <a:gd name="T71" fmla="*/ 2147483647 h 65"/>
              <a:gd name="T72" fmla="*/ 2147483647 w 66"/>
              <a:gd name="T73" fmla="*/ 2147483647 h 65"/>
              <a:gd name="T74" fmla="*/ 2147483647 w 66"/>
              <a:gd name="T75" fmla="*/ 2147483647 h 65"/>
              <a:gd name="T76" fmla="*/ 2147483647 w 66"/>
              <a:gd name="T77" fmla="*/ 2147483647 h 65"/>
              <a:gd name="T78" fmla="*/ 2147483647 w 66"/>
              <a:gd name="T79" fmla="*/ 2147483647 h 65"/>
              <a:gd name="T80" fmla="*/ 2147483647 w 66"/>
              <a:gd name="T81" fmla="*/ 2147483647 h 65"/>
              <a:gd name="T82" fmla="*/ 2147483647 w 66"/>
              <a:gd name="T83" fmla="*/ 2147483647 h 65"/>
              <a:gd name="T84" fmla="*/ 2147483647 w 66"/>
              <a:gd name="T85" fmla="*/ 2147483647 h 65"/>
              <a:gd name="T86" fmla="*/ 2147483647 w 66"/>
              <a:gd name="T87" fmla="*/ 2147483647 h 65"/>
              <a:gd name="T88" fmla="*/ 2147483647 w 66"/>
              <a:gd name="T89" fmla="*/ 2147483647 h 65"/>
              <a:gd name="T90" fmla="*/ 2147483647 w 66"/>
              <a:gd name="T91" fmla="*/ 2147483647 h 65"/>
              <a:gd name="T92" fmla="*/ 2147483647 w 66"/>
              <a:gd name="T93" fmla="*/ 2147483647 h 65"/>
              <a:gd name="T94" fmla="*/ 2147483647 w 66"/>
              <a:gd name="T95" fmla="*/ 2147483647 h 65"/>
              <a:gd name="T96" fmla="*/ 2147483647 w 66"/>
              <a:gd name="T97" fmla="*/ 2147483647 h 65"/>
              <a:gd name="T98" fmla="*/ 2147483647 w 66"/>
              <a:gd name="T99" fmla="*/ 2147483647 h 65"/>
              <a:gd name="T100" fmla="*/ 2147483647 w 66"/>
              <a:gd name="T101" fmla="*/ 2147483647 h 65"/>
              <a:gd name="T102" fmla="*/ 2147483647 w 66"/>
              <a:gd name="T103" fmla="*/ 2147483647 h 65"/>
              <a:gd name="T104" fmla="*/ 2147483647 w 66"/>
              <a:gd name="T105" fmla="*/ 2147483647 h 65"/>
              <a:gd name="T106" fmla="*/ 2147483647 w 66"/>
              <a:gd name="T107" fmla="*/ 2147483647 h 65"/>
              <a:gd name="T108" fmla="*/ 2147483647 w 66"/>
              <a:gd name="T109" fmla="*/ 2147483647 h 65"/>
              <a:gd name="T110" fmla="*/ 2147483647 w 66"/>
              <a:gd name="T111" fmla="*/ 2147483647 h 65"/>
              <a:gd name="T112" fmla="*/ 2147483647 w 66"/>
              <a:gd name="T113" fmla="*/ 2147483647 h 65"/>
              <a:gd name="T114" fmla="*/ 0 w 66"/>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8"/>
                </a:lnTo>
                <a:lnTo>
                  <a:pt x="59" y="41"/>
                </a:lnTo>
                <a:lnTo>
                  <a:pt x="64" y="28"/>
                </a:lnTo>
                <a:lnTo>
                  <a:pt x="66" y="29"/>
                </a:lnTo>
                <a:lnTo>
                  <a:pt x="66" y="22"/>
                </a:lnTo>
                <a:lnTo>
                  <a:pt x="64" y="21"/>
                </a:lnTo>
                <a:lnTo>
                  <a:pt x="62" y="16"/>
                </a:lnTo>
                <a:lnTo>
                  <a:pt x="60" y="16"/>
                </a:lnTo>
                <a:lnTo>
                  <a:pt x="63" y="17"/>
                </a:lnTo>
                <a:lnTo>
                  <a:pt x="62" y="16"/>
                </a:lnTo>
                <a:lnTo>
                  <a:pt x="59" y="12"/>
                </a:lnTo>
                <a:lnTo>
                  <a:pt x="55" y="9"/>
                </a:lnTo>
                <a:lnTo>
                  <a:pt x="59" y="13"/>
                </a:lnTo>
                <a:lnTo>
                  <a:pt x="56" y="9"/>
                </a:lnTo>
                <a:lnTo>
                  <a:pt x="52" y="6"/>
                </a:lnTo>
                <a:lnTo>
                  <a:pt x="56" y="10"/>
                </a:lnTo>
                <a:lnTo>
                  <a:pt x="53" y="6"/>
                </a:lnTo>
                <a:lnTo>
                  <a:pt x="49" y="4"/>
                </a:lnTo>
                <a:lnTo>
                  <a:pt x="48" y="2"/>
                </a:lnTo>
                <a:lnTo>
                  <a:pt x="49" y="5"/>
                </a:lnTo>
                <a:lnTo>
                  <a:pt x="49" y="4"/>
                </a:lnTo>
                <a:lnTo>
                  <a:pt x="44" y="1"/>
                </a:lnTo>
                <a:lnTo>
                  <a:pt x="43" y="0"/>
                </a:lnTo>
                <a:lnTo>
                  <a:pt x="23" y="0"/>
                </a:lnTo>
                <a:lnTo>
                  <a:pt x="21" y="1"/>
                </a:lnTo>
                <a:lnTo>
                  <a:pt x="16" y="4"/>
                </a:lnTo>
                <a:lnTo>
                  <a:pt x="16" y="5"/>
                </a:lnTo>
                <a:lnTo>
                  <a:pt x="17" y="2"/>
                </a:lnTo>
                <a:lnTo>
                  <a:pt x="16" y="4"/>
                </a:lnTo>
                <a:lnTo>
                  <a:pt x="12" y="6"/>
                </a:lnTo>
                <a:lnTo>
                  <a:pt x="9" y="10"/>
                </a:lnTo>
                <a:lnTo>
                  <a:pt x="13" y="6"/>
                </a:lnTo>
                <a:lnTo>
                  <a:pt x="9" y="9"/>
                </a:lnTo>
                <a:lnTo>
                  <a:pt x="7" y="13"/>
                </a:lnTo>
                <a:lnTo>
                  <a:pt x="11" y="9"/>
                </a:lnTo>
                <a:lnTo>
                  <a:pt x="7" y="12"/>
                </a:lnTo>
                <a:lnTo>
                  <a:pt x="4" y="16"/>
                </a:lnTo>
                <a:lnTo>
                  <a:pt x="3" y="17"/>
                </a:lnTo>
                <a:lnTo>
                  <a:pt x="5" y="16"/>
                </a:lnTo>
                <a:lnTo>
                  <a:pt x="4" y="16"/>
                </a:lnTo>
                <a:lnTo>
                  <a:pt x="1" y="21"/>
                </a:lnTo>
                <a:lnTo>
                  <a:pt x="0" y="22"/>
                </a:lnTo>
                <a:lnTo>
                  <a:pt x="0" y="33"/>
                </a:lnTo>
                <a:lnTo>
                  <a:pt x="16" y="33"/>
                </a:lnTo>
                <a:lnTo>
                  <a:pt x="16" y="28"/>
                </a:lnTo>
                <a:lnTo>
                  <a:pt x="17" y="26"/>
                </a:lnTo>
                <a:lnTo>
                  <a:pt x="15" y="26"/>
                </a:lnTo>
                <a:lnTo>
                  <a:pt x="16" y="26"/>
                </a:lnTo>
                <a:lnTo>
                  <a:pt x="19" y="22"/>
                </a:lnTo>
                <a:lnTo>
                  <a:pt x="20" y="21"/>
                </a:lnTo>
                <a:lnTo>
                  <a:pt x="17" y="22"/>
                </a:lnTo>
                <a:lnTo>
                  <a:pt x="16" y="25"/>
                </a:lnTo>
                <a:lnTo>
                  <a:pt x="23" y="18"/>
                </a:lnTo>
                <a:lnTo>
                  <a:pt x="20" y="20"/>
                </a:lnTo>
                <a:lnTo>
                  <a:pt x="19" y="22"/>
                </a:lnTo>
                <a:lnTo>
                  <a:pt x="25" y="16"/>
                </a:lnTo>
                <a:lnTo>
                  <a:pt x="23" y="17"/>
                </a:lnTo>
                <a:lnTo>
                  <a:pt x="21" y="20"/>
                </a:lnTo>
                <a:lnTo>
                  <a:pt x="23" y="18"/>
                </a:lnTo>
                <a:lnTo>
                  <a:pt x="27" y="16"/>
                </a:lnTo>
                <a:lnTo>
                  <a:pt x="27" y="14"/>
                </a:lnTo>
                <a:lnTo>
                  <a:pt x="27" y="17"/>
                </a:lnTo>
                <a:lnTo>
                  <a:pt x="28" y="16"/>
                </a:lnTo>
                <a:lnTo>
                  <a:pt x="33" y="16"/>
                </a:lnTo>
                <a:lnTo>
                  <a:pt x="37" y="16"/>
                </a:lnTo>
                <a:lnTo>
                  <a:pt x="39" y="17"/>
                </a:lnTo>
                <a:lnTo>
                  <a:pt x="39" y="14"/>
                </a:lnTo>
                <a:lnTo>
                  <a:pt x="39" y="16"/>
                </a:lnTo>
                <a:lnTo>
                  <a:pt x="43" y="18"/>
                </a:lnTo>
                <a:lnTo>
                  <a:pt x="44" y="20"/>
                </a:lnTo>
                <a:lnTo>
                  <a:pt x="43" y="17"/>
                </a:lnTo>
                <a:lnTo>
                  <a:pt x="40" y="16"/>
                </a:lnTo>
                <a:lnTo>
                  <a:pt x="47" y="22"/>
                </a:lnTo>
                <a:lnTo>
                  <a:pt x="45" y="20"/>
                </a:lnTo>
                <a:lnTo>
                  <a:pt x="43" y="18"/>
                </a:lnTo>
                <a:lnTo>
                  <a:pt x="49" y="25"/>
                </a:lnTo>
                <a:lnTo>
                  <a:pt x="48" y="22"/>
                </a:lnTo>
                <a:lnTo>
                  <a:pt x="45" y="21"/>
                </a:lnTo>
                <a:lnTo>
                  <a:pt x="47" y="22"/>
                </a:lnTo>
                <a:lnTo>
                  <a:pt x="49" y="26"/>
                </a:lnTo>
                <a:lnTo>
                  <a:pt x="51" y="26"/>
                </a:lnTo>
                <a:lnTo>
                  <a:pt x="48" y="26"/>
                </a:lnTo>
                <a:lnTo>
                  <a:pt x="49" y="28"/>
                </a:lnTo>
                <a:lnTo>
                  <a:pt x="49" y="34"/>
                </a:lnTo>
                <a:lnTo>
                  <a:pt x="53" y="38"/>
                </a:lnTo>
                <a:lnTo>
                  <a:pt x="59" y="25"/>
                </a:lnTo>
                <a:lnTo>
                  <a:pt x="52" y="28"/>
                </a:lnTo>
                <a:lnTo>
                  <a:pt x="49" y="37"/>
                </a:lnTo>
                <a:lnTo>
                  <a:pt x="48" y="38"/>
                </a:lnTo>
                <a:lnTo>
                  <a:pt x="51" y="38"/>
                </a:lnTo>
                <a:lnTo>
                  <a:pt x="49" y="38"/>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Oval 92">
            <a:extLst>
              <a:ext uri="{FF2B5EF4-FFF2-40B4-BE49-F238E27FC236}">
                <a16:creationId xmlns:a16="http://schemas.microsoft.com/office/drawing/2014/main" id="{9547E728-2662-43C1-85C2-44833FAC909E}"/>
              </a:ext>
            </a:extLst>
          </p:cNvPr>
          <p:cNvSpPr>
            <a:spLocks noChangeArrowheads="1"/>
          </p:cNvSpPr>
          <p:nvPr/>
        </p:nvSpPr>
        <p:spPr bwMode="auto">
          <a:xfrm>
            <a:off x="7768009" y="2632208"/>
            <a:ext cx="80963"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95" name="Freeform 93">
            <a:extLst>
              <a:ext uri="{FF2B5EF4-FFF2-40B4-BE49-F238E27FC236}">
                <a16:creationId xmlns:a16="http://schemas.microsoft.com/office/drawing/2014/main" id="{C3B6182E-2F9A-4713-81F6-B18E280EAF3E}"/>
              </a:ext>
            </a:extLst>
          </p:cNvPr>
          <p:cNvSpPr>
            <a:spLocks/>
          </p:cNvSpPr>
          <p:nvPr/>
        </p:nvSpPr>
        <p:spPr bwMode="auto">
          <a:xfrm>
            <a:off x="7755309" y="2619508"/>
            <a:ext cx="101600" cy="104775"/>
          </a:xfrm>
          <a:custGeom>
            <a:avLst/>
            <a:gdLst>
              <a:gd name="T0" fmla="*/ 2147483647 w 64"/>
              <a:gd name="T1" fmla="*/ 2147483647 h 66"/>
              <a:gd name="T2" fmla="*/ 2147483647 w 64"/>
              <a:gd name="T3" fmla="*/ 2147483647 h 66"/>
              <a:gd name="T4" fmla="*/ 2147483647 w 64"/>
              <a:gd name="T5" fmla="*/ 2147483647 h 66"/>
              <a:gd name="T6" fmla="*/ 2147483647 w 64"/>
              <a:gd name="T7" fmla="*/ 2147483647 h 66"/>
              <a:gd name="T8" fmla="*/ 2147483647 w 64"/>
              <a:gd name="T9" fmla="*/ 2147483647 h 66"/>
              <a:gd name="T10" fmla="*/ 2147483647 w 64"/>
              <a:gd name="T11" fmla="*/ 2147483647 h 66"/>
              <a:gd name="T12" fmla="*/ 2147483647 w 64"/>
              <a:gd name="T13" fmla="*/ 2147483647 h 66"/>
              <a:gd name="T14" fmla="*/ 2147483647 w 64"/>
              <a:gd name="T15" fmla="*/ 2147483647 h 66"/>
              <a:gd name="T16" fmla="*/ 2147483647 w 64"/>
              <a:gd name="T17" fmla="*/ 2147483647 h 66"/>
              <a:gd name="T18" fmla="*/ 2147483647 w 64"/>
              <a:gd name="T19" fmla="*/ 2147483647 h 66"/>
              <a:gd name="T20" fmla="*/ 2147483647 w 64"/>
              <a:gd name="T21" fmla="*/ 2147483647 h 66"/>
              <a:gd name="T22" fmla="*/ 2147483647 w 64"/>
              <a:gd name="T23" fmla="*/ 2147483647 h 66"/>
              <a:gd name="T24" fmla="*/ 2147483647 w 64"/>
              <a:gd name="T25" fmla="*/ 2147483647 h 66"/>
              <a:gd name="T26" fmla="*/ 2147483647 w 64"/>
              <a:gd name="T27" fmla="*/ 2147483647 h 66"/>
              <a:gd name="T28" fmla="*/ 2147483647 w 64"/>
              <a:gd name="T29" fmla="*/ 2147483647 h 66"/>
              <a:gd name="T30" fmla="*/ 2147483647 w 64"/>
              <a:gd name="T31" fmla="*/ 2147483647 h 66"/>
              <a:gd name="T32" fmla="*/ 2147483647 w 64"/>
              <a:gd name="T33" fmla="*/ 2147483647 h 66"/>
              <a:gd name="T34" fmla="*/ 2147483647 w 64"/>
              <a:gd name="T35" fmla="*/ 2147483647 h 66"/>
              <a:gd name="T36" fmla="*/ 2147483647 w 64"/>
              <a:gd name="T37" fmla="*/ 2147483647 h 66"/>
              <a:gd name="T38" fmla="*/ 2147483647 w 64"/>
              <a:gd name="T39" fmla="*/ 2147483647 h 66"/>
              <a:gd name="T40" fmla="*/ 2147483647 w 64"/>
              <a:gd name="T41" fmla="*/ 2147483647 h 66"/>
              <a:gd name="T42" fmla="*/ 2147483647 w 64"/>
              <a:gd name="T43" fmla="*/ 2147483647 h 66"/>
              <a:gd name="T44" fmla="*/ 2147483647 w 64"/>
              <a:gd name="T45" fmla="*/ 2147483647 h 66"/>
              <a:gd name="T46" fmla="*/ 2147483647 w 64"/>
              <a:gd name="T47" fmla="*/ 2147483647 h 66"/>
              <a:gd name="T48" fmla="*/ 0 w 64"/>
              <a:gd name="T49" fmla="*/ 2147483647 h 66"/>
              <a:gd name="T50" fmla="*/ 2147483647 w 64"/>
              <a:gd name="T51" fmla="*/ 2147483647 h 66"/>
              <a:gd name="T52" fmla="*/ 2147483647 w 64"/>
              <a:gd name="T53" fmla="*/ 2147483647 h 66"/>
              <a:gd name="T54" fmla="*/ 2147483647 w 64"/>
              <a:gd name="T55" fmla="*/ 2147483647 h 66"/>
              <a:gd name="T56" fmla="*/ 2147483647 w 64"/>
              <a:gd name="T57" fmla="*/ 2147483647 h 66"/>
              <a:gd name="T58" fmla="*/ 2147483647 w 64"/>
              <a:gd name="T59" fmla="*/ 2147483647 h 66"/>
              <a:gd name="T60" fmla="*/ 2147483647 w 64"/>
              <a:gd name="T61" fmla="*/ 2147483647 h 66"/>
              <a:gd name="T62" fmla="*/ 2147483647 w 64"/>
              <a:gd name="T63" fmla="*/ 2147483647 h 66"/>
              <a:gd name="T64" fmla="*/ 2147483647 w 64"/>
              <a:gd name="T65" fmla="*/ 2147483647 h 66"/>
              <a:gd name="T66" fmla="*/ 2147483647 w 64"/>
              <a:gd name="T67" fmla="*/ 2147483647 h 66"/>
              <a:gd name="T68" fmla="*/ 2147483647 w 64"/>
              <a:gd name="T69" fmla="*/ 2147483647 h 66"/>
              <a:gd name="T70" fmla="*/ 2147483647 w 64"/>
              <a:gd name="T71" fmla="*/ 2147483647 h 66"/>
              <a:gd name="T72" fmla="*/ 2147483647 w 64"/>
              <a:gd name="T73" fmla="*/ 2147483647 h 66"/>
              <a:gd name="T74" fmla="*/ 2147483647 w 64"/>
              <a:gd name="T75" fmla="*/ 2147483647 h 66"/>
              <a:gd name="T76" fmla="*/ 2147483647 w 64"/>
              <a:gd name="T77" fmla="*/ 2147483647 h 66"/>
              <a:gd name="T78" fmla="*/ 2147483647 w 64"/>
              <a:gd name="T79" fmla="*/ 2147483647 h 66"/>
              <a:gd name="T80" fmla="*/ 2147483647 w 64"/>
              <a:gd name="T81" fmla="*/ 2147483647 h 66"/>
              <a:gd name="T82" fmla="*/ 2147483647 w 64"/>
              <a:gd name="T83" fmla="*/ 2147483647 h 66"/>
              <a:gd name="T84" fmla="*/ 2147483647 w 64"/>
              <a:gd name="T85" fmla="*/ 2147483647 h 66"/>
              <a:gd name="T86" fmla="*/ 2147483647 w 64"/>
              <a:gd name="T87" fmla="*/ 2147483647 h 66"/>
              <a:gd name="T88" fmla="*/ 2147483647 w 64"/>
              <a:gd name="T89" fmla="*/ 2147483647 h 66"/>
              <a:gd name="T90" fmla="*/ 2147483647 w 64"/>
              <a:gd name="T91" fmla="*/ 2147483647 h 66"/>
              <a:gd name="T92" fmla="*/ 2147483647 w 64"/>
              <a:gd name="T93" fmla="*/ 2147483647 h 66"/>
              <a:gd name="T94" fmla="*/ 2147483647 w 64"/>
              <a:gd name="T95" fmla="*/ 2147483647 h 66"/>
              <a:gd name="T96" fmla="*/ 2147483647 w 64"/>
              <a:gd name="T97" fmla="*/ 2147483647 h 66"/>
              <a:gd name="T98" fmla="*/ 2147483647 w 64"/>
              <a:gd name="T99" fmla="*/ 2147483647 h 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
              <a:gd name="T151" fmla="*/ 0 h 66"/>
              <a:gd name="T152" fmla="*/ 64 w 64"/>
              <a:gd name="T153" fmla="*/ 66 h 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 h="66">
                <a:moveTo>
                  <a:pt x="0" y="34"/>
                </a:moveTo>
                <a:lnTo>
                  <a:pt x="0" y="43"/>
                </a:lnTo>
                <a:lnTo>
                  <a:pt x="1" y="44"/>
                </a:lnTo>
                <a:lnTo>
                  <a:pt x="4" y="50"/>
                </a:lnTo>
                <a:lnTo>
                  <a:pt x="5" y="50"/>
                </a:lnTo>
                <a:lnTo>
                  <a:pt x="3" y="48"/>
                </a:lnTo>
                <a:lnTo>
                  <a:pt x="4" y="50"/>
                </a:lnTo>
                <a:lnTo>
                  <a:pt x="7" y="54"/>
                </a:lnTo>
                <a:lnTo>
                  <a:pt x="8" y="54"/>
                </a:lnTo>
                <a:lnTo>
                  <a:pt x="5" y="52"/>
                </a:lnTo>
                <a:lnTo>
                  <a:pt x="16" y="63"/>
                </a:lnTo>
                <a:lnTo>
                  <a:pt x="17" y="63"/>
                </a:lnTo>
                <a:lnTo>
                  <a:pt x="19" y="64"/>
                </a:lnTo>
                <a:lnTo>
                  <a:pt x="20" y="64"/>
                </a:lnTo>
                <a:lnTo>
                  <a:pt x="21" y="66"/>
                </a:lnTo>
                <a:lnTo>
                  <a:pt x="28" y="66"/>
                </a:lnTo>
                <a:lnTo>
                  <a:pt x="27" y="64"/>
                </a:lnTo>
                <a:lnTo>
                  <a:pt x="40" y="59"/>
                </a:lnTo>
                <a:lnTo>
                  <a:pt x="37" y="63"/>
                </a:lnTo>
                <a:lnTo>
                  <a:pt x="41" y="66"/>
                </a:lnTo>
                <a:lnTo>
                  <a:pt x="43" y="64"/>
                </a:lnTo>
                <a:lnTo>
                  <a:pt x="48" y="62"/>
                </a:lnTo>
                <a:lnTo>
                  <a:pt x="48" y="60"/>
                </a:lnTo>
                <a:lnTo>
                  <a:pt x="47" y="63"/>
                </a:lnTo>
                <a:lnTo>
                  <a:pt x="48" y="62"/>
                </a:lnTo>
                <a:lnTo>
                  <a:pt x="52" y="59"/>
                </a:lnTo>
                <a:lnTo>
                  <a:pt x="55" y="55"/>
                </a:lnTo>
                <a:lnTo>
                  <a:pt x="51" y="59"/>
                </a:lnTo>
                <a:lnTo>
                  <a:pt x="55" y="56"/>
                </a:lnTo>
                <a:lnTo>
                  <a:pt x="57" y="52"/>
                </a:lnTo>
                <a:lnTo>
                  <a:pt x="53" y="56"/>
                </a:lnTo>
                <a:lnTo>
                  <a:pt x="57" y="54"/>
                </a:lnTo>
                <a:lnTo>
                  <a:pt x="60" y="50"/>
                </a:lnTo>
                <a:lnTo>
                  <a:pt x="61" y="48"/>
                </a:lnTo>
                <a:lnTo>
                  <a:pt x="59" y="50"/>
                </a:lnTo>
                <a:lnTo>
                  <a:pt x="60" y="50"/>
                </a:lnTo>
                <a:lnTo>
                  <a:pt x="63" y="44"/>
                </a:lnTo>
                <a:lnTo>
                  <a:pt x="64" y="43"/>
                </a:lnTo>
                <a:lnTo>
                  <a:pt x="61" y="39"/>
                </a:lnTo>
                <a:lnTo>
                  <a:pt x="57" y="42"/>
                </a:lnTo>
                <a:lnTo>
                  <a:pt x="63" y="28"/>
                </a:lnTo>
                <a:lnTo>
                  <a:pt x="64" y="30"/>
                </a:lnTo>
                <a:lnTo>
                  <a:pt x="64" y="23"/>
                </a:lnTo>
                <a:lnTo>
                  <a:pt x="63" y="22"/>
                </a:lnTo>
                <a:lnTo>
                  <a:pt x="60" y="16"/>
                </a:lnTo>
                <a:lnTo>
                  <a:pt x="59" y="16"/>
                </a:lnTo>
                <a:lnTo>
                  <a:pt x="61" y="17"/>
                </a:lnTo>
                <a:lnTo>
                  <a:pt x="60" y="16"/>
                </a:lnTo>
                <a:lnTo>
                  <a:pt x="57" y="12"/>
                </a:lnTo>
                <a:lnTo>
                  <a:pt x="53" y="9"/>
                </a:lnTo>
                <a:lnTo>
                  <a:pt x="57" y="13"/>
                </a:lnTo>
                <a:lnTo>
                  <a:pt x="55" y="9"/>
                </a:lnTo>
                <a:lnTo>
                  <a:pt x="51" y="7"/>
                </a:lnTo>
                <a:lnTo>
                  <a:pt x="55" y="11"/>
                </a:lnTo>
                <a:lnTo>
                  <a:pt x="52" y="7"/>
                </a:lnTo>
                <a:lnTo>
                  <a:pt x="48" y="4"/>
                </a:lnTo>
                <a:lnTo>
                  <a:pt x="47" y="3"/>
                </a:lnTo>
                <a:lnTo>
                  <a:pt x="48" y="5"/>
                </a:lnTo>
                <a:lnTo>
                  <a:pt x="48" y="4"/>
                </a:lnTo>
                <a:lnTo>
                  <a:pt x="43" y="1"/>
                </a:lnTo>
                <a:lnTo>
                  <a:pt x="41" y="0"/>
                </a:lnTo>
                <a:lnTo>
                  <a:pt x="21" y="0"/>
                </a:lnTo>
                <a:lnTo>
                  <a:pt x="20" y="1"/>
                </a:lnTo>
                <a:lnTo>
                  <a:pt x="19" y="1"/>
                </a:lnTo>
                <a:lnTo>
                  <a:pt x="17" y="3"/>
                </a:lnTo>
                <a:lnTo>
                  <a:pt x="16" y="3"/>
                </a:lnTo>
                <a:lnTo>
                  <a:pt x="5" y="13"/>
                </a:lnTo>
                <a:lnTo>
                  <a:pt x="8" y="12"/>
                </a:lnTo>
                <a:lnTo>
                  <a:pt x="7" y="12"/>
                </a:lnTo>
                <a:lnTo>
                  <a:pt x="4" y="16"/>
                </a:lnTo>
                <a:lnTo>
                  <a:pt x="3" y="17"/>
                </a:lnTo>
                <a:lnTo>
                  <a:pt x="5" y="16"/>
                </a:lnTo>
                <a:lnTo>
                  <a:pt x="4" y="16"/>
                </a:lnTo>
                <a:lnTo>
                  <a:pt x="1" y="22"/>
                </a:lnTo>
                <a:lnTo>
                  <a:pt x="0" y="23"/>
                </a:lnTo>
                <a:lnTo>
                  <a:pt x="0" y="34"/>
                </a:lnTo>
                <a:lnTo>
                  <a:pt x="16" y="34"/>
                </a:lnTo>
                <a:lnTo>
                  <a:pt x="16" y="28"/>
                </a:lnTo>
                <a:lnTo>
                  <a:pt x="17" y="27"/>
                </a:lnTo>
                <a:lnTo>
                  <a:pt x="15" y="27"/>
                </a:lnTo>
                <a:lnTo>
                  <a:pt x="16" y="27"/>
                </a:lnTo>
                <a:lnTo>
                  <a:pt x="19" y="23"/>
                </a:lnTo>
                <a:lnTo>
                  <a:pt x="20" y="22"/>
                </a:lnTo>
                <a:lnTo>
                  <a:pt x="17" y="23"/>
                </a:lnTo>
                <a:lnTo>
                  <a:pt x="19" y="23"/>
                </a:lnTo>
                <a:lnTo>
                  <a:pt x="21" y="19"/>
                </a:lnTo>
                <a:lnTo>
                  <a:pt x="23" y="19"/>
                </a:lnTo>
                <a:lnTo>
                  <a:pt x="24" y="17"/>
                </a:lnTo>
                <a:lnTo>
                  <a:pt x="25" y="17"/>
                </a:lnTo>
                <a:lnTo>
                  <a:pt x="27" y="16"/>
                </a:lnTo>
                <a:lnTo>
                  <a:pt x="32" y="16"/>
                </a:lnTo>
                <a:lnTo>
                  <a:pt x="36" y="16"/>
                </a:lnTo>
                <a:lnTo>
                  <a:pt x="37" y="17"/>
                </a:lnTo>
                <a:lnTo>
                  <a:pt x="37" y="15"/>
                </a:lnTo>
                <a:lnTo>
                  <a:pt x="37" y="16"/>
                </a:lnTo>
                <a:lnTo>
                  <a:pt x="41" y="19"/>
                </a:lnTo>
                <a:lnTo>
                  <a:pt x="43" y="20"/>
                </a:lnTo>
                <a:lnTo>
                  <a:pt x="41" y="17"/>
                </a:lnTo>
                <a:lnTo>
                  <a:pt x="39" y="16"/>
                </a:lnTo>
                <a:lnTo>
                  <a:pt x="45" y="23"/>
                </a:lnTo>
                <a:lnTo>
                  <a:pt x="44" y="20"/>
                </a:lnTo>
                <a:lnTo>
                  <a:pt x="41" y="19"/>
                </a:lnTo>
                <a:lnTo>
                  <a:pt x="48" y="26"/>
                </a:lnTo>
                <a:lnTo>
                  <a:pt x="47" y="23"/>
                </a:lnTo>
                <a:lnTo>
                  <a:pt x="44" y="22"/>
                </a:lnTo>
                <a:lnTo>
                  <a:pt x="45" y="23"/>
                </a:lnTo>
                <a:lnTo>
                  <a:pt x="48" y="27"/>
                </a:lnTo>
                <a:lnTo>
                  <a:pt x="49" y="27"/>
                </a:lnTo>
                <a:lnTo>
                  <a:pt x="47" y="27"/>
                </a:lnTo>
                <a:lnTo>
                  <a:pt x="48" y="28"/>
                </a:lnTo>
                <a:lnTo>
                  <a:pt x="48" y="35"/>
                </a:lnTo>
                <a:lnTo>
                  <a:pt x="52" y="39"/>
                </a:lnTo>
                <a:lnTo>
                  <a:pt x="57" y="26"/>
                </a:lnTo>
                <a:lnTo>
                  <a:pt x="51" y="28"/>
                </a:lnTo>
                <a:lnTo>
                  <a:pt x="48" y="38"/>
                </a:lnTo>
                <a:lnTo>
                  <a:pt x="47" y="39"/>
                </a:lnTo>
                <a:lnTo>
                  <a:pt x="49" y="39"/>
                </a:lnTo>
                <a:lnTo>
                  <a:pt x="48" y="39"/>
                </a:lnTo>
                <a:lnTo>
                  <a:pt x="45" y="43"/>
                </a:lnTo>
                <a:lnTo>
                  <a:pt x="44" y="44"/>
                </a:lnTo>
                <a:lnTo>
                  <a:pt x="47" y="43"/>
                </a:lnTo>
                <a:lnTo>
                  <a:pt x="48" y="40"/>
                </a:lnTo>
                <a:lnTo>
                  <a:pt x="41" y="47"/>
                </a:lnTo>
                <a:lnTo>
                  <a:pt x="44" y="46"/>
                </a:lnTo>
                <a:lnTo>
                  <a:pt x="45" y="43"/>
                </a:lnTo>
                <a:lnTo>
                  <a:pt x="39" y="50"/>
                </a:lnTo>
                <a:lnTo>
                  <a:pt x="41" y="48"/>
                </a:lnTo>
                <a:lnTo>
                  <a:pt x="43" y="46"/>
                </a:lnTo>
                <a:lnTo>
                  <a:pt x="41" y="47"/>
                </a:lnTo>
                <a:lnTo>
                  <a:pt x="37" y="50"/>
                </a:lnTo>
                <a:lnTo>
                  <a:pt x="37" y="51"/>
                </a:lnTo>
                <a:lnTo>
                  <a:pt x="37" y="48"/>
                </a:lnTo>
                <a:lnTo>
                  <a:pt x="36" y="50"/>
                </a:lnTo>
                <a:lnTo>
                  <a:pt x="27" y="52"/>
                </a:lnTo>
                <a:lnTo>
                  <a:pt x="24" y="59"/>
                </a:lnTo>
                <a:lnTo>
                  <a:pt x="37" y="54"/>
                </a:lnTo>
                <a:lnTo>
                  <a:pt x="33" y="50"/>
                </a:lnTo>
                <a:lnTo>
                  <a:pt x="27" y="50"/>
                </a:lnTo>
                <a:lnTo>
                  <a:pt x="25" y="48"/>
                </a:lnTo>
                <a:lnTo>
                  <a:pt x="24" y="48"/>
                </a:lnTo>
                <a:lnTo>
                  <a:pt x="23" y="47"/>
                </a:lnTo>
                <a:lnTo>
                  <a:pt x="21" y="47"/>
                </a:lnTo>
                <a:lnTo>
                  <a:pt x="19" y="43"/>
                </a:lnTo>
                <a:lnTo>
                  <a:pt x="17" y="43"/>
                </a:lnTo>
                <a:lnTo>
                  <a:pt x="20" y="44"/>
                </a:lnTo>
                <a:lnTo>
                  <a:pt x="19" y="43"/>
                </a:lnTo>
                <a:lnTo>
                  <a:pt x="16" y="39"/>
                </a:lnTo>
                <a:lnTo>
                  <a:pt x="15" y="39"/>
                </a:lnTo>
                <a:lnTo>
                  <a:pt x="17" y="39"/>
                </a:lnTo>
                <a:lnTo>
                  <a:pt x="16" y="38"/>
                </a:lnTo>
                <a:lnTo>
                  <a:pt x="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94">
            <a:extLst>
              <a:ext uri="{FF2B5EF4-FFF2-40B4-BE49-F238E27FC236}">
                <a16:creationId xmlns:a16="http://schemas.microsoft.com/office/drawing/2014/main" id="{AD6017A2-A29F-4B3D-A7A4-8B491839DE79}"/>
              </a:ext>
            </a:extLst>
          </p:cNvPr>
          <p:cNvSpPr>
            <a:spLocks/>
          </p:cNvSpPr>
          <p:nvPr/>
        </p:nvSpPr>
        <p:spPr bwMode="auto">
          <a:xfrm>
            <a:off x="7768009" y="3535496"/>
            <a:ext cx="25400" cy="425450"/>
          </a:xfrm>
          <a:custGeom>
            <a:avLst/>
            <a:gdLst>
              <a:gd name="T0" fmla="*/ 0 w 16"/>
              <a:gd name="T1" fmla="*/ 2147483647 h 268"/>
              <a:gd name="T2" fmla="*/ 0 w 16"/>
              <a:gd name="T3" fmla="*/ 2147483647 h 268"/>
              <a:gd name="T4" fmla="*/ 2147483647 w 16"/>
              <a:gd name="T5" fmla="*/ 2147483647 h 268"/>
              <a:gd name="T6" fmla="*/ 2147483647 w 16"/>
              <a:gd name="T7" fmla="*/ 2147483647 h 268"/>
              <a:gd name="T8" fmla="*/ 2147483647 w 16"/>
              <a:gd name="T9" fmla="*/ 2147483647 h 268"/>
              <a:gd name="T10" fmla="*/ 2147483647 w 16"/>
              <a:gd name="T11" fmla="*/ 2147483647 h 268"/>
              <a:gd name="T12" fmla="*/ 2147483647 w 16"/>
              <a:gd name="T13" fmla="*/ 2147483647 h 268"/>
              <a:gd name="T14" fmla="*/ 2147483647 w 16"/>
              <a:gd name="T15" fmla="*/ 2147483647 h 268"/>
              <a:gd name="T16" fmla="*/ 2147483647 w 16"/>
              <a:gd name="T17" fmla="*/ 2147483647 h 268"/>
              <a:gd name="T18" fmla="*/ 2147483647 w 16"/>
              <a:gd name="T19" fmla="*/ 0 h 268"/>
              <a:gd name="T20" fmla="*/ 2147483647 w 16"/>
              <a:gd name="T21" fmla="*/ 0 h 268"/>
              <a:gd name="T22" fmla="*/ 2147483647 w 16"/>
              <a:gd name="T23" fmla="*/ 2147483647 h 268"/>
              <a:gd name="T24" fmla="*/ 0 w 16"/>
              <a:gd name="T25" fmla="*/ 2147483647 h 268"/>
              <a:gd name="T26" fmla="*/ 0 w 16"/>
              <a:gd name="T27" fmla="*/ 2147483647 h 268"/>
              <a:gd name="T28" fmla="*/ 0 w 16"/>
              <a:gd name="T29" fmla="*/ 2147483647 h 2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68"/>
              <a:gd name="T47" fmla="*/ 16 w 16"/>
              <a:gd name="T48" fmla="*/ 268 h 2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68">
                <a:moveTo>
                  <a:pt x="0" y="260"/>
                </a:moveTo>
                <a:lnTo>
                  <a:pt x="0" y="263"/>
                </a:lnTo>
                <a:lnTo>
                  <a:pt x="3" y="265"/>
                </a:lnTo>
                <a:lnTo>
                  <a:pt x="5" y="268"/>
                </a:lnTo>
                <a:lnTo>
                  <a:pt x="11" y="268"/>
                </a:lnTo>
                <a:lnTo>
                  <a:pt x="13" y="265"/>
                </a:lnTo>
                <a:lnTo>
                  <a:pt x="16" y="263"/>
                </a:lnTo>
                <a:lnTo>
                  <a:pt x="16" y="6"/>
                </a:lnTo>
                <a:lnTo>
                  <a:pt x="13" y="3"/>
                </a:lnTo>
                <a:lnTo>
                  <a:pt x="11" y="0"/>
                </a:lnTo>
                <a:lnTo>
                  <a:pt x="5" y="0"/>
                </a:lnTo>
                <a:lnTo>
                  <a:pt x="3" y="3"/>
                </a:lnTo>
                <a:lnTo>
                  <a:pt x="0" y="6"/>
                </a:lnTo>
                <a:lnTo>
                  <a:pt x="0" y="8"/>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Freeform 95">
            <a:extLst>
              <a:ext uri="{FF2B5EF4-FFF2-40B4-BE49-F238E27FC236}">
                <a16:creationId xmlns:a16="http://schemas.microsoft.com/office/drawing/2014/main" id="{0DAB97BF-488D-43CB-99B9-36B4DBC22E33}"/>
              </a:ext>
            </a:extLst>
          </p:cNvPr>
          <p:cNvSpPr>
            <a:spLocks/>
          </p:cNvSpPr>
          <p:nvPr/>
        </p:nvSpPr>
        <p:spPr bwMode="auto">
          <a:xfrm>
            <a:off x="5494709" y="3535496"/>
            <a:ext cx="2298700" cy="25400"/>
          </a:xfrm>
          <a:custGeom>
            <a:avLst/>
            <a:gdLst>
              <a:gd name="T0" fmla="*/ 2147483647 w 1448"/>
              <a:gd name="T1" fmla="*/ 2147483647 h 16"/>
              <a:gd name="T2" fmla="*/ 2147483647 w 1448"/>
              <a:gd name="T3" fmla="*/ 2147483647 h 16"/>
              <a:gd name="T4" fmla="*/ 2147483647 w 1448"/>
              <a:gd name="T5" fmla="*/ 2147483647 h 16"/>
              <a:gd name="T6" fmla="*/ 2147483647 w 1448"/>
              <a:gd name="T7" fmla="*/ 2147483647 h 16"/>
              <a:gd name="T8" fmla="*/ 2147483647 w 1448"/>
              <a:gd name="T9" fmla="*/ 2147483647 h 16"/>
              <a:gd name="T10" fmla="*/ 2147483647 w 1448"/>
              <a:gd name="T11" fmla="*/ 2147483647 h 16"/>
              <a:gd name="T12" fmla="*/ 2147483647 w 1448"/>
              <a:gd name="T13" fmla="*/ 0 h 16"/>
              <a:gd name="T14" fmla="*/ 2147483647 w 1448"/>
              <a:gd name="T15" fmla="*/ 0 h 16"/>
              <a:gd name="T16" fmla="*/ 2147483647 w 1448"/>
              <a:gd name="T17" fmla="*/ 2147483647 h 16"/>
              <a:gd name="T18" fmla="*/ 0 w 1448"/>
              <a:gd name="T19" fmla="*/ 2147483647 h 16"/>
              <a:gd name="T20" fmla="*/ 0 w 1448"/>
              <a:gd name="T21" fmla="*/ 2147483647 h 16"/>
              <a:gd name="T22" fmla="*/ 2147483647 w 1448"/>
              <a:gd name="T23" fmla="*/ 2147483647 h 16"/>
              <a:gd name="T24" fmla="*/ 2147483647 w 1448"/>
              <a:gd name="T25" fmla="*/ 2147483647 h 16"/>
              <a:gd name="T26" fmla="*/ 2147483647 w 1448"/>
              <a:gd name="T27" fmla="*/ 2147483647 h 16"/>
              <a:gd name="T28" fmla="*/ 2147483647 w 1448"/>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8"/>
              <a:gd name="T46" fmla="*/ 0 h 16"/>
              <a:gd name="T47" fmla="*/ 1448 w 144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8" h="16">
                <a:moveTo>
                  <a:pt x="1440" y="16"/>
                </a:moveTo>
                <a:lnTo>
                  <a:pt x="1443" y="16"/>
                </a:lnTo>
                <a:lnTo>
                  <a:pt x="1445" y="14"/>
                </a:lnTo>
                <a:lnTo>
                  <a:pt x="1448" y="11"/>
                </a:lnTo>
                <a:lnTo>
                  <a:pt x="1448" y="6"/>
                </a:lnTo>
                <a:lnTo>
                  <a:pt x="1445" y="3"/>
                </a:lnTo>
                <a:lnTo>
                  <a:pt x="1443" y="0"/>
                </a:lnTo>
                <a:lnTo>
                  <a:pt x="6" y="0"/>
                </a:lnTo>
                <a:lnTo>
                  <a:pt x="3" y="3"/>
                </a:lnTo>
                <a:lnTo>
                  <a:pt x="0" y="6"/>
                </a:lnTo>
                <a:lnTo>
                  <a:pt x="0" y="11"/>
                </a:lnTo>
                <a:lnTo>
                  <a:pt x="3" y="14"/>
                </a:lnTo>
                <a:lnTo>
                  <a:pt x="6" y="16"/>
                </a:lnTo>
                <a:lnTo>
                  <a:pt x="8" y="16"/>
                </a:lnTo>
                <a:lnTo>
                  <a:pt x="144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Freeform 96">
            <a:extLst>
              <a:ext uri="{FF2B5EF4-FFF2-40B4-BE49-F238E27FC236}">
                <a16:creationId xmlns:a16="http://schemas.microsoft.com/office/drawing/2014/main" id="{6377F3CD-AA49-495E-886C-A33F664A2CC7}"/>
              </a:ext>
            </a:extLst>
          </p:cNvPr>
          <p:cNvSpPr>
            <a:spLocks/>
          </p:cNvSpPr>
          <p:nvPr/>
        </p:nvSpPr>
        <p:spPr bwMode="auto">
          <a:xfrm>
            <a:off x="5297859" y="3535496"/>
            <a:ext cx="222250" cy="25400"/>
          </a:xfrm>
          <a:custGeom>
            <a:avLst/>
            <a:gdLst>
              <a:gd name="T0" fmla="*/ 2147483647 w 140"/>
              <a:gd name="T1" fmla="*/ 2147483647 h 16"/>
              <a:gd name="T2" fmla="*/ 2147483647 w 140"/>
              <a:gd name="T3" fmla="*/ 2147483647 h 16"/>
              <a:gd name="T4" fmla="*/ 2147483647 w 140"/>
              <a:gd name="T5" fmla="*/ 2147483647 h 16"/>
              <a:gd name="T6" fmla="*/ 2147483647 w 140"/>
              <a:gd name="T7" fmla="*/ 2147483647 h 16"/>
              <a:gd name="T8" fmla="*/ 2147483647 w 140"/>
              <a:gd name="T9" fmla="*/ 2147483647 h 16"/>
              <a:gd name="T10" fmla="*/ 2147483647 w 140"/>
              <a:gd name="T11" fmla="*/ 2147483647 h 16"/>
              <a:gd name="T12" fmla="*/ 2147483647 w 140"/>
              <a:gd name="T13" fmla="*/ 0 h 16"/>
              <a:gd name="T14" fmla="*/ 2147483647 w 140"/>
              <a:gd name="T15" fmla="*/ 0 h 16"/>
              <a:gd name="T16" fmla="*/ 2147483647 w 140"/>
              <a:gd name="T17" fmla="*/ 2147483647 h 16"/>
              <a:gd name="T18" fmla="*/ 0 w 140"/>
              <a:gd name="T19" fmla="*/ 2147483647 h 16"/>
              <a:gd name="T20" fmla="*/ 0 w 140"/>
              <a:gd name="T21" fmla="*/ 2147483647 h 16"/>
              <a:gd name="T22" fmla="*/ 2147483647 w 140"/>
              <a:gd name="T23" fmla="*/ 2147483647 h 16"/>
              <a:gd name="T24" fmla="*/ 2147483647 w 140"/>
              <a:gd name="T25" fmla="*/ 2147483647 h 16"/>
              <a:gd name="T26" fmla="*/ 2147483647 w 140"/>
              <a:gd name="T27" fmla="*/ 2147483647 h 16"/>
              <a:gd name="T28" fmla="*/ 2147483647 w 140"/>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16"/>
              <a:gd name="T47" fmla="*/ 140 w 14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16">
                <a:moveTo>
                  <a:pt x="132" y="16"/>
                </a:moveTo>
                <a:lnTo>
                  <a:pt x="135" y="16"/>
                </a:lnTo>
                <a:lnTo>
                  <a:pt x="138" y="14"/>
                </a:lnTo>
                <a:lnTo>
                  <a:pt x="140" y="11"/>
                </a:lnTo>
                <a:lnTo>
                  <a:pt x="140" y="6"/>
                </a:lnTo>
                <a:lnTo>
                  <a:pt x="138" y="3"/>
                </a:lnTo>
                <a:lnTo>
                  <a:pt x="135" y="0"/>
                </a:lnTo>
                <a:lnTo>
                  <a:pt x="5" y="0"/>
                </a:lnTo>
                <a:lnTo>
                  <a:pt x="2" y="3"/>
                </a:lnTo>
                <a:lnTo>
                  <a:pt x="0" y="6"/>
                </a:lnTo>
                <a:lnTo>
                  <a:pt x="0" y="11"/>
                </a:lnTo>
                <a:lnTo>
                  <a:pt x="2" y="14"/>
                </a:lnTo>
                <a:lnTo>
                  <a:pt x="5" y="16"/>
                </a:lnTo>
                <a:lnTo>
                  <a:pt x="8" y="16"/>
                </a:lnTo>
                <a:lnTo>
                  <a:pt x="1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Freeform 97">
            <a:extLst>
              <a:ext uri="{FF2B5EF4-FFF2-40B4-BE49-F238E27FC236}">
                <a16:creationId xmlns:a16="http://schemas.microsoft.com/office/drawing/2014/main" id="{E8864217-FD1F-4EB4-B799-380497109E52}"/>
              </a:ext>
            </a:extLst>
          </p:cNvPr>
          <p:cNvSpPr>
            <a:spLocks/>
          </p:cNvSpPr>
          <p:nvPr/>
        </p:nvSpPr>
        <p:spPr bwMode="auto">
          <a:xfrm>
            <a:off x="5297859" y="2579821"/>
            <a:ext cx="25400" cy="981075"/>
          </a:xfrm>
          <a:custGeom>
            <a:avLst/>
            <a:gdLst>
              <a:gd name="T0" fmla="*/ 0 w 16"/>
              <a:gd name="T1" fmla="*/ 2147483647 h 618"/>
              <a:gd name="T2" fmla="*/ 0 w 16"/>
              <a:gd name="T3" fmla="*/ 2147483647 h 618"/>
              <a:gd name="T4" fmla="*/ 2147483647 w 16"/>
              <a:gd name="T5" fmla="*/ 2147483647 h 618"/>
              <a:gd name="T6" fmla="*/ 2147483647 w 16"/>
              <a:gd name="T7" fmla="*/ 2147483647 h 618"/>
              <a:gd name="T8" fmla="*/ 2147483647 w 16"/>
              <a:gd name="T9" fmla="*/ 2147483647 h 618"/>
              <a:gd name="T10" fmla="*/ 2147483647 w 16"/>
              <a:gd name="T11" fmla="*/ 2147483647 h 618"/>
              <a:gd name="T12" fmla="*/ 2147483647 w 16"/>
              <a:gd name="T13" fmla="*/ 2147483647 h 618"/>
              <a:gd name="T14" fmla="*/ 2147483647 w 16"/>
              <a:gd name="T15" fmla="*/ 2147483647 h 618"/>
              <a:gd name="T16" fmla="*/ 2147483647 w 16"/>
              <a:gd name="T17" fmla="*/ 2147483647 h 618"/>
              <a:gd name="T18" fmla="*/ 2147483647 w 16"/>
              <a:gd name="T19" fmla="*/ 0 h 618"/>
              <a:gd name="T20" fmla="*/ 2147483647 w 16"/>
              <a:gd name="T21" fmla="*/ 0 h 618"/>
              <a:gd name="T22" fmla="*/ 2147483647 w 16"/>
              <a:gd name="T23" fmla="*/ 2147483647 h 618"/>
              <a:gd name="T24" fmla="*/ 0 w 16"/>
              <a:gd name="T25" fmla="*/ 2147483647 h 618"/>
              <a:gd name="T26" fmla="*/ 0 w 16"/>
              <a:gd name="T27" fmla="*/ 2147483647 h 618"/>
              <a:gd name="T28" fmla="*/ 0 w 16"/>
              <a:gd name="T29" fmla="*/ 2147483647 h 6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618"/>
              <a:gd name="T47" fmla="*/ 16 w 16"/>
              <a:gd name="T48" fmla="*/ 618 h 6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618">
                <a:moveTo>
                  <a:pt x="0" y="610"/>
                </a:moveTo>
                <a:lnTo>
                  <a:pt x="0" y="613"/>
                </a:lnTo>
                <a:lnTo>
                  <a:pt x="2" y="616"/>
                </a:lnTo>
                <a:lnTo>
                  <a:pt x="5" y="618"/>
                </a:lnTo>
                <a:lnTo>
                  <a:pt x="10" y="618"/>
                </a:lnTo>
                <a:lnTo>
                  <a:pt x="13" y="616"/>
                </a:lnTo>
                <a:lnTo>
                  <a:pt x="16" y="613"/>
                </a:lnTo>
                <a:lnTo>
                  <a:pt x="16" y="5"/>
                </a:lnTo>
                <a:lnTo>
                  <a:pt x="13" y="2"/>
                </a:lnTo>
                <a:lnTo>
                  <a:pt x="10" y="0"/>
                </a:lnTo>
                <a:lnTo>
                  <a:pt x="5" y="0"/>
                </a:lnTo>
                <a:lnTo>
                  <a:pt x="2" y="2"/>
                </a:lnTo>
                <a:lnTo>
                  <a:pt x="0" y="5"/>
                </a:lnTo>
                <a:lnTo>
                  <a:pt x="0" y="8"/>
                </a:lnTo>
                <a:lnTo>
                  <a:pt x="0" y="6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98">
            <a:extLst>
              <a:ext uri="{FF2B5EF4-FFF2-40B4-BE49-F238E27FC236}">
                <a16:creationId xmlns:a16="http://schemas.microsoft.com/office/drawing/2014/main" id="{D1BA9866-0D0B-447C-9D08-8C5ED0DFE36A}"/>
              </a:ext>
            </a:extLst>
          </p:cNvPr>
          <p:cNvSpPr>
            <a:spLocks/>
          </p:cNvSpPr>
          <p:nvPr/>
        </p:nvSpPr>
        <p:spPr bwMode="auto">
          <a:xfrm>
            <a:off x="5297859" y="2579821"/>
            <a:ext cx="144463" cy="25400"/>
          </a:xfrm>
          <a:custGeom>
            <a:avLst/>
            <a:gdLst>
              <a:gd name="T0" fmla="*/ 2147483647 w 91"/>
              <a:gd name="T1" fmla="*/ 0 h 16"/>
              <a:gd name="T2" fmla="*/ 2147483647 w 91"/>
              <a:gd name="T3" fmla="*/ 0 h 16"/>
              <a:gd name="T4" fmla="*/ 2147483647 w 91"/>
              <a:gd name="T5" fmla="*/ 2147483647 h 16"/>
              <a:gd name="T6" fmla="*/ 0 w 91"/>
              <a:gd name="T7" fmla="*/ 2147483647 h 16"/>
              <a:gd name="T8" fmla="*/ 0 w 91"/>
              <a:gd name="T9" fmla="*/ 2147483647 h 16"/>
              <a:gd name="T10" fmla="*/ 2147483647 w 91"/>
              <a:gd name="T11" fmla="*/ 2147483647 h 16"/>
              <a:gd name="T12" fmla="*/ 2147483647 w 91"/>
              <a:gd name="T13" fmla="*/ 2147483647 h 16"/>
              <a:gd name="T14" fmla="*/ 2147483647 w 91"/>
              <a:gd name="T15" fmla="*/ 2147483647 h 16"/>
              <a:gd name="T16" fmla="*/ 2147483647 w 91"/>
              <a:gd name="T17" fmla="*/ 2147483647 h 16"/>
              <a:gd name="T18" fmla="*/ 2147483647 w 91"/>
              <a:gd name="T19" fmla="*/ 2147483647 h 16"/>
              <a:gd name="T20" fmla="*/ 2147483647 w 91"/>
              <a:gd name="T21" fmla="*/ 2147483647 h 16"/>
              <a:gd name="T22" fmla="*/ 2147483647 w 91"/>
              <a:gd name="T23" fmla="*/ 2147483647 h 16"/>
              <a:gd name="T24" fmla="*/ 2147483647 w 91"/>
              <a:gd name="T25" fmla="*/ 0 h 16"/>
              <a:gd name="T26" fmla="*/ 2147483647 w 91"/>
              <a:gd name="T27" fmla="*/ 0 h 16"/>
              <a:gd name="T28" fmla="*/ 2147483647 w 9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16"/>
              <a:gd name="T47" fmla="*/ 91 w 9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16">
                <a:moveTo>
                  <a:pt x="8" y="0"/>
                </a:moveTo>
                <a:lnTo>
                  <a:pt x="5" y="0"/>
                </a:lnTo>
                <a:lnTo>
                  <a:pt x="2" y="2"/>
                </a:lnTo>
                <a:lnTo>
                  <a:pt x="0" y="5"/>
                </a:lnTo>
                <a:lnTo>
                  <a:pt x="0" y="10"/>
                </a:lnTo>
                <a:lnTo>
                  <a:pt x="2" y="13"/>
                </a:lnTo>
                <a:lnTo>
                  <a:pt x="5" y="16"/>
                </a:lnTo>
                <a:lnTo>
                  <a:pt x="85" y="16"/>
                </a:lnTo>
                <a:lnTo>
                  <a:pt x="88" y="13"/>
                </a:lnTo>
                <a:lnTo>
                  <a:pt x="91" y="10"/>
                </a:lnTo>
                <a:lnTo>
                  <a:pt x="91" y="5"/>
                </a:lnTo>
                <a:lnTo>
                  <a:pt x="88" y="2"/>
                </a:lnTo>
                <a:lnTo>
                  <a:pt x="85" y="0"/>
                </a:lnTo>
                <a:lnTo>
                  <a:pt x="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99">
            <a:extLst>
              <a:ext uri="{FF2B5EF4-FFF2-40B4-BE49-F238E27FC236}">
                <a16:creationId xmlns:a16="http://schemas.microsoft.com/office/drawing/2014/main" id="{073243AE-59A2-40F4-B655-CB97F0CFE309}"/>
              </a:ext>
            </a:extLst>
          </p:cNvPr>
          <p:cNvSpPr>
            <a:spLocks/>
          </p:cNvSpPr>
          <p:nvPr/>
        </p:nvSpPr>
        <p:spPr bwMode="auto">
          <a:xfrm>
            <a:off x="5297859" y="3535496"/>
            <a:ext cx="25400" cy="1341437"/>
          </a:xfrm>
          <a:custGeom>
            <a:avLst/>
            <a:gdLst>
              <a:gd name="T0" fmla="*/ 2147483647 w 16"/>
              <a:gd name="T1" fmla="*/ 2147483647 h 845"/>
              <a:gd name="T2" fmla="*/ 2147483647 w 16"/>
              <a:gd name="T3" fmla="*/ 2147483647 h 845"/>
              <a:gd name="T4" fmla="*/ 2147483647 w 16"/>
              <a:gd name="T5" fmla="*/ 2147483647 h 845"/>
              <a:gd name="T6" fmla="*/ 2147483647 w 16"/>
              <a:gd name="T7" fmla="*/ 0 h 845"/>
              <a:gd name="T8" fmla="*/ 2147483647 w 16"/>
              <a:gd name="T9" fmla="*/ 0 h 845"/>
              <a:gd name="T10" fmla="*/ 2147483647 w 16"/>
              <a:gd name="T11" fmla="*/ 2147483647 h 845"/>
              <a:gd name="T12" fmla="*/ 0 w 16"/>
              <a:gd name="T13" fmla="*/ 2147483647 h 845"/>
              <a:gd name="T14" fmla="*/ 0 w 16"/>
              <a:gd name="T15" fmla="*/ 2147483647 h 845"/>
              <a:gd name="T16" fmla="*/ 2147483647 w 16"/>
              <a:gd name="T17" fmla="*/ 2147483647 h 845"/>
              <a:gd name="T18" fmla="*/ 2147483647 w 16"/>
              <a:gd name="T19" fmla="*/ 2147483647 h 845"/>
              <a:gd name="T20" fmla="*/ 2147483647 w 16"/>
              <a:gd name="T21" fmla="*/ 2147483647 h 845"/>
              <a:gd name="T22" fmla="*/ 2147483647 w 16"/>
              <a:gd name="T23" fmla="*/ 2147483647 h 845"/>
              <a:gd name="T24" fmla="*/ 2147483647 w 16"/>
              <a:gd name="T25" fmla="*/ 2147483647 h 845"/>
              <a:gd name="T26" fmla="*/ 2147483647 w 16"/>
              <a:gd name="T27" fmla="*/ 2147483647 h 845"/>
              <a:gd name="T28" fmla="*/ 2147483647 w 16"/>
              <a:gd name="T29" fmla="*/ 2147483647 h 8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845"/>
              <a:gd name="T47" fmla="*/ 16 w 16"/>
              <a:gd name="T48" fmla="*/ 845 h 8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845">
                <a:moveTo>
                  <a:pt x="16" y="8"/>
                </a:moveTo>
                <a:lnTo>
                  <a:pt x="16" y="6"/>
                </a:lnTo>
                <a:lnTo>
                  <a:pt x="13" y="3"/>
                </a:lnTo>
                <a:lnTo>
                  <a:pt x="10" y="0"/>
                </a:lnTo>
                <a:lnTo>
                  <a:pt x="5" y="0"/>
                </a:lnTo>
                <a:lnTo>
                  <a:pt x="2" y="3"/>
                </a:lnTo>
                <a:lnTo>
                  <a:pt x="0" y="6"/>
                </a:lnTo>
                <a:lnTo>
                  <a:pt x="0" y="840"/>
                </a:lnTo>
                <a:lnTo>
                  <a:pt x="2" y="843"/>
                </a:lnTo>
                <a:lnTo>
                  <a:pt x="5" y="845"/>
                </a:lnTo>
                <a:lnTo>
                  <a:pt x="10" y="845"/>
                </a:lnTo>
                <a:lnTo>
                  <a:pt x="13" y="843"/>
                </a:lnTo>
                <a:lnTo>
                  <a:pt x="16" y="840"/>
                </a:lnTo>
                <a:lnTo>
                  <a:pt x="16" y="83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100">
            <a:extLst>
              <a:ext uri="{FF2B5EF4-FFF2-40B4-BE49-F238E27FC236}">
                <a16:creationId xmlns:a16="http://schemas.microsoft.com/office/drawing/2014/main" id="{8D6AAA5B-37DF-4194-B43E-2300A5CE5314}"/>
              </a:ext>
            </a:extLst>
          </p:cNvPr>
          <p:cNvSpPr>
            <a:spLocks/>
          </p:cNvSpPr>
          <p:nvPr/>
        </p:nvSpPr>
        <p:spPr bwMode="auto">
          <a:xfrm>
            <a:off x="5297859" y="4851533"/>
            <a:ext cx="422275" cy="25400"/>
          </a:xfrm>
          <a:custGeom>
            <a:avLst/>
            <a:gdLst>
              <a:gd name="T0" fmla="*/ 2147483647 w 266"/>
              <a:gd name="T1" fmla="*/ 0 h 16"/>
              <a:gd name="T2" fmla="*/ 2147483647 w 266"/>
              <a:gd name="T3" fmla="*/ 0 h 16"/>
              <a:gd name="T4" fmla="*/ 2147483647 w 266"/>
              <a:gd name="T5" fmla="*/ 2147483647 h 16"/>
              <a:gd name="T6" fmla="*/ 0 w 266"/>
              <a:gd name="T7" fmla="*/ 2147483647 h 16"/>
              <a:gd name="T8" fmla="*/ 0 w 266"/>
              <a:gd name="T9" fmla="*/ 2147483647 h 16"/>
              <a:gd name="T10" fmla="*/ 2147483647 w 266"/>
              <a:gd name="T11" fmla="*/ 2147483647 h 16"/>
              <a:gd name="T12" fmla="*/ 2147483647 w 266"/>
              <a:gd name="T13" fmla="*/ 2147483647 h 16"/>
              <a:gd name="T14" fmla="*/ 2147483647 w 266"/>
              <a:gd name="T15" fmla="*/ 2147483647 h 16"/>
              <a:gd name="T16" fmla="*/ 2147483647 w 266"/>
              <a:gd name="T17" fmla="*/ 2147483647 h 16"/>
              <a:gd name="T18" fmla="*/ 2147483647 w 266"/>
              <a:gd name="T19" fmla="*/ 2147483647 h 16"/>
              <a:gd name="T20" fmla="*/ 2147483647 w 266"/>
              <a:gd name="T21" fmla="*/ 2147483647 h 16"/>
              <a:gd name="T22" fmla="*/ 2147483647 w 266"/>
              <a:gd name="T23" fmla="*/ 2147483647 h 16"/>
              <a:gd name="T24" fmla="*/ 2147483647 w 266"/>
              <a:gd name="T25" fmla="*/ 0 h 16"/>
              <a:gd name="T26" fmla="*/ 2147483647 w 266"/>
              <a:gd name="T27" fmla="*/ 0 h 16"/>
              <a:gd name="T28" fmla="*/ 2147483647 w 26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6"/>
              <a:gd name="T46" fmla="*/ 0 h 16"/>
              <a:gd name="T47" fmla="*/ 266 w 26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6" h="16">
                <a:moveTo>
                  <a:pt x="8" y="0"/>
                </a:moveTo>
                <a:lnTo>
                  <a:pt x="5" y="0"/>
                </a:lnTo>
                <a:lnTo>
                  <a:pt x="2" y="3"/>
                </a:lnTo>
                <a:lnTo>
                  <a:pt x="0" y="5"/>
                </a:lnTo>
                <a:lnTo>
                  <a:pt x="0" y="11"/>
                </a:lnTo>
                <a:lnTo>
                  <a:pt x="2" y="14"/>
                </a:lnTo>
                <a:lnTo>
                  <a:pt x="5" y="16"/>
                </a:lnTo>
                <a:lnTo>
                  <a:pt x="261" y="16"/>
                </a:lnTo>
                <a:lnTo>
                  <a:pt x="264" y="14"/>
                </a:lnTo>
                <a:lnTo>
                  <a:pt x="266" y="11"/>
                </a:lnTo>
                <a:lnTo>
                  <a:pt x="266" y="5"/>
                </a:lnTo>
                <a:lnTo>
                  <a:pt x="264" y="3"/>
                </a:lnTo>
                <a:lnTo>
                  <a:pt x="261" y="0"/>
                </a:lnTo>
                <a:lnTo>
                  <a:pt x="25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Oval 101">
            <a:extLst>
              <a:ext uri="{FF2B5EF4-FFF2-40B4-BE49-F238E27FC236}">
                <a16:creationId xmlns:a16="http://schemas.microsoft.com/office/drawing/2014/main" id="{F580EFBB-144B-446B-BF05-5963E9F38D51}"/>
              </a:ext>
            </a:extLst>
          </p:cNvPr>
          <p:cNvSpPr>
            <a:spLocks noChangeArrowheads="1"/>
          </p:cNvSpPr>
          <p:nvPr/>
        </p:nvSpPr>
        <p:spPr bwMode="auto">
          <a:xfrm>
            <a:off x="5281984" y="3522796"/>
            <a:ext cx="84138" cy="809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104" name="Freeform 102">
            <a:extLst>
              <a:ext uri="{FF2B5EF4-FFF2-40B4-BE49-F238E27FC236}">
                <a16:creationId xmlns:a16="http://schemas.microsoft.com/office/drawing/2014/main" id="{B679CA94-D9E7-4B8A-AC03-3672882ECE65}"/>
              </a:ext>
            </a:extLst>
          </p:cNvPr>
          <p:cNvSpPr>
            <a:spLocks/>
          </p:cNvSpPr>
          <p:nvPr/>
        </p:nvSpPr>
        <p:spPr bwMode="auto">
          <a:xfrm>
            <a:off x="5269284" y="3510096"/>
            <a:ext cx="104775" cy="101600"/>
          </a:xfrm>
          <a:custGeom>
            <a:avLst/>
            <a:gdLst>
              <a:gd name="T0" fmla="*/ 2147483647 w 66"/>
              <a:gd name="T1" fmla="*/ 2147483647 h 64"/>
              <a:gd name="T2" fmla="*/ 2147483647 w 66"/>
              <a:gd name="T3" fmla="*/ 2147483647 h 64"/>
              <a:gd name="T4" fmla="*/ 2147483647 w 66"/>
              <a:gd name="T5" fmla="*/ 2147483647 h 64"/>
              <a:gd name="T6" fmla="*/ 2147483647 w 66"/>
              <a:gd name="T7" fmla="*/ 2147483647 h 64"/>
              <a:gd name="T8" fmla="*/ 2147483647 w 66"/>
              <a:gd name="T9" fmla="*/ 2147483647 h 64"/>
              <a:gd name="T10" fmla="*/ 2147483647 w 66"/>
              <a:gd name="T11" fmla="*/ 2147483647 h 64"/>
              <a:gd name="T12" fmla="*/ 2147483647 w 66"/>
              <a:gd name="T13" fmla="*/ 2147483647 h 64"/>
              <a:gd name="T14" fmla="*/ 2147483647 w 66"/>
              <a:gd name="T15" fmla="*/ 2147483647 h 64"/>
              <a:gd name="T16" fmla="*/ 2147483647 w 66"/>
              <a:gd name="T17" fmla="*/ 2147483647 h 64"/>
              <a:gd name="T18" fmla="*/ 2147483647 w 66"/>
              <a:gd name="T19" fmla="*/ 2147483647 h 64"/>
              <a:gd name="T20" fmla="*/ 2147483647 w 66"/>
              <a:gd name="T21" fmla="*/ 2147483647 h 64"/>
              <a:gd name="T22" fmla="*/ 2147483647 w 66"/>
              <a:gd name="T23" fmla="*/ 2147483647 h 64"/>
              <a:gd name="T24" fmla="*/ 2147483647 w 66"/>
              <a:gd name="T25" fmla="*/ 2147483647 h 64"/>
              <a:gd name="T26" fmla="*/ 2147483647 w 66"/>
              <a:gd name="T27" fmla="*/ 2147483647 h 64"/>
              <a:gd name="T28" fmla="*/ 2147483647 w 66"/>
              <a:gd name="T29" fmla="*/ 2147483647 h 64"/>
              <a:gd name="T30" fmla="*/ 2147483647 w 66"/>
              <a:gd name="T31" fmla="*/ 2147483647 h 64"/>
              <a:gd name="T32" fmla="*/ 2147483647 w 66"/>
              <a:gd name="T33" fmla="*/ 2147483647 h 64"/>
              <a:gd name="T34" fmla="*/ 2147483647 w 66"/>
              <a:gd name="T35" fmla="*/ 2147483647 h 64"/>
              <a:gd name="T36" fmla="*/ 2147483647 w 66"/>
              <a:gd name="T37" fmla="*/ 2147483647 h 64"/>
              <a:gd name="T38" fmla="*/ 2147483647 w 66"/>
              <a:gd name="T39" fmla="*/ 2147483647 h 64"/>
              <a:gd name="T40" fmla="*/ 2147483647 w 66"/>
              <a:gd name="T41" fmla="*/ 2147483647 h 64"/>
              <a:gd name="T42" fmla="*/ 2147483647 w 66"/>
              <a:gd name="T43" fmla="*/ 2147483647 h 64"/>
              <a:gd name="T44" fmla="*/ 2147483647 w 66"/>
              <a:gd name="T45" fmla="*/ 2147483647 h 64"/>
              <a:gd name="T46" fmla="*/ 2147483647 w 66"/>
              <a:gd name="T47" fmla="*/ 2147483647 h 64"/>
              <a:gd name="T48" fmla="*/ 0 w 66"/>
              <a:gd name="T49" fmla="*/ 2147483647 h 64"/>
              <a:gd name="T50" fmla="*/ 2147483647 w 66"/>
              <a:gd name="T51" fmla="*/ 2147483647 h 64"/>
              <a:gd name="T52" fmla="*/ 2147483647 w 66"/>
              <a:gd name="T53" fmla="*/ 2147483647 h 64"/>
              <a:gd name="T54" fmla="*/ 2147483647 w 66"/>
              <a:gd name="T55" fmla="*/ 2147483647 h 64"/>
              <a:gd name="T56" fmla="*/ 2147483647 w 66"/>
              <a:gd name="T57" fmla="*/ 2147483647 h 64"/>
              <a:gd name="T58" fmla="*/ 2147483647 w 66"/>
              <a:gd name="T59" fmla="*/ 2147483647 h 64"/>
              <a:gd name="T60" fmla="*/ 2147483647 w 66"/>
              <a:gd name="T61" fmla="*/ 2147483647 h 64"/>
              <a:gd name="T62" fmla="*/ 2147483647 w 66"/>
              <a:gd name="T63" fmla="*/ 2147483647 h 64"/>
              <a:gd name="T64" fmla="*/ 2147483647 w 66"/>
              <a:gd name="T65" fmla="*/ 2147483647 h 64"/>
              <a:gd name="T66" fmla="*/ 2147483647 w 66"/>
              <a:gd name="T67" fmla="*/ 2147483647 h 64"/>
              <a:gd name="T68" fmla="*/ 2147483647 w 66"/>
              <a:gd name="T69" fmla="*/ 2147483647 h 64"/>
              <a:gd name="T70" fmla="*/ 2147483647 w 66"/>
              <a:gd name="T71" fmla="*/ 2147483647 h 64"/>
              <a:gd name="T72" fmla="*/ 2147483647 w 66"/>
              <a:gd name="T73" fmla="*/ 2147483647 h 64"/>
              <a:gd name="T74" fmla="*/ 2147483647 w 66"/>
              <a:gd name="T75" fmla="*/ 2147483647 h 64"/>
              <a:gd name="T76" fmla="*/ 2147483647 w 66"/>
              <a:gd name="T77" fmla="*/ 2147483647 h 64"/>
              <a:gd name="T78" fmla="*/ 2147483647 w 66"/>
              <a:gd name="T79" fmla="*/ 2147483647 h 64"/>
              <a:gd name="T80" fmla="*/ 2147483647 w 66"/>
              <a:gd name="T81" fmla="*/ 2147483647 h 64"/>
              <a:gd name="T82" fmla="*/ 2147483647 w 66"/>
              <a:gd name="T83" fmla="*/ 2147483647 h 64"/>
              <a:gd name="T84" fmla="*/ 2147483647 w 66"/>
              <a:gd name="T85" fmla="*/ 2147483647 h 64"/>
              <a:gd name="T86" fmla="*/ 2147483647 w 66"/>
              <a:gd name="T87" fmla="*/ 2147483647 h 64"/>
              <a:gd name="T88" fmla="*/ 2147483647 w 66"/>
              <a:gd name="T89" fmla="*/ 2147483647 h 64"/>
              <a:gd name="T90" fmla="*/ 2147483647 w 66"/>
              <a:gd name="T91" fmla="*/ 2147483647 h 64"/>
              <a:gd name="T92" fmla="*/ 2147483647 w 66"/>
              <a:gd name="T93" fmla="*/ 2147483647 h 64"/>
              <a:gd name="T94" fmla="*/ 2147483647 w 66"/>
              <a:gd name="T95" fmla="*/ 2147483647 h 64"/>
              <a:gd name="T96" fmla="*/ 2147483647 w 66"/>
              <a:gd name="T97" fmla="*/ 2147483647 h 64"/>
              <a:gd name="T98" fmla="*/ 2147483647 w 66"/>
              <a:gd name="T99" fmla="*/ 2147483647 h 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64"/>
              <a:gd name="T152" fmla="*/ 66 w 66"/>
              <a:gd name="T153" fmla="*/ 64 h 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64">
                <a:moveTo>
                  <a:pt x="0" y="32"/>
                </a:moveTo>
                <a:lnTo>
                  <a:pt x="0" y="42"/>
                </a:lnTo>
                <a:lnTo>
                  <a:pt x="2" y="43"/>
                </a:lnTo>
                <a:lnTo>
                  <a:pt x="4" y="48"/>
                </a:lnTo>
                <a:lnTo>
                  <a:pt x="6" y="48"/>
                </a:lnTo>
                <a:lnTo>
                  <a:pt x="3" y="47"/>
                </a:lnTo>
                <a:lnTo>
                  <a:pt x="4" y="48"/>
                </a:lnTo>
                <a:lnTo>
                  <a:pt x="7" y="52"/>
                </a:lnTo>
                <a:lnTo>
                  <a:pt x="11" y="55"/>
                </a:lnTo>
                <a:lnTo>
                  <a:pt x="7" y="51"/>
                </a:lnTo>
                <a:lnTo>
                  <a:pt x="10" y="55"/>
                </a:lnTo>
                <a:lnTo>
                  <a:pt x="14" y="58"/>
                </a:lnTo>
                <a:lnTo>
                  <a:pt x="10" y="54"/>
                </a:lnTo>
                <a:lnTo>
                  <a:pt x="12" y="58"/>
                </a:lnTo>
                <a:lnTo>
                  <a:pt x="16" y="60"/>
                </a:lnTo>
                <a:lnTo>
                  <a:pt x="18" y="62"/>
                </a:lnTo>
                <a:lnTo>
                  <a:pt x="16" y="59"/>
                </a:lnTo>
                <a:lnTo>
                  <a:pt x="16" y="60"/>
                </a:lnTo>
                <a:lnTo>
                  <a:pt x="22" y="63"/>
                </a:lnTo>
                <a:lnTo>
                  <a:pt x="23" y="64"/>
                </a:lnTo>
                <a:lnTo>
                  <a:pt x="30" y="64"/>
                </a:lnTo>
                <a:lnTo>
                  <a:pt x="28" y="63"/>
                </a:lnTo>
                <a:lnTo>
                  <a:pt x="42" y="58"/>
                </a:lnTo>
                <a:lnTo>
                  <a:pt x="39" y="62"/>
                </a:lnTo>
                <a:lnTo>
                  <a:pt x="43" y="64"/>
                </a:lnTo>
                <a:lnTo>
                  <a:pt x="44" y="63"/>
                </a:lnTo>
                <a:lnTo>
                  <a:pt x="50" y="60"/>
                </a:lnTo>
                <a:lnTo>
                  <a:pt x="50" y="59"/>
                </a:lnTo>
                <a:lnTo>
                  <a:pt x="48" y="62"/>
                </a:lnTo>
                <a:lnTo>
                  <a:pt x="50" y="60"/>
                </a:lnTo>
                <a:lnTo>
                  <a:pt x="54" y="58"/>
                </a:lnTo>
                <a:lnTo>
                  <a:pt x="56" y="54"/>
                </a:lnTo>
                <a:lnTo>
                  <a:pt x="52" y="58"/>
                </a:lnTo>
                <a:lnTo>
                  <a:pt x="56" y="55"/>
                </a:lnTo>
                <a:lnTo>
                  <a:pt x="59" y="51"/>
                </a:lnTo>
                <a:lnTo>
                  <a:pt x="55" y="55"/>
                </a:lnTo>
                <a:lnTo>
                  <a:pt x="59" y="52"/>
                </a:lnTo>
                <a:lnTo>
                  <a:pt x="62" y="48"/>
                </a:lnTo>
                <a:lnTo>
                  <a:pt x="63" y="47"/>
                </a:lnTo>
                <a:lnTo>
                  <a:pt x="61" y="48"/>
                </a:lnTo>
                <a:lnTo>
                  <a:pt x="62" y="48"/>
                </a:lnTo>
                <a:lnTo>
                  <a:pt x="65" y="43"/>
                </a:lnTo>
                <a:lnTo>
                  <a:pt x="66" y="42"/>
                </a:lnTo>
                <a:lnTo>
                  <a:pt x="63" y="38"/>
                </a:lnTo>
                <a:lnTo>
                  <a:pt x="59" y="40"/>
                </a:lnTo>
                <a:lnTo>
                  <a:pt x="65" y="27"/>
                </a:lnTo>
                <a:lnTo>
                  <a:pt x="66" y="28"/>
                </a:lnTo>
                <a:lnTo>
                  <a:pt x="66" y="22"/>
                </a:lnTo>
                <a:lnTo>
                  <a:pt x="65" y="20"/>
                </a:lnTo>
                <a:lnTo>
                  <a:pt x="65" y="19"/>
                </a:lnTo>
                <a:lnTo>
                  <a:pt x="63" y="18"/>
                </a:lnTo>
                <a:lnTo>
                  <a:pt x="63" y="16"/>
                </a:lnTo>
                <a:lnTo>
                  <a:pt x="52" y="6"/>
                </a:lnTo>
                <a:lnTo>
                  <a:pt x="54" y="8"/>
                </a:lnTo>
                <a:lnTo>
                  <a:pt x="54" y="7"/>
                </a:lnTo>
                <a:lnTo>
                  <a:pt x="50" y="4"/>
                </a:lnTo>
                <a:lnTo>
                  <a:pt x="48" y="3"/>
                </a:lnTo>
                <a:lnTo>
                  <a:pt x="50" y="6"/>
                </a:lnTo>
                <a:lnTo>
                  <a:pt x="50" y="4"/>
                </a:lnTo>
                <a:lnTo>
                  <a:pt x="44" y="1"/>
                </a:lnTo>
                <a:lnTo>
                  <a:pt x="43" y="0"/>
                </a:lnTo>
                <a:lnTo>
                  <a:pt x="23" y="0"/>
                </a:lnTo>
                <a:lnTo>
                  <a:pt x="22" y="1"/>
                </a:lnTo>
                <a:lnTo>
                  <a:pt x="16" y="4"/>
                </a:lnTo>
                <a:lnTo>
                  <a:pt x="16" y="6"/>
                </a:lnTo>
                <a:lnTo>
                  <a:pt x="18" y="3"/>
                </a:lnTo>
                <a:lnTo>
                  <a:pt x="16" y="4"/>
                </a:lnTo>
                <a:lnTo>
                  <a:pt x="12" y="7"/>
                </a:lnTo>
                <a:lnTo>
                  <a:pt x="12" y="8"/>
                </a:lnTo>
                <a:lnTo>
                  <a:pt x="14" y="6"/>
                </a:lnTo>
                <a:lnTo>
                  <a:pt x="3" y="16"/>
                </a:lnTo>
                <a:lnTo>
                  <a:pt x="3" y="18"/>
                </a:lnTo>
                <a:lnTo>
                  <a:pt x="2" y="19"/>
                </a:lnTo>
                <a:lnTo>
                  <a:pt x="2" y="20"/>
                </a:lnTo>
                <a:lnTo>
                  <a:pt x="0" y="22"/>
                </a:lnTo>
                <a:lnTo>
                  <a:pt x="0" y="32"/>
                </a:lnTo>
                <a:lnTo>
                  <a:pt x="16" y="32"/>
                </a:lnTo>
                <a:lnTo>
                  <a:pt x="16" y="27"/>
                </a:lnTo>
                <a:lnTo>
                  <a:pt x="18" y="26"/>
                </a:lnTo>
                <a:lnTo>
                  <a:pt x="18" y="24"/>
                </a:lnTo>
                <a:lnTo>
                  <a:pt x="19" y="23"/>
                </a:lnTo>
                <a:lnTo>
                  <a:pt x="19" y="22"/>
                </a:lnTo>
                <a:lnTo>
                  <a:pt x="23" y="19"/>
                </a:lnTo>
                <a:lnTo>
                  <a:pt x="23" y="18"/>
                </a:lnTo>
                <a:lnTo>
                  <a:pt x="22" y="20"/>
                </a:lnTo>
                <a:lnTo>
                  <a:pt x="23" y="19"/>
                </a:lnTo>
                <a:lnTo>
                  <a:pt x="27" y="16"/>
                </a:lnTo>
                <a:lnTo>
                  <a:pt x="27" y="15"/>
                </a:lnTo>
                <a:lnTo>
                  <a:pt x="27" y="18"/>
                </a:lnTo>
                <a:lnTo>
                  <a:pt x="28" y="16"/>
                </a:lnTo>
                <a:lnTo>
                  <a:pt x="34" y="16"/>
                </a:lnTo>
                <a:lnTo>
                  <a:pt x="38" y="16"/>
                </a:lnTo>
                <a:lnTo>
                  <a:pt x="39" y="18"/>
                </a:lnTo>
                <a:lnTo>
                  <a:pt x="39" y="15"/>
                </a:lnTo>
                <a:lnTo>
                  <a:pt x="39" y="16"/>
                </a:lnTo>
                <a:lnTo>
                  <a:pt x="43" y="19"/>
                </a:lnTo>
                <a:lnTo>
                  <a:pt x="44" y="20"/>
                </a:lnTo>
                <a:lnTo>
                  <a:pt x="43" y="18"/>
                </a:lnTo>
                <a:lnTo>
                  <a:pt x="43" y="19"/>
                </a:lnTo>
                <a:lnTo>
                  <a:pt x="47" y="22"/>
                </a:lnTo>
                <a:lnTo>
                  <a:pt x="47" y="23"/>
                </a:lnTo>
                <a:lnTo>
                  <a:pt x="48" y="24"/>
                </a:lnTo>
                <a:lnTo>
                  <a:pt x="48" y="26"/>
                </a:lnTo>
                <a:lnTo>
                  <a:pt x="50" y="27"/>
                </a:lnTo>
                <a:lnTo>
                  <a:pt x="50" y="34"/>
                </a:lnTo>
                <a:lnTo>
                  <a:pt x="54" y="38"/>
                </a:lnTo>
                <a:lnTo>
                  <a:pt x="59" y="24"/>
                </a:lnTo>
                <a:lnTo>
                  <a:pt x="52" y="27"/>
                </a:lnTo>
                <a:lnTo>
                  <a:pt x="50" y="36"/>
                </a:lnTo>
                <a:lnTo>
                  <a:pt x="48" y="38"/>
                </a:lnTo>
                <a:lnTo>
                  <a:pt x="51" y="38"/>
                </a:lnTo>
                <a:lnTo>
                  <a:pt x="50" y="38"/>
                </a:lnTo>
                <a:lnTo>
                  <a:pt x="47" y="42"/>
                </a:lnTo>
                <a:lnTo>
                  <a:pt x="46" y="43"/>
                </a:lnTo>
                <a:lnTo>
                  <a:pt x="48" y="42"/>
                </a:lnTo>
                <a:lnTo>
                  <a:pt x="50" y="39"/>
                </a:lnTo>
                <a:lnTo>
                  <a:pt x="43" y="46"/>
                </a:lnTo>
                <a:lnTo>
                  <a:pt x="46" y="44"/>
                </a:lnTo>
                <a:lnTo>
                  <a:pt x="47" y="42"/>
                </a:lnTo>
                <a:lnTo>
                  <a:pt x="40" y="48"/>
                </a:lnTo>
                <a:lnTo>
                  <a:pt x="43" y="47"/>
                </a:lnTo>
                <a:lnTo>
                  <a:pt x="44" y="44"/>
                </a:lnTo>
                <a:lnTo>
                  <a:pt x="43" y="46"/>
                </a:lnTo>
                <a:lnTo>
                  <a:pt x="39" y="48"/>
                </a:lnTo>
                <a:lnTo>
                  <a:pt x="39" y="50"/>
                </a:lnTo>
                <a:lnTo>
                  <a:pt x="39" y="47"/>
                </a:lnTo>
                <a:lnTo>
                  <a:pt x="38" y="48"/>
                </a:lnTo>
                <a:lnTo>
                  <a:pt x="28" y="51"/>
                </a:lnTo>
                <a:lnTo>
                  <a:pt x="26" y="58"/>
                </a:lnTo>
                <a:lnTo>
                  <a:pt x="39" y="52"/>
                </a:lnTo>
                <a:lnTo>
                  <a:pt x="35" y="48"/>
                </a:lnTo>
                <a:lnTo>
                  <a:pt x="28" y="48"/>
                </a:lnTo>
                <a:lnTo>
                  <a:pt x="27" y="47"/>
                </a:lnTo>
                <a:lnTo>
                  <a:pt x="27" y="50"/>
                </a:lnTo>
                <a:lnTo>
                  <a:pt x="27" y="48"/>
                </a:lnTo>
                <a:lnTo>
                  <a:pt x="23" y="46"/>
                </a:lnTo>
                <a:lnTo>
                  <a:pt x="22" y="44"/>
                </a:lnTo>
                <a:lnTo>
                  <a:pt x="23" y="47"/>
                </a:lnTo>
                <a:lnTo>
                  <a:pt x="26" y="48"/>
                </a:lnTo>
                <a:lnTo>
                  <a:pt x="19" y="42"/>
                </a:lnTo>
                <a:lnTo>
                  <a:pt x="20" y="44"/>
                </a:lnTo>
                <a:lnTo>
                  <a:pt x="23" y="46"/>
                </a:lnTo>
                <a:lnTo>
                  <a:pt x="16" y="39"/>
                </a:lnTo>
                <a:lnTo>
                  <a:pt x="18" y="42"/>
                </a:lnTo>
                <a:lnTo>
                  <a:pt x="20" y="43"/>
                </a:lnTo>
                <a:lnTo>
                  <a:pt x="19" y="42"/>
                </a:lnTo>
                <a:lnTo>
                  <a:pt x="16" y="38"/>
                </a:lnTo>
                <a:lnTo>
                  <a:pt x="15" y="38"/>
                </a:lnTo>
                <a:lnTo>
                  <a:pt x="18" y="38"/>
                </a:lnTo>
                <a:lnTo>
                  <a:pt x="16" y="36"/>
                </a:lnTo>
                <a:lnTo>
                  <a:pt x="16"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 name="Freeform 103">
            <a:extLst>
              <a:ext uri="{FF2B5EF4-FFF2-40B4-BE49-F238E27FC236}">
                <a16:creationId xmlns:a16="http://schemas.microsoft.com/office/drawing/2014/main" id="{446845DB-0EA1-47D4-B210-2692202F732A}"/>
              </a:ext>
            </a:extLst>
          </p:cNvPr>
          <p:cNvSpPr>
            <a:spLocks/>
          </p:cNvSpPr>
          <p:nvPr/>
        </p:nvSpPr>
        <p:spPr bwMode="auto">
          <a:xfrm>
            <a:off x="4937497" y="4014921"/>
            <a:ext cx="942975" cy="25400"/>
          </a:xfrm>
          <a:custGeom>
            <a:avLst/>
            <a:gdLst>
              <a:gd name="T0" fmla="*/ 2147483647 w 594"/>
              <a:gd name="T1" fmla="*/ 2147483647 h 16"/>
              <a:gd name="T2" fmla="*/ 2147483647 w 594"/>
              <a:gd name="T3" fmla="*/ 2147483647 h 16"/>
              <a:gd name="T4" fmla="*/ 2147483647 w 594"/>
              <a:gd name="T5" fmla="*/ 2147483647 h 16"/>
              <a:gd name="T6" fmla="*/ 2147483647 w 594"/>
              <a:gd name="T7" fmla="*/ 2147483647 h 16"/>
              <a:gd name="T8" fmla="*/ 2147483647 w 594"/>
              <a:gd name="T9" fmla="*/ 2147483647 h 16"/>
              <a:gd name="T10" fmla="*/ 2147483647 w 594"/>
              <a:gd name="T11" fmla="*/ 2147483647 h 16"/>
              <a:gd name="T12" fmla="*/ 2147483647 w 594"/>
              <a:gd name="T13" fmla="*/ 0 h 16"/>
              <a:gd name="T14" fmla="*/ 2147483647 w 594"/>
              <a:gd name="T15" fmla="*/ 0 h 16"/>
              <a:gd name="T16" fmla="*/ 2147483647 w 594"/>
              <a:gd name="T17" fmla="*/ 2147483647 h 16"/>
              <a:gd name="T18" fmla="*/ 0 w 594"/>
              <a:gd name="T19" fmla="*/ 2147483647 h 16"/>
              <a:gd name="T20" fmla="*/ 0 w 594"/>
              <a:gd name="T21" fmla="*/ 2147483647 h 16"/>
              <a:gd name="T22" fmla="*/ 2147483647 w 594"/>
              <a:gd name="T23" fmla="*/ 2147483647 h 16"/>
              <a:gd name="T24" fmla="*/ 2147483647 w 594"/>
              <a:gd name="T25" fmla="*/ 2147483647 h 16"/>
              <a:gd name="T26" fmla="*/ 2147483647 w 594"/>
              <a:gd name="T27" fmla="*/ 2147483647 h 16"/>
              <a:gd name="T28" fmla="*/ 2147483647 w 594"/>
              <a:gd name="T29" fmla="*/ 2147483647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4"/>
              <a:gd name="T46" fmla="*/ 0 h 16"/>
              <a:gd name="T47" fmla="*/ 594 w 594"/>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4" h="16">
                <a:moveTo>
                  <a:pt x="586" y="16"/>
                </a:moveTo>
                <a:lnTo>
                  <a:pt x="588" y="16"/>
                </a:lnTo>
                <a:lnTo>
                  <a:pt x="591" y="13"/>
                </a:lnTo>
                <a:lnTo>
                  <a:pt x="594" y="10"/>
                </a:lnTo>
                <a:lnTo>
                  <a:pt x="594" y="5"/>
                </a:lnTo>
                <a:lnTo>
                  <a:pt x="591" y="2"/>
                </a:lnTo>
                <a:lnTo>
                  <a:pt x="588" y="0"/>
                </a:lnTo>
                <a:lnTo>
                  <a:pt x="6" y="0"/>
                </a:lnTo>
                <a:lnTo>
                  <a:pt x="3" y="2"/>
                </a:lnTo>
                <a:lnTo>
                  <a:pt x="0" y="5"/>
                </a:lnTo>
                <a:lnTo>
                  <a:pt x="0" y="10"/>
                </a:lnTo>
                <a:lnTo>
                  <a:pt x="3" y="13"/>
                </a:lnTo>
                <a:lnTo>
                  <a:pt x="6" y="16"/>
                </a:lnTo>
                <a:lnTo>
                  <a:pt x="8" y="16"/>
                </a:lnTo>
                <a:lnTo>
                  <a:pt x="58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 name="Oval 104">
            <a:extLst>
              <a:ext uri="{FF2B5EF4-FFF2-40B4-BE49-F238E27FC236}">
                <a16:creationId xmlns:a16="http://schemas.microsoft.com/office/drawing/2014/main" id="{95DFE5BE-9886-48E4-B120-3515F6BC7EF4}"/>
              </a:ext>
            </a:extLst>
          </p:cNvPr>
          <p:cNvSpPr>
            <a:spLocks noChangeArrowheads="1"/>
          </p:cNvSpPr>
          <p:nvPr/>
        </p:nvSpPr>
        <p:spPr bwMode="auto">
          <a:xfrm>
            <a:off x="4923209" y="4000633"/>
            <a:ext cx="82550" cy="809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107" name="Freeform 105">
            <a:extLst>
              <a:ext uri="{FF2B5EF4-FFF2-40B4-BE49-F238E27FC236}">
                <a16:creationId xmlns:a16="http://schemas.microsoft.com/office/drawing/2014/main" id="{58602F64-2036-4065-B8BB-157BDDC0AB76}"/>
              </a:ext>
            </a:extLst>
          </p:cNvPr>
          <p:cNvSpPr>
            <a:spLocks/>
          </p:cNvSpPr>
          <p:nvPr/>
        </p:nvSpPr>
        <p:spPr bwMode="auto">
          <a:xfrm>
            <a:off x="4910509" y="3987933"/>
            <a:ext cx="104775" cy="103188"/>
          </a:xfrm>
          <a:custGeom>
            <a:avLst/>
            <a:gdLst>
              <a:gd name="T0" fmla="*/ 2147483647 w 66"/>
              <a:gd name="T1" fmla="*/ 2147483647 h 65"/>
              <a:gd name="T2" fmla="*/ 2147483647 w 66"/>
              <a:gd name="T3" fmla="*/ 2147483647 h 65"/>
              <a:gd name="T4" fmla="*/ 2147483647 w 66"/>
              <a:gd name="T5" fmla="*/ 2147483647 h 65"/>
              <a:gd name="T6" fmla="*/ 2147483647 w 66"/>
              <a:gd name="T7" fmla="*/ 2147483647 h 65"/>
              <a:gd name="T8" fmla="*/ 2147483647 w 66"/>
              <a:gd name="T9" fmla="*/ 2147483647 h 65"/>
              <a:gd name="T10" fmla="*/ 2147483647 w 66"/>
              <a:gd name="T11" fmla="*/ 2147483647 h 65"/>
              <a:gd name="T12" fmla="*/ 2147483647 w 66"/>
              <a:gd name="T13" fmla="*/ 2147483647 h 65"/>
              <a:gd name="T14" fmla="*/ 2147483647 w 66"/>
              <a:gd name="T15" fmla="*/ 2147483647 h 65"/>
              <a:gd name="T16" fmla="*/ 2147483647 w 66"/>
              <a:gd name="T17" fmla="*/ 2147483647 h 65"/>
              <a:gd name="T18" fmla="*/ 2147483647 w 66"/>
              <a:gd name="T19" fmla="*/ 2147483647 h 65"/>
              <a:gd name="T20" fmla="*/ 2147483647 w 66"/>
              <a:gd name="T21" fmla="*/ 2147483647 h 65"/>
              <a:gd name="T22" fmla="*/ 2147483647 w 66"/>
              <a:gd name="T23" fmla="*/ 2147483647 h 65"/>
              <a:gd name="T24" fmla="*/ 2147483647 w 66"/>
              <a:gd name="T25" fmla="*/ 2147483647 h 65"/>
              <a:gd name="T26" fmla="*/ 2147483647 w 66"/>
              <a:gd name="T27" fmla="*/ 2147483647 h 65"/>
              <a:gd name="T28" fmla="*/ 2147483647 w 66"/>
              <a:gd name="T29" fmla="*/ 2147483647 h 65"/>
              <a:gd name="T30" fmla="*/ 2147483647 w 66"/>
              <a:gd name="T31" fmla="*/ 2147483647 h 65"/>
              <a:gd name="T32" fmla="*/ 2147483647 w 66"/>
              <a:gd name="T33" fmla="*/ 2147483647 h 65"/>
              <a:gd name="T34" fmla="*/ 2147483647 w 66"/>
              <a:gd name="T35" fmla="*/ 2147483647 h 65"/>
              <a:gd name="T36" fmla="*/ 2147483647 w 66"/>
              <a:gd name="T37" fmla="*/ 2147483647 h 65"/>
              <a:gd name="T38" fmla="*/ 2147483647 w 66"/>
              <a:gd name="T39" fmla="*/ 2147483647 h 65"/>
              <a:gd name="T40" fmla="*/ 2147483647 w 66"/>
              <a:gd name="T41" fmla="*/ 2147483647 h 65"/>
              <a:gd name="T42" fmla="*/ 2147483647 w 66"/>
              <a:gd name="T43" fmla="*/ 2147483647 h 65"/>
              <a:gd name="T44" fmla="*/ 2147483647 w 66"/>
              <a:gd name="T45" fmla="*/ 2147483647 h 65"/>
              <a:gd name="T46" fmla="*/ 2147483647 w 66"/>
              <a:gd name="T47" fmla="*/ 2147483647 h 65"/>
              <a:gd name="T48" fmla="*/ 0 w 66"/>
              <a:gd name="T49" fmla="*/ 2147483647 h 65"/>
              <a:gd name="T50" fmla="*/ 2147483647 w 66"/>
              <a:gd name="T51" fmla="*/ 2147483647 h 65"/>
              <a:gd name="T52" fmla="*/ 2147483647 w 66"/>
              <a:gd name="T53" fmla="*/ 2147483647 h 65"/>
              <a:gd name="T54" fmla="*/ 2147483647 w 66"/>
              <a:gd name="T55" fmla="*/ 2147483647 h 65"/>
              <a:gd name="T56" fmla="*/ 2147483647 w 66"/>
              <a:gd name="T57" fmla="*/ 2147483647 h 65"/>
              <a:gd name="T58" fmla="*/ 2147483647 w 66"/>
              <a:gd name="T59" fmla="*/ 2147483647 h 65"/>
              <a:gd name="T60" fmla="*/ 2147483647 w 66"/>
              <a:gd name="T61" fmla="*/ 2147483647 h 65"/>
              <a:gd name="T62" fmla="*/ 2147483647 w 66"/>
              <a:gd name="T63" fmla="*/ 2147483647 h 65"/>
              <a:gd name="T64" fmla="*/ 2147483647 w 66"/>
              <a:gd name="T65" fmla="*/ 2147483647 h 65"/>
              <a:gd name="T66" fmla="*/ 2147483647 w 66"/>
              <a:gd name="T67" fmla="*/ 2147483647 h 65"/>
              <a:gd name="T68" fmla="*/ 2147483647 w 66"/>
              <a:gd name="T69" fmla="*/ 2147483647 h 65"/>
              <a:gd name="T70" fmla="*/ 2147483647 w 66"/>
              <a:gd name="T71" fmla="*/ 2147483647 h 65"/>
              <a:gd name="T72" fmla="*/ 2147483647 w 66"/>
              <a:gd name="T73" fmla="*/ 2147483647 h 65"/>
              <a:gd name="T74" fmla="*/ 2147483647 w 66"/>
              <a:gd name="T75" fmla="*/ 2147483647 h 65"/>
              <a:gd name="T76" fmla="*/ 2147483647 w 66"/>
              <a:gd name="T77" fmla="*/ 2147483647 h 65"/>
              <a:gd name="T78" fmla="*/ 2147483647 w 66"/>
              <a:gd name="T79" fmla="*/ 2147483647 h 65"/>
              <a:gd name="T80" fmla="*/ 2147483647 w 66"/>
              <a:gd name="T81" fmla="*/ 2147483647 h 65"/>
              <a:gd name="T82" fmla="*/ 2147483647 w 66"/>
              <a:gd name="T83" fmla="*/ 2147483647 h 65"/>
              <a:gd name="T84" fmla="*/ 2147483647 w 66"/>
              <a:gd name="T85" fmla="*/ 2147483647 h 65"/>
              <a:gd name="T86" fmla="*/ 2147483647 w 66"/>
              <a:gd name="T87" fmla="*/ 2147483647 h 65"/>
              <a:gd name="T88" fmla="*/ 2147483647 w 66"/>
              <a:gd name="T89" fmla="*/ 2147483647 h 65"/>
              <a:gd name="T90" fmla="*/ 2147483647 w 66"/>
              <a:gd name="T91" fmla="*/ 2147483647 h 65"/>
              <a:gd name="T92" fmla="*/ 2147483647 w 66"/>
              <a:gd name="T93" fmla="*/ 2147483647 h 65"/>
              <a:gd name="T94" fmla="*/ 2147483647 w 66"/>
              <a:gd name="T95" fmla="*/ 2147483647 h 65"/>
              <a:gd name="T96" fmla="*/ 2147483647 w 66"/>
              <a:gd name="T97" fmla="*/ 2147483647 h 65"/>
              <a:gd name="T98" fmla="*/ 2147483647 w 66"/>
              <a:gd name="T99" fmla="*/ 2147483647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65"/>
              <a:gd name="T152" fmla="*/ 66 w 66"/>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65">
                <a:moveTo>
                  <a:pt x="0" y="33"/>
                </a:moveTo>
                <a:lnTo>
                  <a:pt x="0" y="42"/>
                </a:lnTo>
                <a:lnTo>
                  <a:pt x="1" y="43"/>
                </a:lnTo>
                <a:lnTo>
                  <a:pt x="4" y="49"/>
                </a:lnTo>
                <a:lnTo>
                  <a:pt x="5" y="49"/>
                </a:lnTo>
                <a:lnTo>
                  <a:pt x="3" y="47"/>
                </a:lnTo>
                <a:lnTo>
                  <a:pt x="4" y="49"/>
                </a:lnTo>
                <a:lnTo>
                  <a:pt x="7" y="53"/>
                </a:lnTo>
                <a:lnTo>
                  <a:pt x="11" y="55"/>
                </a:lnTo>
                <a:lnTo>
                  <a:pt x="7" y="51"/>
                </a:lnTo>
                <a:lnTo>
                  <a:pt x="9" y="55"/>
                </a:lnTo>
                <a:lnTo>
                  <a:pt x="13" y="58"/>
                </a:lnTo>
                <a:lnTo>
                  <a:pt x="9" y="54"/>
                </a:lnTo>
                <a:lnTo>
                  <a:pt x="12" y="58"/>
                </a:lnTo>
                <a:lnTo>
                  <a:pt x="16" y="61"/>
                </a:lnTo>
                <a:lnTo>
                  <a:pt x="17" y="62"/>
                </a:lnTo>
                <a:lnTo>
                  <a:pt x="16" y="59"/>
                </a:lnTo>
                <a:lnTo>
                  <a:pt x="16" y="61"/>
                </a:lnTo>
                <a:lnTo>
                  <a:pt x="21" y="63"/>
                </a:lnTo>
                <a:lnTo>
                  <a:pt x="23" y="65"/>
                </a:lnTo>
                <a:lnTo>
                  <a:pt x="29" y="65"/>
                </a:lnTo>
                <a:lnTo>
                  <a:pt x="28" y="63"/>
                </a:lnTo>
                <a:lnTo>
                  <a:pt x="41" y="58"/>
                </a:lnTo>
                <a:lnTo>
                  <a:pt x="39" y="62"/>
                </a:lnTo>
                <a:lnTo>
                  <a:pt x="43" y="65"/>
                </a:lnTo>
                <a:lnTo>
                  <a:pt x="44" y="63"/>
                </a:lnTo>
                <a:lnTo>
                  <a:pt x="49" y="61"/>
                </a:lnTo>
                <a:lnTo>
                  <a:pt x="49" y="59"/>
                </a:lnTo>
                <a:lnTo>
                  <a:pt x="48" y="62"/>
                </a:lnTo>
                <a:lnTo>
                  <a:pt x="49" y="61"/>
                </a:lnTo>
                <a:lnTo>
                  <a:pt x="53" y="58"/>
                </a:lnTo>
                <a:lnTo>
                  <a:pt x="56" y="54"/>
                </a:lnTo>
                <a:lnTo>
                  <a:pt x="52" y="58"/>
                </a:lnTo>
                <a:lnTo>
                  <a:pt x="56" y="55"/>
                </a:lnTo>
                <a:lnTo>
                  <a:pt x="59" y="51"/>
                </a:lnTo>
                <a:lnTo>
                  <a:pt x="55" y="55"/>
                </a:lnTo>
                <a:lnTo>
                  <a:pt x="59" y="53"/>
                </a:lnTo>
                <a:lnTo>
                  <a:pt x="62" y="49"/>
                </a:lnTo>
                <a:lnTo>
                  <a:pt x="63" y="47"/>
                </a:lnTo>
                <a:lnTo>
                  <a:pt x="60" y="49"/>
                </a:lnTo>
                <a:lnTo>
                  <a:pt x="62" y="49"/>
                </a:lnTo>
                <a:lnTo>
                  <a:pt x="64" y="43"/>
                </a:lnTo>
                <a:lnTo>
                  <a:pt x="66" y="42"/>
                </a:lnTo>
                <a:lnTo>
                  <a:pt x="63" y="38"/>
                </a:lnTo>
                <a:lnTo>
                  <a:pt x="59" y="41"/>
                </a:lnTo>
                <a:lnTo>
                  <a:pt x="64" y="27"/>
                </a:lnTo>
                <a:lnTo>
                  <a:pt x="66" y="29"/>
                </a:lnTo>
                <a:lnTo>
                  <a:pt x="66" y="22"/>
                </a:lnTo>
                <a:lnTo>
                  <a:pt x="64" y="21"/>
                </a:lnTo>
                <a:lnTo>
                  <a:pt x="64" y="19"/>
                </a:lnTo>
                <a:lnTo>
                  <a:pt x="63" y="18"/>
                </a:lnTo>
                <a:lnTo>
                  <a:pt x="63" y="17"/>
                </a:lnTo>
                <a:lnTo>
                  <a:pt x="52" y="6"/>
                </a:lnTo>
                <a:lnTo>
                  <a:pt x="53" y="8"/>
                </a:lnTo>
                <a:lnTo>
                  <a:pt x="53" y="7"/>
                </a:lnTo>
                <a:lnTo>
                  <a:pt x="49" y="4"/>
                </a:lnTo>
                <a:lnTo>
                  <a:pt x="48" y="3"/>
                </a:lnTo>
                <a:lnTo>
                  <a:pt x="49" y="6"/>
                </a:lnTo>
                <a:lnTo>
                  <a:pt x="49" y="4"/>
                </a:lnTo>
                <a:lnTo>
                  <a:pt x="44" y="2"/>
                </a:lnTo>
                <a:lnTo>
                  <a:pt x="43" y="0"/>
                </a:lnTo>
                <a:lnTo>
                  <a:pt x="23" y="0"/>
                </a:lnTo>
                <a:lnTo>
                  <a:pt x="21" y="2"/>
                </a:lnTo>
                <a:lnTo>
                  <a:pt x="16" y="4"/>
                </a:lnTo>
                <a:lnTo>
                  <a:pt x="16" y="6"/>
                </a:lnTo>
                <a:lnTo>
                  <a:pt x="17" y="3"/>
                </a:lnTo>
                <a:lnTo>
                  <a:pt x="16" y="4"/>
                </a:lnTo>
                <a:lnTo>
                  <a:pt x="12" y="7"/>
                </a:lnTo>
                <a:lnTo>
                  <a:pt x="12" y="8"/>
                </a:lnTo>
                <a:lnTo>
                  <a:pt x="13" y="6"/>
                </a:lnTo>
                <a:lnTo>
                  <a:pt x="3" y="17"/>
                </a:lnTo>
                <a:lnTo>
                  <a:pt x="3" y="18"/>
                </a:lnTo>
                <a:lnTo>
                  <a:pt x="1" y="19"/>
                </a:lnTo>
                <a:lnTo>
                  <a:pt x="1" y="21"/>
                </a:lnTo>
                <a:lnTo>
                  <a:pt x="0" y="22"/>
                </a:lnTo>
                <a:lnTo>
                  <a:pt x="0" y="33"/>
                </a:lnTo>
                <a:lnTo>
                  <a:pt x="16" y="33"/>
                </a:lnTo>
                <a:lnTo>
                  <a:pt x="16" y="27"/>
                </a:lnTo>
                <a:lnTo>
                  <a:pt x="17" y="26"/>
                </a:lnTo>
                <a:lnTo>
                  <a:pt x="17" y="25"/>
                </a:lnTo>
                <a:lnTo>
                  <a:pt x="19" y="23"/>
                </a:lnTo>
                <a:lnTo>
                  <a:pt x="19" y="22"/>
                </a:lnTo>
                <a:lnTo>
                  <a:pt x="23" y="19"/>
                </a:lnTo>
                <a:lnTo>
                  <a:pt x="23" y="18"/>
                </a:lnTo>
                <a:lnTo>
                  <a:pt x="21" y="21"/>
                </a:lnTo>
                <a:lnTo>
                  <a:pt x="23" y="19"/>
                </a:lnTo>
                <a:lnTo>
                  <a:pt x="27" y="17"/>
                </a:lnTo>
                <a:lnTo>
                  <a:pt x="27" y="15"/>
                </a:lnTo>
                <a:lnTo>
                  <a:pt x="27" y="18"/>
                </a:lnTo>
                <a:lnTo>
                  <a:pt x="28" y="17"/>
                </a:lnTo>
                <a:lnTo>
                  <a:pt x="33" y="17"/>
                </a:lnTo>
                <a:lnTo>
                  <a:pt x="37" y="17"/>
                </a:lnTo>
                <a:lnTo>
                  <a:pt x="39" y="18"/>
                </a:lnTo>
                <a:lnTo>
                  <a:pt x="39" y="15"/>
                </a:lnTo>
                <a:lnTo>
                  <a:pt x="39" y="17"/>
                </a:lnTo>
                <a:lnTo>
                  <a:pt x="43" y="19"/>
                </a:lnTo>
                <a:lnTo>
                  <a:pt x="44" y="21"/>
                </a:lnTo>
                <a:lnTo>
                  <a:pt x="43" y="18"/>
                </a:lnTo>
                <a:lnTo>
                  <a:pt x="43" y="19"/>
                </a:lnTo>
                <a:lnTo>
                  <a:pt x="47" y="22"/>
                </a:lnTo>
                <a:lnTo>
                  <a:pt x="47" y="23"/>
                </a:lnTo>
                <a:lnTo>
                  <a:pt x="48" y="25"/>
                </a:lnTo>
                <a:lnTo>
                  <a:pt x="48" y="26"/>
                </a:lnTo>
                <a:lnTo>
                  <a:pt x="49" y="27"/>
                </a:lnTo>
                <a:lnTo>
                  <a:pt x="49" y="34"/>
                </a:lnTo>
                <a:lnTo>
                  <a:pt x="53" y="38"/>
                </a:lnTo>
                <a:lnTo>
                  <a:pt x="59" y="25"/>
                </a:lnTo>
                <a:lnTo>
                  <a:pt x="52" y="27"/>
                </a:lnTo>
                <a:lnTo>
                  <a:pt x="49" y="37"/>
                </a:lnTo>
                <a:lnTo>
                  <a:pt x="48" y="38"/>
                </a:lnTo>
                <a:lnTo>
                  <a:pt x="51" y="38"/>
                </a:lnTo>
                <a:lnTo>
                  <a:pt x="49" y="38"/>
                </a:lnTo>
                <a:lnTo>
                  <a:pt x="47" y="42"/>
                </a:lnTo>
                <a:lnTo>
                  <a:pt x="45" y="43"/>
                </a:lnTo>
                <a:lnTo>
                  <a:pt x="48" y="42"/>
                </a:lnTo>
                <a:lnTo>
                  <a:pt x="49" y="39"/>
                </a:lnTo>
                <a:lnTo>
                  <a:pt x="43" y="46"/>
                </a:lnTo>
                <a:lnTo>
                  <a:pt x="45" y="45"/>
                </a:lnTo>
                <a:lnTo>
                  <a:pt x="47" y="42"/>
                </a:lnTo>
                <a:lnTo>
                  <a:pt x="40" y="49"/>
                </a:lnTo>
                <a:lnTo>
                  <a:pt x="43" y="47"/>
                </a:lnTo>
                <a:lnTo>
                  <a:pt x="44" y="45"/>
                </a:lnTo>
                <a:lnTo>
                  <a:pt x="43" y="46"/>
                </a:lnTo>
                <a:lnTo>
                  <a:pt x="39" y="49"/>
                </a:lnTo>
                <a:lnTo>
                  <a:pt x="39" y="50"/>
                </a:lnTo>
                <a:lnTo>
                  <a:pt x="39" y="47"/>
                </a:lnTo>
                <a:lnTo>
                  <a:pt x="37" y="49"/>
                </a:lnTo>
                <a:lnTo>
                  <a:pt x="28" y="51"/>
                </a:lnTo>
                <a:lnTo>
                  <a:pt x="25" y="58"/>
                </a:lnTo>
                <a:lnTo>
                  <a:pt x="39" y="53"/>
                </a:lnTo>
                <a:lnTo>
                  <a:pt x="35" y="49"/>
                </a:lnTo>
                <a:lnTo>
                  <a:pt x="28" y="49"/>
                </a:lnTo>
                <a:lnTo>
                  <a:pt x="27" y="47"/>
                </a:lnTo>
                <a:lnTo>
                  <a:pt x="27" y="50"/>
                </a:lnTo>
                <a:lnTo>
                  <a:pt x="27" y="49"/>
                </a:lnTo>
                <a:lnTo>
                  <a:pt x="23" y="46"/>
                </a:lnTo>
                <a:lnTo>
                  <a:pt x="21" y="45"/>
                </a:lnTo>
                <a:lnTo>
                  <a:pt x="23" y="47"/>
                </a:lnTo>
                <a:lnTo>
                  <a:pt x="25" y="49"/>
                </a:lnTo>
                <a:lnTo>
                  <a:pt x="19" y="42"/>
                </a:lnTo>
                <a:lnTo>
                  <a:pt x="20" y="45"/>
                </a:lnTo>
                <a:lnTo>
                  <a:pt x="23" y="46"/>
                </a:lnTo>
                <a:lnTo>
                  <a:pt x="16" y="39"/>
                </a:lnTo>
                <a:lnTo>
                  <a:pt x="17" y="42"/>
                </a:lnTo>
                <a:lnTo>
                  <a:pt x="20" y="43"/>
                </a:lnTo>
                <a:lnTo>
                  <a:pt x="19" y="42"/>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 name="Rectangle 106">
            <a:extLst>
              <a:ext uri="{FF2B5EF4-FFF2-40B4-BE49-F238E27FC236}">
                <a16:creationId xmlns:a16="http://schemas.microsoft.com/office/drawing/2014/main" id="{19D9E529-E8DD-48D3-BB28-AD5EC33B70A1}"/>
              </a:ext>
            </a:extLst>
          </p:cNvPr>
          <p:cNvSpPr>
            <a:spLocks noChangeArrowheads="1"/>
          </p:cNvSpPr>
          <p:nvPr/>
        </p:nvSpPr>
        <p:spPr bwMode="auto">
          <a:xfrm>
            <a:off x="8020422" y="4953133"/>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500" b="1">
                <a:solidFill>
                  <a:srgbClr val="000000"/>
                </a:solidFill>
                <a:latin typeface="Swiss 721 SWA" charset="0"/>
              </a:rPr>
              <a:t>y</a:t>
            </a:r>
            <a:endParaRPr lang="en-US" altLang="zh-CN" sz="4000">
              <a:solidFill>
                <a:srgbClr val="00FF00"/>
              </a:solidFill>
              <a:latin typeface="Times New Roman" panose="02020603050405020304" pitchFamily="18" charset="0"/>
            </a:endParaRPr>
          </a:p>
        </p:txBody>
      </p:sp>
      <p:sp>
        <p:nvSpPr>
          <p:cNvPr id="109" name="Rectangle 107">
            <a:extLst>
              <a:ext uri="{FF2B5EF4-FFF2-40B4-BE49-F238E27FC236}">
                <a16:creationId xmlns:a16="http://schemas.microsoft.com/office/drawing/2014/main" id="{0EEFE105-4335-4103-BC48-575E4317A582}"/>
              </a:ext>
            </a:extLst>
          </p:cNvPr>
          <p:cNvSpPr>
            <a:spLocks noChangeArrowheads="1"/>
          </p:cNvSpPr>
          <p:nvPr/>
        </p:nvSpPr>
        <p:spPr bwMode="auto">
          <a:xfrm>
            <a:off x="4578722" y="1838458"/>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500" b="1">
                <a:solidFill>
                  <a:srgbClr val="000000"/>
                </a:solidFill>
                <a:latin typeface="Swiss 721 SWA" charset="0"/>
              </a:rPr>
              <a:t>x</a:t>
            </a:r>
            <a:endParaRPr lang="en-US" altLang="zh-CN" sz="4000">
              <a:solidFill>
                <a:srgbClr val="00FF00"/>
              </a:solidFill>
              <a:latin typeface="Times New Roman" panose="02020603050405020304" pitchFamily="18" charset="0"/>
            </a:endParaRPr>
          </a:p>
        </p:txBody>
      </p:sp>
      <p:sp>
        <p:nvSpPr>
          <p:cNvPr id="110" name="Rectangle 108">
            <a:extLst>
              <a:ext uri="{FF2B5EF4-FFF2-40B4-BE49-F238E27FC236}">
                <a16:creationId xmlns:a16="http://schemas.microsoft.com/office/drawing/2014/main" id="{BFE8E192-DD27-43CE-BC39-6347693669D8}"/>
              </a:ext>
            </a:extLst>
          </p:cNvPr>
          <p:cNvSpPr>
            <a:spLocks noChangeArrowheads="1"/>
          </p:cNvSpPr>
          <p:nvPr/>
        </p:nvSpPr>
        <p:spPr bwMode="auto">
          <a:xfrm>
            <a:off x="8047409" y="2040071"/>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900" b="1">
                <a:solidFill>
                  <a:srgbClr val="000000"/>
                </a:solidFill>
                <a:latin typeface="Swiss 721 SWA" charset="0"/>
              </a:rPr>
              <a:t>A</a:t>
            </a:r>
            <a:endParaRPr lang="en-US" altLang="zh-CN" sz="3200">
              <a:solidFill>
                <a:srgbClr val="00FF00"/>
              </a:solidFill>
              <a:latin typeface="Times New Roman" panose="02020603050405020304" pitchFamily="18" charset="0"/>
            </a:endParaRPr>
          </a:p>
        </p:txBody>
      </p:sp>
      <p:sp>
        <p:nvSpPr>
          <p:cNvPr id="111" name="Rectangle 109">
            <a:extLst>
              <a:ext uri="{FF2B5EF4-FFF2-40B4-BE49-F238E27FC236}">
                <a16:creationId xmlns:a16="http://schemas.microsoft.com/office/drawing/2014/main" id="{C0562C1B-3708-40CE-A36A-643AF2D9DD95}"/>
              </a:ext>
            </a:extLst>
          </p:cNvPr>
          <p:cNvSpPr>
            <a:spLocks noChangeArrowheads="1"/>
          </p:cNvSpPr>
          <p:nvPr/>
        </p:nvSpPr>
        <p:spPr bwMode="auto">
          <a:xfrm>
            <a:off x="8058522" y="3837121"/>
            <a:ext cx="1555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700" b="1">
                <a:solidFill>
                  <a:srgbClr val="000000"/>
                </a:solidFill>
                <a:latin typeface="Swiss 721 SWA" charset="0"/>
              </a:rPr>
              <a:t>B</a:t>
            </a:r>
            <a:endParaRPr lang="en-US" altLang="zh-CN" sz="2800">
              <a:solidFill>
                <a:srgbClr val="00FF00"/>
              </a:solidFill>
              <a:latin typeface="Times New Roman" panose="02020603050405020304" pitchFamily="18" charset="0"/>
            </a:endParaRPr>
          </a:p>
        </p:txBody>
      </p:sp>
      <p:sp>
        <p:nvSpPr>
          <p:cNvPr id="112" name="Rectangle 110">
            <a:extLst>
              <a:ext uri="{FF2B5EF4-FFF2-40B4-BE49-F238E27FC236}">
                <a16:creationId xmlns:a16="http://schemas.microsoft.com/office/drawing/2014/main" id="{5EA4E0E2-F556-422B-8650-9BEF19192B5D}"/>
              </a:ext>
            </a:extLst>
          </p:cNvPr>
          <p:cNvSpPr>
            <a:spLocks noChangeArrowheads="1"/>
          </p:cNvSpPr>
          <p:nvPr/>
        </p:nvSpPr>
        <p:spPr bwMode="auto">
          <a:xfrm>
            <a:off x="5986834" y="4316546"/>
            <a:ext cx="265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500" b="1">
                <a:solidFill>
                  <a:srgbClr val="000000"/>
                </a:solidFill>
                <a:latin typeface="Swiss 721 SWA" charset="0"/>
              </a:rPr>
              <a:t>CP</a:t>
            </a:r>
            <a:endParaRPr lang="en-US" altLang="zh-CN" sz="2400">
              <a:solidFill>
                <a:srgbClr val="00FF00"/>
              </a:solidFill>
              <a:latin typeface="Times New Roman" panose="02020603050405020304" pitchFamily="18" charset="0"/>
            </a:endParaRPr>
          </a:p>
        </p:txBody>
      </p:sp>
      <p:sp>
        <p:nvSpPr>
          <p:cNvPr id="114" name="Line 112">
            <a:extLst>
              <a:ext uri="{FF2B5EF4-FFF2-40B4-BE49-F238E27FC236}">
                <a16:creationId xmlns:a16="http://schemas.microsoft.com/office/drawing/2014/main" id="{674A81C2-6964-43AE-8BA5-8B42E27040D2}"/>
              </a:ext>
            </a:extLst>
          </p:cNvPr>
          <p:cNvSpPr>
            <a:spLocks noChangeShapeType="1"/>
          </p:cNvSpPr>
          <p:nvPr/>
        </p:nvSpPr>
        <p:spPr bwMode="auto">
          <a:xfrm>
            <a:off x="7669584" y="2663958"/>
            <a:ext cx="3556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Oval 113">
            <a:extLst>
              <a:ext uri="{FF2B5EF4-FFF2-40B4-BE49-F238E27FC236}">
                <a16:creationId xmlns:a16="http://schemas.microsoft.com/office/drawing/2014/main" id="{EE1852D2-2205-48AA-A0C2-BDCFC9857559}"/>
              </a:ext>
            </a:extLst>
          </p:cNvPr>
          <p:cNvSpPr>
            <a:spLocks noChangeArrowheads="1"/>
          </p:cNvSpPr>
          <p:nvPr/>
        </p:nvSpPr>
        <p:spPr bwMode="auto">
          <a:xfrm>
            <a:off x="7567984" y="2613158"/>
            <a:ext cx="88900" cy="88900"/>
          </a:xfrm>
          <a:prstGeom prst="ellipse">
            <a:avLst/>
          </a:prstGeom>
          <a:solidFill>
            <a:schemeClr val="accent1"/>
          </a:solidFill>
          <a:ln w="28575">
            <a:solidFill>
              <a:schemeClr val="bg2"/>
            </a:solidFill>
            <a:round/>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17</a:t>
            </a:fld>
            <a:endParaRPr lang="en-US" altLang="zh-CN" sz="1600"/>
          </a:p>
        </p:txBody>
      </p:sp>
      <mc:AlternateContent xmlns:mc="http://schemas.openxmlformats.org/markup-compatibility/2006" xmlns:a14="http://schemas.microsoft.com/office/drawing/2010/main">
        <mc:Choice Requires="a14">
          <p:sp>
            <p:nvSpPr>
              <p:cNvPr id="117" name="Rectangle 31">
                <a:extLst>
                  <a:ext uri="{FF2B5EF4-FFF2-40B4-BE49-F238E27FC236}">
                    <a16:creationId xmlns:a16="http://schemas.microsoft.com/office/drawing/2014/main" id="{6E427EC1-4039-4E52-BDB7-56760459525B}"/>
                  </a:ext>
                </a:extLst>
              </p:cNvPr>
              <p:cNvSpPr>
                <a:spLocks noChangeArrowheads="1"/>
              </p:cNvSpPr>
              <p:nvPr/>
            </p:nvSpPr>
            <p:spPr bwMode="auto">
              <a:xfrm>
                <a:off x="7374309" y="2604973"/>
                <a:ext cx="118622" cy="1619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05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05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1800">
                  <a:solidFill>
                    <a:srgbClr val="00FF00"/>
                  </a:solidFill>
                  <a:latin typeface="Times New Roman" panose="02020603050405020304" pitchFamily="18" charset="0"/>
                </a:endParaRPr>
              </a:p>
            </p:txBody>
          </p:sp>
        </mc:Choice>
        <mc:Fallback xmlns="">
          <p:sp>
            <p:nvSpPr>
              <p:cNvPr id="117" name="Rectangle 31">
                <a:extLst>
                  <a:ext uri="{FF2B5EF4-FFF2-40B4-BE49-F238E27FC236}">
                    <a16:creationId xmlns:a16="http://schemas.microsoft.com/office/drawing/2014/main" id="{6E427EC1-4039-4E52-BDB7-56760459525B}"/>
                  </a:ext>
                </a:extLst>
              </p:cNvPr>
              <p:cNvSpPr>
                <a:spLocks noRot="1" noChangeAspect="1" noMove="1" noResize="1" noEditPoints="1" noAdjustHandles="1" noChangeArrowheads="1" noChangeShapeType="1" noTextEdit="1"/>
              </p:cNvSpPr>
              <p:nvPr/>
            </p:nvSpPr>
            <p:spPr bwMode="auto">
              <a:xfrm>
                <a:off x="7374309" y="2604973"/>
                <a:ext cx="118622" cy="161967"/>
              </a:xfrm>
              <a:prstGeom prst="rect">
                <a:avLst/>
              </a:prstGeom>
              <a:blipFill>
                <a:blip r:embed="rId4"/>
                <a:stretch>
                  <a:fillRect l="-42105" r="-47368" b="-29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18" name="Rectangle 118">
            <a:extLst>
              <a:ext uri="{FF2B5EF4-FFF2-40B4-BE49-F238E27FC236}">
                <a16:creationId xmlns:a16="http://schemas.microsoft.com/office/drawing/2014/main" id="{EB8A16EC-6843-4392-83F6-0A50176377CA}"/>
              </a:ext>
            </a:extLst>
          </p:cNvPr>
          <p:cNvSpPr>
            <a:spLocks noChangeArrowheads="1"/>
          </p:cNvSpPr>
          <p:nvPr/>
        </p:nvSpPr>
        <p:spPr bwMode="auto">
          <a:xfrm>
            <a:off x="5036715" y="1444759"/>
            <a:ext cx="1803400" cy="1460500"/>
          </a:xfrm>
          <a:prstGeom prst="rect">
            <a:avLst/>
          </a:prstGeom>
          <a:noFill/>
          <a:ln w="2857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119" name="Rectangle 117">
            <a:extLst>
              <a:ext uri="{FF2B5EF4-FFF2-40B4-BE49-F238E27FC236}">
                <a16:creationId xmlns:a16="http://schemas.microsoft.com/office/drawing/2014/main" id="{1511BC8A-EE91-4A33-84F5-615628AFA50C}"/>
              </a:ext>
            </a:extLst>
          </p:cNvPr>
          <p:cNvSpPr>
            <a:spLocks noChangeArrowheads="1"/>
          </p:cNvSpPr>
          <p:nvPr/>
        </p:nvSpPr>
        <p:spPr bwMode="auto">
          <a:xfrm>
            <a:off x="5508996" y="3643447"/>
            <a:ext cx="1092200" cy="660400"/>
          </a:xfrm>
          <a:prstGeom prst="rect">
            <a:avLst/>
          </a:prstGeom>
          <a:noFill/>
          <a:ln w="2857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120" name="Rectangle 119">
            <a:extLst>
              <a:ext uri="{FF2B5EF4-FFF2-40B4-BE49-F238E27FC236}">
                <a16:creationId xmlns:a16="http://schemas.microsoft.com/office/drawing/2014/main" id="{4625FC0E-A65F-467F-B994-B95DD63AE679}"/>
              </a:ext>
            </a:extLst>
          </p:cNvPr>
          <p:cNvSpPr>
            <a:spLocks noChangeArrowheads="1"/>
          </p:cNvSpPr>
          <p:nvPr/>
        </p:nvSpPr>
        <p:spPr bwMode="auto">
          <a:xfrm>
            <a:off x="5782917" y="4698248"/>
            <a:ext cx="1752600" cy="110490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121" name="Rectangle 115">
            <a:extLst>
              <a:ext uri="{FF2B5EF4-FFF2-40B4-BE49-F238E27FC236}">
                <a16:creationId xmlns:a16="http://schemas.microsoft.com/office/drawing/2014/main" id="{7DDD1FB8-F08C-40E5-B232-26414981E583}"/>
              </a:ext>
            </a:extLst>
          </p:cNvPr>
          <p:cNvSpPr>
            <a:spLocks noChangeArrowheads="1"/>
          </p:cNvSpPr>
          <p:nvPr/>
        </p:nvSpPr>
        <p:spPr bwMode="auto">
          <a:xfrm>
            <a:off x="5762841" y="2927482"/>
            <a:ext cx="589905" cy="164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600" b="1">
                <a:solidFill>
                  <a:srgbClr val="3333FF"/>
                </a:solidFill>
                <a:latin typeface="Swiss 721 SWA" charset="0"/>
              </a:rPr>
              <a:t>Next State</a:t>
            </a:r>
            <a:endParaRPr lang="en-US" altLang="zh-CN" sz="2400">
              <a:solidFill>
                <a:srgbClr val="3333FF"/>
              </a:solidFill>
              <a:latin typeface="Times New Roman" panose="02020603050405020304" pitchFamily="18" charset="0"/>
            </a:endParaRPr>
          </a:p>
        </p:txBody>
      </p:sp>
      <p:sp>
        <p:nvSpPr>
          <p:cNvPr id="122" name="Rectangle 116">
            <a:extLst>
              <a:ext uri="{FF2B5EF4-FFF2-40B4-BE49-F238E27FC236}">
                <a16:creationId xmlns:a16="http://schemas.microsoft.com/office/drawing/2014/main" id="{1A1C3C5E-7D88-44BB-919A-CA82AFA1C7B8}"/>
              </a:ext>
            </a:extLst>
          </p:cNvPr>
          <p:cNvSpPr>
            <a:spLocks noChangeArrowheads="1"/>
          </p:cNvSpPr>
          <p:nvPr/>
        </p:nvSpPr>
        <p:spPr bwMode="auto">
          <a:xfrm>
            <a:off x="6526585" y="5578608"/>
            <a:ext cx="410369" cy="164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1600" b="1">
                <a:solidFill>
                  <a:srgbClr val="C00000"/>
                </a:solidFill>
                <a:latin typeface="Swiss 721 SWA" charset="0"/>
              </a:rPr>
              <a:t>Output</a:t>
            </a:r>
            <a:endParaRPr lang="en-US" altLang="zh-CN" sz="2400">
              <a:solidFill>
                <a:srgbClr val="C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23" name="Content Placeholder 2">
                <a:extLst>
                  <a:ext uri="{FF2B5EF4-FFF2-40B4-BE49-F238E27FC236}">
                    <a16:creationId xmlns:a16="http://schemas.microsoft.com/office/drawing/2014/main" id="{F31E1E51-394D-4A96-8F15-19967CC7AD42}"/>
                  </a:ext>
                </a:extLst>
              </p:cNvPr>
              <p:cNvSpPr>
                <a:spLocks noGrp="1"/>
              </p:cNvSpPr>
              <p:nvPr>
                <p:ph idx="1"/>
              </p:nvPr>
            </p:nvSpPr>
            <p:spPr>
              <a:xfrm>
                <a:off x="472742" y="1188814"/>
                <a:ext cx="4261555" cy="5326286"/>
              </a:xfrm>
            </p:spPr>
            <p:txBody>
              <a:bodyPr/>
              <a:lstStyle/>
              <a:p>
                <a:r>
                  <a:rPr lang="fr-FR" altLang="zh-CN" sz="2400"/>
                  <a:t>Boolean equations for the functions:</a:t>
                </a:r>
              </a:p>
              <a:p>
                <a:pPr lvl="1"/>
                <a:r>
                  <a:rPr lang="fr-FR" altLang="zh-CN" sz="1800"/>
                  <a:t>A(t+1) = A(t)x(t) + B(t)x(t)</a:t>
                </a:r>
              </a:p>
              <a:p>
                <a:pPr lvl="1"/>
                <a:r>
                  <a:rPr lang="fr-FR" altLang="zh-CN" sz="1800"/>
                  <a:t>B(t+1) = </a:t>
                </a:r>
                <a14:m>
                  <m:oMath xmlns:m="http://schemas.openxmlformats.org/officeDocument/2006/math">
                    <m:acc>
                      <m:accPr>
                        <m:chr m:val="̅"/>
                        <m:ctrlPr>
                          <a:rPr lang="en-US" altLang="zh-CN" sz="1800" i="1" smtClean="0">
                            <a:latin typeface="Cambria Math" panose="02040503050406030204" pitchFamily="18" charset="0"/>
                          </a:rPr>
                        </m:ctrlPr>
                      </m:accPr>
                      <m:e>
                        <m:r>
                          <m:rPr>
                            <m:sty m:val="p"/>
                          </m:rPr>
                          <a:rPr lang="en-US" altLang="zh-CN" sz="1800" b="0" i="0" smtClean="0">
                            <a:latin typeface="Cambria Math" panose="02040503050406030204" pitchFamily="18" charset="0"/>
                          </a:rPr>
                          <m:t>A</m:t>
                        </m:r>
                      </m:e>
                    </m:acc>
                  </m:oMath>
                </a14:m>
                <a:r>
                  <a:rPr lang="fr-FR" altLang="zh-CN" sz="1800"/>
                  <a:t>(t)x(t)</a:t>
                </a:r>
              </a:p>
              <a:p>
                <a:pPr lvl="1"/>
                <a:r>
                  <a:rPr lang="fr-FR" altLang="zh-CN" sz="1800"/>
                  <a:t>y(t) = </a:t>
                </a:r>
                <a14:m>
                  <m:oMath xmlns:m="http://schemas.openxmlformats.org/officeDocument/2006/math">
                    <m:acc>
                      <m:accPr>
                        <m:chr m:val="̅"/>
                        <m:ctrlPr>
                          <a:rPr lang="en-US" altLang="zh-CN" sz="1800" i="1" smtClean="0">
                            <a:latin typeface="Cambria Math" panose="02040503050406030204" pitchFamily="18" charset="0"/>
                          </a:rPr>
                        </m:ctrlPr>
                      </m:accPr>
                      <m:e>
                        <m:r>
                          <m:rPr>
                            <m:sty m:val="p"/>
                          </m:rPr>
                          <a:rPr lang="en-US" altLang="zh-CN" sz="1800" b="0" i="0" smtClean="0">
                            <a:latin typeface="Cambria Math" panose="02040503050406030204" pitchFamily="18" charset="0"/>
                          </a:rPr>
                          <m:t>x</m:t>
                        </m:r>
                      </m:e>
                    </m:acc>
                  </m:oMath>
                </a14:m>
                <a:r>
                  <a:rPr lang="fr-FR" altLang="zh-CN" sz="1800"/>
                  <a:t>(t)(B(t) + A(t))</a:t>
                </a:r>
              </a:p>
            </p:txBody>
          </p:sp>
        </mc:Choice>
        <mc:Fallback xmlns="">
          <p:sp>
            <p:nvSpPr>
              <p:cNvPr id="123" name="Content Placeholder 2">
                <a:extLst>
                  <a:ext uri="{FF2B5EF4-FFF2-40B4-BE49-F238E27FC236}">
                    <a16:creationId xmlns:a16="http://schemas.microsoft.com/office/drawing/2014/main" id="{F31E1E51-394D-4A96-8F15-19967CC7AD42}"/>
                  </a:ext>
                </a:extLst>
              </p:cNvPr>
              <p:cNvSpPr>
                <a:spLocks noGrp="1" noRot="1" noChangeAspect="1" noMove="1" noResize="1" noEditPoints="1" noAdjustHandles="1" noChangeArrowheads="1" noChangeShapeType="1" noTextEdit="1"/>
              </p:cNvSpPr>
              <p:nvPr>
                <p:ph idx="1"/>
              </p:nvPr>
            </p:nvSpPr>
            <p:spPr>
              <a:xfrm>
                <a:off x="472742" y="1188814"/>
                <a:ext cx="4261555" cy="5326286"/>
              </a:xfrm>
              <a:blipFill>
                <a:blip r:embed="rId5"/>
                <a:stretch>
                  <a:fillRect l="-2003" t="-915"/>
                </a:stretch>
              </a:blipFill>
            </p:spPr>
            <p:txBody>
              <a:bodyPr/>
              <a:lstStyle/>
              <a:p>
                <a:r>
                  <a:rPr lang="en-US">
                    <a:noFill/>
                  </a:rPr>
                  <a:t> </a:t>
                </a:r>
              </a:p>
            </p:txBody>
          </p:sp>
        </mc:Fallback>
      </mc:AlternateContent>
    </p:spTree>
    <p:extLst>
      <p:ext uri="{BB962C8B-B14F-4D97-AF65-F5344CB8AC3E}">
        <p14:creationId xmlns:p14="http://schemas.microsoft.com/office/powerpoint/2010/main" val="136785167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Example: State Table</a:t>
            </a:r>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18</a:t>
            </a:fld>
            <a:endParaRPr lang="en-US" altLang="zh-CN" sz="1600"/>
          </a:p>
        </p:txBody>
      </p:sp>
      <p:grpSp>
        <p:nvGrpSpPr>
          <p:cNvPr id="115" name="Group 4">
            <a:extLst>
              <a:ext uri="{FF2B5EF4-FFF2-40B4-BE49-F238E27FC236}">
                <a16:creationId xmlns:a16="http://schemas.microsoft.com/office/drawing/2014/main" id="{B51DA77C-ADBE-42CB-A185-91FAAA3A97AD}"/>
              </a:ext>
            </a:extLst>
          </p:cNvPr>
          <p:cNvGrpSpPr>
            <a:grpSpLocks/>
          </p:cNvGrpSpPr>
          <p:nvPr/>
        </p:nvGrpSpPr>
        <p:grpSpPr bwMode="auto">
          <a:xfrm>
            <a:off x="1862109" y="2828164"/>
            <a:ext cx="5969000" cy="3322638"/>
            <a:chOff x="1724" y="1920"/>
            <a:chExt cx="3760" cy="2093"/>
          </a:xfrm>
        </p:grpSpPr>
        <p:sp>
          <p:nvSpPr>
            <p:cNvPr id="226" name="Rectangle 5">
              <a:extLst>
                <a:ext uri="{FF2B5EF4-FFF2-40B4-BE49-F238E27FC236}">
                  <a16:creationId xmlns:a16="http://schemas.microsoft.com/office/drawing/2014/main" id="{DB3E0001-8925-4C91-890E-31DA82E7C691}"/>
                </a:ext>
              </a:extLst>
            </p:cNvPr>
            <p:cNvSpPr>
              <a:spLocks noChangeArrowheads="1"/>
            </p:cNvSpPr>
            <p:nvPr/>
          </p:nvSpPr>
          <p:spPr bwMode="auto">
            <a:xfrm>
              <a:off x="1805" y="1939"/>
              <a:ext cx="10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400" b="1">
                  <a:solidFill>
                    <a:srgbClr val="000000"/>
                  </a:solidFill>
                  <a:latin typeface="Times New Roman" panose="02020603050405020304" pitchFamily="18" charset="0"/>
                </a:rPr>
                <a:t>Present State</a:t>
              </a:r>
              <a:endParaRPr lang="en-US" altLang="zh-CN" sz="2400">
                <a:solidFill>
                  <a:srgbClr val="00FF00"/>
                </a:solidFill>
                <a:latin typeface="Times New Roman" panose="02020603050405020304" pitchFamily="18" charset="0"/>
              </a:endParaRPr>
            </a:p>
          </p:txBody>
        </p:sp>
        <p:sp>
          <p:nvSpPr>
            <p:cNvPr id="227" name="Rectangle 6">
              <a:extLst>
                <a:ext uri="{FF2B5EF4-FFF2-40B4-BE49-F238E27FC236}">
                  <a16:creationId xmlns:a16="http://schemas.microsoft.com/office/drawing/2014/main" id="{B62B564D-E904-4330-8A9A-20719A70363A}"/>
                </a:ext>
              </a:extLst>
            </p:cNvPr>
            <p:cNvSpPr>
              <a:spLocks noChangeArrowheads="1"/>
            </p:cNvSpPr>
            <p:nvPr/>
          </p:nvSpPr>
          <p:spPr bwMode="auto">
            <a:xfrm>
              <a:off x="2864"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4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228" name="Rectangle 7">
              <a:extLst>
                <a:ext uri="{FF2B5EF4-FFF2-40B4-BE49-F238E27FC236}">
                  <a16:creationId xmlns:a16="http://schemas.microsoft.com/office/drawing/2014/main" id="{D74F13BE-0BF1-4C46-A9F7-C4BE26DF35D2}"/>
                </a:ext>
              </a:extLst>
            </p:cNvPr>
            <p:cNvSpPr>
              <a:spLocks noChangeArrowheads="1"/>
            </p:cNvSpPr>
            <p:nvPr/>
          </p:nvSpPr>
          <p:spPr bwMode="auto">
            <a:xfrm>
              <a:off x="3068" y="1939"/>
              <a:ext cx="45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400" b="1">
                  <a:solidFill>
                    <a:srgbClr val="000000"/>
                  </a:solidFill>
                  <a:latin typeface="Times New Roman" panose="02020603050405020304" pitchFamily="18" charset="0"/>
                </a:rPr>
                <a:t>Input</a:t>
              </a:r>
              <a:endParaRPr lang="en-US" altLang="zh-CN" sz="2400">
                <a:solidFill>
                  <a:srgbClr val="00FF00"/>
                </a:solidFill>
                <a:latin typeface="Times New Roman" panose="02020603050405020304" pitchFamily="18" charset="0"/>
              </a:endParaRPr>
            </a:p>
          </p:txBody>
        </p:sp>
        <p:sp>
          <p:nvSpPr>
            <p:cNvPr id="229" name="Rectangle 8">
              <a:extLst>
                <a:ext uri="{FF2B5EF4-FFF2-40B4-BE49-F238E27FC236}">
                  <a16:creationId xmlns:a16="http://schemas.microsoft.com/office/drawing/2014/main" id="{84E80854-5BFC-42E2-B3CB-E0B395555D05}"/>
                </a:ext>
              </a:extLst>
            </p:cNvPr>
            <p:cNvSpPr>
              <a:spLocks noChangeArrowheads="1"/>
            </p:cNvSpPr>
            <p:nvPr/>
          </p:nvSpPr>
          <p:spPr bwMode="auto">
            <a:xfrm>
              <a:off x="3521"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4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230" name="Rectangle 9">
              <a:extLst>
                <a:ext uri="{FF2B5EF4-FFF2-40B4-BE49-F238E27FC236}">
                  <a16:creationId xmlns:a16="http://schemas.microsoft.com/office/drawing/2014/main" id="{59410CAB-9681-4B4A-946E-BC5C4BBCEF11}"/>
                </a:ext>
              </a:extLst>
            </p:cNvPr>
            <p:cNvSpPr>
              <a:spLocks noChangeArrowheads="1"/>
            </p:cNvSpPr>
            <p:nvPr/>
          </p:nvSpPr>
          <p:spPr bwMode="auto">
            <a:xfrm>
              <a:off x="3781" y="1939"/>
              <a:ext cx="8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400" b="1">
                  <a:solidFill>
                    <a:srgbClr val="000000"/>
                  </a:solidFill>
                  <a:latin typeface="Times New Roman" panose="02020603050405020304" pitchFamily="18" charset="0"/>
                </a:rPr>
                <a:t>Next State</a:t>
              </a:r>
              <a:endParaRPr lang="en-US" altLang="zh-CN" sz="2400">
                <a:solidFill>
                  <a:srgbClr val="00FF00"/>
                </a:solidFill>
                <a:latin typeface="Times New Roman" panose="02020603050405020304" pitchFamily="18" charset="0"/>
              </a:endParaRPr>
            </a:p>
          </p:txBody>
        </p:sp>
        <p:sp>
          <p:nvSpPr>
            <p:cNvPr id="231" name="Rectangle 10">
              <a:extLst>
                <a:ext uri="{FF2B5EF4-FFF2-40B4-BE49-F238E27FC236}">
                  <a16:creationId xmlns:a16="http://schemas.microsoft.com/office/drawing/2014/main" id="{A5CA0208-2032-4047-A537-7355F1668800}"/>
                </a:ext>
              </a:extLst>
            </p:cNvPr>
            <p:cNvSpPr>
              <a:spLocks noChangeArrowheads="1"/>
            </p:cNvSpPr>
            <p:nvPr/>
          </p:nvSpPr>
          <p:spPr bwMode="auto">
            <a:xfrm>
              <a:off x="4612"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4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232" name="Rectangle 11">
              <a:extLst>
                <a:ext uri="{FF2B5EF4-FFF2-40B4-BE49-F238E27FC236}">
                  <a16:creationId xmlns:a16="http://schemas.microsoft.com/office/drawing/2014/main" id="{E0C6DBE4-CC52-4438-96AE-F5366402B0F0}"/>
                </a:ext>
              </a:extLst>
            </p:cNvPr>
            <p:cNvSpPr>
              <a:spLocks noChangeArrowheads="1"/>
            </p:cNvSpPr>
            <p:nvPr/>
          </p:nvSpPr>
          <p:spPr bwMode="auto">
            <a:xfrm>
              <a:off x="4818" y="1939"/>
              <a:ext cx="5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400" b="1">
                  <a:solidFill>
                    <a:srgbClr val="000000"/>
                  </a:solidFill>
                  <a:latin typeface="Times New Roman" panose="02020603050405020304" pitchFamily="18" charset="0"/>
                </a:rPr>
                <a:t>Output</a:t>
              </a:r>
              <a:endParaRPr lang="en-US" altLang="zh-CN" sz="2400">
                <a:solidFill>
                  <a:srgbClr val="00FF00"/>
                </a:solidFill>
                <a:latin typeface="Times New Roman" panose="02020603050405020304" pitchFamily="18" charset="0"/>
              </a:endParaRPr>
            </a:p>
          </p:txBody>
        </p:sp>
        <p:sp>
          <p:nvSpPr>
            <p:cNvPr id="233" name="Rectangle 12">
              <a:extLst>
                <a:ext uri="{FF2B5EF4-FFF2-40B4-BE49-F238E27FC236}">
                  <a16:creationId xmlns:a16="http://schemas.microsoft.com/office/drawing/2014/main" id="{03D0E686-5699-4F33-A03D-CBF16DB3823B}"/>
                </a:ext>
              </a:extLst>
            </p:cNvPr>
            <p:cNvSpPr>
              <a:spLocks noChangeArrowheads="1"/>
            </p:cNvSpPr>
            <p:nvPr/>
          </p:nvSpPr>
          <p:spPr bwMode="auto">
            <a:xfrm>
              <a:off x="5407"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4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234" name="Rectangle 13">
              <a:extLst>
                <a:ext uri="{FF2B5EF4-FFF2-40B4-BE49-F238E27FC236}">
                  <a16:creationId xmlns:a16="http://schemas.microsoft.com/office/drawing/2014/main" id="{5600A192-4C6E-4BB0-84B6-DC6457F176A8}"/>
                </a:ext>
              </a:extLst>
            </p:cNvPr>
            <p:cNvSpPr>
              <a:spLocks noChangeArrowheads="1"/>
            </p:cNvSpPr>
            <p:nvPr/>
          </p:nvSpPr>
          <p:spPr bwMode="auto">
            <a:xfrm>
              <a:off x="172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35" name="Line 14">
              <a:extLst>
                <a:ext uri="{FF2B5EF4-FFF2-40B4-BE49-F238E27FC236}">
                  <a16:creationId xmlns:a16="http://schemas.microsoft.com/office/drawing/2014/main" id="{1032E11E-4F0F-4D9A-9545-88056E4E345D}"/>
                </a:ext>
              </a:extLst>
            </p:cNvPr>
            <p:cNvSpPr>
              <a:spLocks noChangeShapeType="1"/>
            </p:cNvSpPr>
            <p:nvPr/>
          </p:nvSpPr>
          <p:spPr bwMode="auto">
            <a:xfrm>
              <a:off x="172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 name="Line 15">
              <a:extLst>
                <a:ext uri="{FF2B5EF4-FFF2-40B4-BE49-F238E27FC236}">
                  <a16:creationId xmlns:a16="http://schemas.microsoft.com/office/drawing/2014/main" id="{7EBCABC8-94A0-4DF5-90B9-4463FCE573EC}"/>
                </a:ext>
              </a:extLst>
            </p:cNvPr>
            <p:cNvSpPr>
              <a:spLocks noChangeShapeType="1"/>
            </p:cNvSpPr>
            <p:nvPr/>
          </p:nvSpPr>
          <p:spPr bwMode="auto">
            <a:xfrm>
              <a:off x="172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 name="Rectangle 16">
              <a:extLst>
                <a:ext uri="{FF2B5EF4-FFF2-40B4-BE49-F238E27FC236}">
                  <a16:creationId xmlns:a16="http://schemas.microsoft.com/office/drawing/2014/main" id="{22C72AEC-9CDE-4AD4-98B8-FD1442C425C8}"/>
                </a:ext>
              </a:extLst>
            </p:cNvPr>
            <p:cNvSpPr>
              <a:spLocks noChangeArrowheads="1"/>
            </p:cNvSpPr>
            <p:nvPr/>
          </p:nvSpPr>
          <p:spPr bwMode="auto">
            <a:xfrm>
              <a:off x="172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38" name="Line 17">
              <a:extLst>
                <a:ext uri="{FF2B5EF4-FFF2-40B4-BE49-F238E27FC236}">
                  <a16:creationId xmlns:a16="http://schemas.microsoft.com/office/drawing/2014/main" id="{8C01EF16-5024-4461-8E63-1E52F66C2581}"/>
                </a:ext>
              </a:extLst>
            </p:cNvPr>
            <p:cNvSpPr>
              <a:spLocks noChangeShapeType="1"/>
            </p:cNvSpPr>
            <p:nvPr/>
          </p:nvSpPr>
          <p:spPr bwMode="auto">
            <a:xfrm>
              <a:off x="172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 name="Line 18">
              <a:extLst>
                <a:ext uri="{FF2B5EF4-FFF2-40B4-BE49-F238E27FC236}">
                  <a16:creationId xmlns:a16="http://schemas.microsoft.com/office/drawing/2014/main" id="{014D6511-D641-4A06-AB42-3282034AC6DC}"/>
                </a:ext>
              </a:extLst>
            </p:cNvPr>
            <p:cNvSpPr>
              <a:spLocks noChangeShapeType="1"/>
            </p:cNvSpPr>
            <p:nvPr/>
          </p:nvSpPr>
          <p:spPr bwMode="auto">
            <a:xfrm>
              <a:off x="172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 name="Rectangle 19">
              <a:extLst>
                <a:ext uri="{FF2B5EF4-FFF2-40B4-BE49-F238E27FC236}">
                  <a16:creationId xmlns:a16="http://schemas.microsoft.com/office/drawing/2014/main" id="{660C2C91-83BA-4BE5-9706-86162D9B4BF9}"/>
                </a:ext>
              </a:extLst>
            </p:cNvPr>
            <p:cNvSpPr>
              <a:spLocks noChangeArrowheads="1"/>
            </p:cNvSpPr>
            <p:nvPr/>
          </p:nvSpPr>
          <p:spPr bwMode="auto">
            <a:xfrm>
              <a:off x="1735" y="1920"/>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41" name="Line 20">
              <a:extLst>
                <a:ext uri="{FF2B5EF4-FFF2-40B4-BE49-F238E27FC236}">
                  <a16:creationId xmlns:a16="http://schemas.microsoft.com/office/drawing/2014/main" id="{1F647A74-9FD9-410C-8D37-20E81D67CF33}"/>
                </a:ext>
              </a:extLst>
            </p:cNvPr>
            <p:cNvSpPr>
              <a:spLocks noChangeShapeType="1"/>
            </p:cNvSpPr>
            <p:nvPr/>
          </p:nvSpPr>
          <p:spPr bwMode="auto">
            <a:xfrm>
              <a:off x="1735" y="192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2" name="Rectangle 21">
              <a:extLst>
                <a:ext uri="{FF2B5EF4-FFF2-40B4-BE49-F238E27FC236}">
                  <a16:creationId xmlns:a16="http://schemas.microsoft.com/office/drawing/2014/main" id="{33BE0280-2FB4-4923-8399-F80500FFB96B}"/>
                </a:ext>
              </a:extLst>
            </p:cNvPr>
            <p:cNvSpPr>
              <a:spLocks noChangeArrowheads="1"/>
            </p:cNvSpPr>
            <p:nvPr/>
          </p:nvSpPr>
          <p:spPr bwMode="auto">
            <a:xfrm>
              <a:off x="2936"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43" name="Line 22">
              <a:extLst>
                <a:ext uri="{FF2B5EF4-FFF2-40B4-BE49-F238E27FC236}">
                  <a16:creationId xmlns:a16="http://schemas.microsoft.com/office/drawing/2014/main" id="{1DD6617D-5C5B-4044-B620-4D88A62C4EBF}"/>
                </a:ext>
              </a:extLst>
            </p:cNvPr>
            <p:cNvSpPr>
              <a:spLocks noChangeShapeType="1"/>
            </p:cNvSpPr>
            <p:nvPr/>
          </p:nvSpPr>
          <p:spPr bwMode="auto">
            <a:xfrm>
              <a:off x="2936"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 name="Line 23">
              <a:extLst>
                <a:ext uri="{FF2B5EF4-FFF2-40B4-BE49-F238E27FC236}">
                  <a16:creationId xmlns:a16="http://schemas.microsoft.com/office/drawing/2014/main" id="{CB75A5C6-D800-4D64-B60E-1B63CD02861E}"/>
                </a:ext>
              </a:extLst>
            </p:cNvPr>
            <p:cNvSpPr>
              <a:spLocks noChangeShapeType="1"/>
            </p:cNvSpPr>
            <p:nvPr/>
          </p:nvSpPr>
          <p:spPr bwMode="auto">
            <a:xfrm>
              <a:off x="2936"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 name="Rectangle 24">
              <a:extLst>
                <a:ext uri="{FF2B5EF4-FFF2-40B4-BE49-F238E27FC236}">
                  <a16:creationId xmlns:a16="http://schemas.microsoft.com/office/drawing/2014/main" id="{B933FCE2-FC38-4670-82FE-0A445F8499F5}"/>
                </a:ext>
              </a:extLst>
            </p:cNvPr>
            <p:cNvSpPr>
              <a:spLocks noChangeArrowheads="1"/>
            </p:cNvSpPr>
            <p:nvPr/>
          </p:nvSpPr>
          <p:spPr bwMode="auto">
            <a:xfrm>
              <a:off x="2947" y="1920"/>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46" name="Line 25">
              <a:extLst>
                <a:ext uri="{FF2B5EF4-FFF2-40B4-BE49-F238E27FC236}">
                  <a16:creationId xmlns:a16="http://schemas.microsoft.com/office/drawing/2014/main" id="{8A2D31AF-5AAE-49B2-A095-A9205D0EE2DB}"/>
                </a:ext>
              </a:extLst>
            </p:cNvPr>
            <p:cNvSpPr>
              <a:spLocks noChangeShapeType="1"/>
            </p:cNvSpPr>
            <p:nvPr/>
          </p:nvSpPr>
          <p:spPr bwMode="auto">
            <a:xfrm>
              <a:off x="2947" y="1920"/>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 name="Rectangle 26">
              <a:extLst>
                <a:ext uri="{FF2B5EF4-FFF2-40B4-BE49-F238E27FC236}">
                  <a16:creationId xmlns:a16="http://schemas.microsoft.com/office/drawing/2014/main" id="{71C4491E-FDFB-41B4-88CB-59F8C69C249D}"/>
                </a:ext>
              </a:extLst>
            </p:cNvPr>
            <p:cNvSpPr>
              <a:spLocks noChangeArrowheads="1"/>
            </p:cNvSpPr>
            <p:nvPr/>
          </p:nvSpPr>
          <p:spPr bwMode="auto">
            <a:xfrm>
              <a:off x="364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48" name="Line 27">
              <a:extLst>
                <a:ext uri="{FF2B5EF4-FFF2-40B4-BE49-F238E27FC236}">
                  <a16:creationId xmlns:a16="http://schemas.microsoft.com/office/drawing/2014/main" id="{B921E9A1-1CFB-4DEC-B648-709E24B55590}"/>
                </a:ext>
              </a:extLst>
            </p:cNvPr>
            <p:cNvSpPr>
              <a:spLocks noChangeShapeType="1"/>
            </p:cNvSpPr>
            <p:nvPr/>
          </p:nvSpPr>
          <p:spPr bwMode="auto">
            <a:xfrm>
              <a:off x="364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9" name="Line 28">
              <a:extLst>
                <a:ext uri="{FF2B5EF4-FFF2-40B4-BE49-F238E27FC236}">
                  <a16:creationId xmlns:a16="http://schemas.microsoft.com/office/drawing/2014/main" id="{2A9C6F89-0F1E-4BFD-B7AA-423B9D025AA9}"/>
                </a:ext>
              </a:extLst>
            </p:cNvPr>
            <p:cNvSpPr>
              <a:spLocks noChangeShapeType="1"/>
            </p:cNvSpPr>
            <p:nvPr/>
          </p:nvSpPr>
          <p:spPr bwMode="auto">
            <a:xfrm>
              <a:off x="364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0" name="Rectangle 29">
              <a:extLst>
                <a:ext uri="{FF2B5EF4-FFF2-40B4-BE49-F238E27FC236}">
                  <a16:creationId xmlns:a16="http://schemas.microsoft.com/office/drawing/2014/main" id="{6408789D-CCC0-4B26-B8B3-0446429F915F}"/>
                </a:ext>
              </a:extLst>
            </p:cNvPr>
            <p:cNvSpPr>
              <a:spLocks noChangeArrowheads="1"/>
            </p:cNvSpPr>
            <p:nvPr/>
          </p:nvSpPr>
          <p:spPr bwMode="auto">
            <a:xfrm>
              <a:off x="3655" y="1920"/>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51" name="Line 30">
              <a:extLst>
                <a:ext uri="{FF2B5EF4-FFF2-40B4-BE49-F238E27FC236}">
                  <a16:creationId xmlns:a16="http://schemas.microsoft.com/office/drawing/2014/main" id="{A5F47F28-F2E0-4AEB-B97C-1F0A794679E0}"/>
                </a:ext>
              </a:extLst>
            </p:cNvPr>
            <p:cNvSpPr>
              <a:spLocks noChangeShapeType="1"/>
            </p:cNvSpPr>
            <p:nvPr/>
          </p:nvSpPr>
          <p:spPr bwMode="auto">
            <a:xfrm>
              <a:off x="3655" y="1920"/>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 name="Rectangle 31">
              <a:extLst>
                <a:ext uri="{FF2B5EF4-FFF2-40B4-BE49-F238E27FC236}">
                  <a16:creationId xmlns:a16="http://schemas.microsoft.com/office/drawing/2014/main" id="{BCAC6240-20EF-464D-A6AF-1EFE0BB3B581}"/>
                </a:ext>
              </a:extLst>
            </p:cNvPr>
            <p:cNvSpPr>
              <a:spLocks noChangeArrowheads="1"/>
            </p:cNvSpPr>
            <p:nvPr/>
          </p:nvSpPr>
          <p:spPr bwMode="auto">
            <a:xfrm>
              <a:off x="4740" y="1920"/>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53" name="Line 32">
              <a:extLst>
                <a:ext uri="{FF2B5EF4-FFF2-40B4-BE49-F238E27FC236}">
                  <a16:creationId xmlns:a16="http://schemas.microsoft.com/office/drawing/2014/main" id="{98F9CF22-8E88-4BBD-BB18-4D266F405122}"/>
                </a:ext>
              </a:extLst>
            </p:cNvPr>
            <p:cNvSpPr>
              <a:spLocks noChangeShapeType="1"/>
            </p:cNvSpPr>
            <p:nvPr/>
          </p:nvSpPr>
          <p:spPr bwMode="auto">
            <a:xfrm>
              <a:off x="4740" y="19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4" name="Line 33">
              <a:extLst>
                <a:ext uri="{FF2B5EF4-FFF2-40B4-BE49-F238E27FC236}">
                  <a16:creationId xmlns:a16="http://schemas.microsoft.com/office/drawing/2014/main" id="{7FDBB996-F7BA-4361-A204-F03F1F175E02}"/>
                </a:ext>
              </a:extLst>
            </p:cNvPr>
            <p:cNvSpPr>
              <a:spLocks noChangeShapeType="1"/>
            </p:cNvSpPr>
            <p:nvPr/>
          </p:nvSpPr>
          <p:spPr bwMode="auto">
            <a:xfrm>
              <a:off x="4740"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 name="Rectangle 34">
              <a:extLst>
                <a:ext uri="{FF2B5EF4-FFF2-40B4-BE49-F238E27FC236}">
                  <a16:creationId xmlns:a16="http://schemas.microsoft.com/office/drawing/2014/main" id="{9785A64E-BE70-4CE9-9F44-EC173A0B9740}"/>
                </a:ext>
              </a:extLst>
            </p:cNvPr>
            <p:cNvSpPr>
              <a:spLocks noChangeArrowheads="1"/>
            </p:cNvSpPr>
            <p:nvPr/>
          </p:nvSpPr>
          <p:spPr bwMode="auto">
            <a:xfrm>
              <a:off x="4752" y="1920"/>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56" name="Line 35">
              <a:extLst>
                <a:ext uri="{FF2B5EF4-FFF2-40B4-BE49-F238E27FC236}">
                  <a16:creationId xmlns:a16="http://schemas.microsoft.com/office/drawing/2014/main" id="{F38D0CE0-E9D8-40B2-8967-E2072F733CE0}"/>
                </a:ext>
              </a:extLst>
            </p:cNvPr>
            <p:cNvSpPr>
              <a:spLocks noChangeShapeType="1"/>
            </p:cNvSpPr>
            <p:nvPr/>
          </p:nvSpPr>
          <p:spPr bwMode="auto">
            <a:xfrm>
              <a:off x="4752" y="1920"/>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 name="Rectangle 36">
              <a:extLst>
                <a:ext uri="{FF2B5EF4-FFF2-40B4-BE49-F238E27FC236}">
                  <a16:creationId xmlns:a16="http://schemas.microsoft.com/office/drawing/2014/main" id="{196953EA-65BE-4652-A2FE-2569842EB16B}"/>
                </a:ext>
              </a:extLst>
            </p:cNvPr>
            <p:cNvSpPr>
              <a:spLocks noChangeArrowheads="1"/>
            </p:cNvSpPr>
            <p:nvPr/>
          </p:nvSpPr>
          <p:spPr bwMode="auto">
            <a:xfrm>
              <a:off x="5473"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58" name="Line 37">
              <a:extLst>
                <a:ext uri="{FF2B5EF4-FFF2-40B4-BE49-F238E27FC236}">
                  <a16:creationId xmlns:a16="http://schemas.microsoft.com/office/drawing/2014/main" id="{431FFACA-FD0B-473A-A4A3-A8DA2AAA32EE}"/>
                </a:ext>
              </a:extLst>
            </p:cNvPr>
            <p:cNvSpPr>
              <a:spLocks noChangeShapeType="1"/>
            </p:cNvSpPr>
            <p:nvPr/>
          </p:nvSpPr>
          <p:spPr bwMode="auto">
            <a:xfrm>
              <a:off x="5473"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 name="Line 38">
              <a:extLst>
                <a:ext uri="{FF2B5EF4-FFF2-40B4-BE49-F238E27FC236}">
                  <a16:creationId xmlns:a16="http://schemas.microsoft.com/office/drawing/2014/main" id="{7A09DDB3-F955-4C94-BAEA-004855C2F70A}"/>
                </a:ext>
              </a:extLst>
            </p:cNvPr>
            <p:cNvSpPr>
              <a:spLocks noChangeShapeType="1"/>
            </p:cNvSpPr>
            <p:nvPr/>
          </p:nvSpPr>
          <p:spPr bwMode="auto">
            <a:xfrm>
              <a:off x="5473"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0" name="Rectangle 39">
              <a:extLst>
                <a:ext uri="{FF2B5EF4-FFF2-40B4-BE49-F238E27FC236}">
                  <a16:creationId xmlns:a16="http://schemas.microsoft.com/office/drawing/2014/main" id="{FBFCCE92-68BE-4788-8CE8-6A94BC56236A}"/>
                </a:ext>
              </a:extLst>
            </p:cNvPr>
            <p:cNvSpPr>
              <a:spLocks noChangeArrowheads="1"/>
            </p:cNvSpPr>
            <p:nvPr/>
          </p:nvSpPr>
          <p:spPr bwMode="auto">
            <a:xfrm>
              <a:off x="5473"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61" name="Line 40">
              <a:extLst>
                <a:ext uri="{FF2B5EF4-FFF2-40B4-BE49-F238E27FC236}">
                  <a16:creationId xmlns:a16="http://schemas.microsoft.com/office/drawing/2014/main" id="{68512E0B-B48F-4BAD-A2BC-1ADABBC9939D}"/>
                </a:ext>
              </a:extLst>
            </p:cNvPr>
            <p:cNvSpPr>
              <a:spLocks noChangeShapeType="1"/>
            </p:cNvSpPr>
            <p:nvPr/>
          </p:nvSpPr>
          <p:spPr bwMode="auto">
            <a:xfrm>
              <a:off x="5473"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2" name="Line 41">
              <a:extLst>
                <a:ext uri="{FF2B5EF4-FFF2-40B4-BE49-F238E27FC236}">
                  <a16:creationId xmlns:a16="http://schemas.microsoft.com/office/drawing/2014/main" id="{3026BB22-376E-4EF4-B582-B1A699A86447}"/>
                </a:ext>
              </a:extLst>
            </p:cNvPr>
            <p:cNvSpPr>
              <a:spLocks noChangeShapeType="1"/>
            </p:cNvSpPr>
            <p:nvPr/>
          </p:nvSpPr>
          <p:spPr bwMode="auto">
            <a:xfrm>
              <a:off x="5473"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 name="Rectangle 42">
              <a:extLst>
                <a:ext uri="{FF2B5EF4-FFF2-40B4-BE49-F238E27FC236}">
                  <a16:creationId xmlns:a16="http://schemas.microsoft.com/office/drawing/2014/main" id="{2D1F8FD5-C601-44B0-B65E-5D440D45E9F1}"/>
                </a:ext>
              </a:extLst>
            </p:cNvPr>
            <p:cNvSpPr>
              <a:spLocks noChangeArrowheads="1"/>
            </p:cNvSpPr>
            <p:nvPr/>
          </p:nvSpPr>
          <p:spPr bwMode="auto">
            <a:xfrm>
              <a:off x="1724"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64" name="Line 43">
              <a:extLst>
                <a:ext uri="{FF2B5EF4-FFF2-40B4-BE49-F238E27FC236}">
                  <a16:creationId xmlns:a16="http://schemas.microsoft.com/office/drawing/2014/main" id="{BB911FFE-7DB1-4E2B-BFF9-53AF63C7F2AB}"/>
                </a:ext>
              </a:extLst>
            </p:cNvPr>
            <p:cNvSpPr>
              <a:spLocks noChangeShapeType="1"/>
            </p:cNvSpPr>
            <p:nvPr/>
          </p:nvSpPr>
          <p:spPr bwMode="auto">
            <a:xfrm>
              <a:off x="1724"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 name="Rectangle 44">
              <a:extLst>
                <a:ext uri="{FF2B5EF4-FFF2-40B4-BE49-F238E27FC236}">
                  <a16:creationId xmlns:a16="http://schemas.microsoft.com/office/drawing/2014/main" id="{2FE6DEBE-755E-4080-AA9B-DD7438BDE4EB}"/>
                </a:ext>
              </a:extLst>
            </p:cNvPr>
            <p:cNvSpPr>
              <a:spLocks noChangeArrowheads="1"/>
            </p:cNvSpPr>
            <p:nvPr/>
          </p:nvSpPr>
          <p:spPr bwMode="auto">
            <a:xfrm>
              <a:off x="2936"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66" name="Line 45">
              <a:extLst>
                <a:ext uri="{FF2B5EF4-FFF2-40B4-BE49-F238E27FC236}">
                  <a16:creationId xmlns:a16="http://schemas.microsoft.com/office/drawing/2014/main" id="{E01E1F96-D14B-45D6-8892-7241EDC76371}"/>
                </a:ext>
              </a:extLst>
            </p:cNvPr>
            <p:cNvSpPr>
              <a:spLocks noChangeShapeType="1"/>
            </p:cNvSpPr>
            <p:nvPr/>
          </p:nvSpPr>
          <p:spPr bwMode="auto">
            <a:xfrm>
              <a:off x="2936"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 name="Rectangle 46">
              <a:extLst>
                <a:ext uri="{FF2B5EF4-FFF2-40B4-BE49-F238E27FC236}">
                  <a16:creationId xmlns:a16="http://schemas.microsoft.com/office/drawing/2014/main" id="{E51531D4-D418-48B5-87FC-14CC75281B51}"/>
                </a:ext>
              </a:extLst>
            </p:cNvPr>
            <p:cNvSpPr>
              <a:spLocks noChangeArrowheads="1"/>
            </p:cNvSpPr>
            <p:nvPr/>
          </p:nvSpPr>
          <p:spPr bwMode="auto">
            <a:xfrm>
              <a:off x="3644"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68" name="Line 47">
              <a:extLst>
                <a:ext uri="{FF2B5EF4-FFF2-40B4-BE49-F238E27FC236}">
                  <a16:creationId xmlns:a16="http://schemas.microsoft.com/office/drawing/2014/main" id="{FDCA652C-C665-4429-95AF-FB40D933C253}"/>
                </a:ext>
              </a:extLst>
            </p:cNvPr>
            <p:cNvSpPr>
              <a:spLocks noChangeShapeType="1"/>
            </p:cNvSpPr>
            <p:nvPr/>
          </p:nvSpPr>
          <p:spPr bwMode="auto">
            <a:xfrm>
              <a:off x="3644"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 name="Rectangle 48">
              <a:extLst>
                <a:ext uri="{FF2B5EF4-FFF2-40B4-BE49-F238E27FC236}">
                  <a16:creationId xmlns:a16="http://schemas.microsoft.com/office/drawing/2014/main" id="{F3BA9F52-BE29-4115-BE8E-03140ED27778}"/>
                </a:ext>
              </a:extLst>
            </p:cNvPr>
            <p:cNvSpPr>
              <a:spLocks noChangeArrowheads="1"/>
            </p:cNvSpPr>
            <p:nvPr/>
          </p:nvSpPr>
          <p:spPr bwMode="auto">
            <a:xfrm>
              <a:off x="4740" y="1931"/>
              <a:ext cx="12"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70" name="Line 49">
              <a:extLst>
                <a:ext uri="{FF2B5EF4-FFF2-40B4-BE49-F238E27FC236}">
                  <a16:creationId xmlns:a16="http://schemas.microsoft.com/office/drawing/2014/main" id="{0912F1DE-98C1-4BDA-A40A-E43200A84355}"/>
                </a:ext>
              </a:extLst>
            </p:cNvPr>
            <p:cNvSpPr>
              <a:spLocks noChangeShapeType="1"/>
            </p:cNvSpPr>
            <p:nvPr/>
          </p:nvSpPr>
          <p:spPr bwMode="auto">
            <a:xfrm>
              <a:off x="4740"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 name="Rectangle 50">
              <a:extLst>
                <a:ext uri="{FF2B5EF4-FFF2-40B4-BE49-F238E27FC236}">
                  <a16:creationId xmlns:a16="http://schemas.microsoft.com/office/drawing/2014/main" id="{D3D0C66B-CD0C-43DD-88CF-7F96FCB48CFE}"/>
                </a:ext>
              </a:extLst>
            </p:cNvPr>
            <p:cNvSpPr>
              <a:spLocks noChangeArrowheads="1"/>
            </p:cNvSpPr>
            <p:nvPr/>
          </p:nvSpPr>
          <p:spPr bwMode="auto">
            <a:xfrm>
              <a:off x="5473"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72" name="Line 51">
              <a:extLst>
                <a:ext uri="{FF2B5EF4-FFF2-40B4-BE49-F238E27FC236}">
                  <a16:creationId xmlns:a16="http://schemas.microsoft.com/office/drawing/2014/main" id="{8D64F84B-2B30-4BE6-B2C1-587AA8FD4D38}"/>
                </a:ext>
              </a:extLst>
            </p:cNvPr>
            <p:cNvSpPr>
              <a:spLocks noChangeShapeType="1"/>
            </p:cNvSpPr>
            <p:nvPr/>
          </p:nvSpPr>
          <p:spPr bwMode="auto">
            <a:xfrm>
              <a:off x="5473"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3" name="Rectangle 52">
              <a:extLst>
                <a:ext uri="{FF2B5EF4-FFF2-40B4-BE49-F238E27FC236}">
                  <a16:creationId xmlns:a16="http://schemas.microsoft.com/office/drawing/2014/main" id="{D66E534F-0CAC-4FC8-B50E-68FA9348987C}"/>
                </a:ext>
              </a:extLst>
            </p:cNvPr>
            <p:cNvSpPr>
              <a:spLocks noChangeArrowheads="1"/>
            </p:cNvSpPr>
            <p:nvPr/>
          </p:nvSpPr>
          <p:spPr bwMode="auto">
            <a:xfrm>
              <a:off x="2028" y="2173"/>
              <a:ext cx="6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000" b="1">
                  <a:solidFill>
                    <a:srgbClr val="000000"/>
                  </a:solidFill>
                  <a:latin typeface="Times New Roman" panose="02020603050405020304" pitchFamily="18" charset="0"/>
                </a:rPr>
                <a:t>A(t)  B(t)</a:t>
              </a:r>
              <a:endParaRPr lang="en-US" altLang="zh-CN" sz="2400">
                <a:solidFill>
                  <a:srgbClr val="00FF00"/>
                </a:solidFill>
                <a:latin typeface="Times New Roman" panose="02020603050405020304" pitchFamily="18" charset="0"/>
              </a:endParaRPr>
            </a:p>
          </p:txBody>
        </p:sp>
        <p:sp>
          <p:nvSpPr>
            <p:cNvPr id="274" name="Rectangle 53">
              <a:extLst>
                <a:ext uri="{FF2B5EF4-FFF2-40B4-BE49-F238E27FC236}">
                  <a16:creationId xmlns:a16="http://schemas.microsoft.com/office/drawing/2014/main" id="{276E2D4B-99C1-4FD0-B504-85B82A4116DE}"/>
                </a:ext>
              </a:extLst>
            </p:cNvPr>
            <p:cNvSpPr>
              <a:spLocks noChangeArrowheads="1"/>
            </p:cNvSpPr>
            <p:nvPr/>
          </p:nvSpPr>
          <p:spPr bwMode="auto">
            <a:xfrm>
              <a:off x="2643"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275" name="Rectangle 54">
              <a:extLst>
                <a:ext uri="{FF2B5EF4-FFF2-40B4-BE49-F238E27FC236}">
                  <a16:creationId xmlns:a16="http://schemas.microsoft.com/office/drawing/2014/main" id="{A2A2D4D6-5046-4A78-BDA0-7411FD3ECA9D}"/>
                </a:ext>
              </a:extLst>
            </p:cNvPr>
            <p:cNvSpPr>
              <a:spLocks noChangeArrowheads="1"/>
            </p:cNvSpPr>
            <p:nvPr/>
          </p:nvSpPr>
          <p:spPr bwMode="auto">
            <a:xfrm>
              <a:off x="3176" y="2173"/>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000" b="1">
                  <a:solidFill>
                    <a:srgbClr val="000000"/>
                  </a:solidFill>
                  <a:latin typeface="Times New Roman" panose="02020603050405020304" pitchFamily="18" charset="0"/>
                </a:rPr>
                <a:t>x(t)</a:t>
              </a:r>
              <a:endParaRPr lang="en-US" altLang="zh-CN" sz="2400">
                <a:solidFill>
                  <a:srgbClr val="00FF00"/>
                </a:solidFill>
                <a:latin typeface="Times New Roman" panose="02020603050405020304" pitchFamily="18" charset="0"/>
              </a:endParaRPr>
            </a:p>
          </p:txBody>
        </p:sp>
        <p:sp>
          <p:nvSpPr>
            <p:cNvPr id="276" name="Rectangle 55">
              <a:extLst>
                <a:ext uri="{FF2B5EF4-FFF2-40B4-BE49-F238E27FC236}">
                  <a16:creationId xmlns:a16="http://schemas.microsoft.com/office/drawing/2014/main" id="{851B898D-496B-4C6C-8F90-F6C23DB470E7}"/>
                </a:ext>
              </a:extLst>
            </p:cNvPr>
            <p:cNvSpPr>
              <a:spLocks noChangeArrowheads="1"/>
            </p:cNvSpPr>
            <p:nvPr/>
          </p:nvSpPr>
          <p:spPr bwMode="auto">
            <a:xfrm>
              <a:off x="3411"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277" name="Rectangle 56">
              <a:extLst>
                <a:ext uri="{FF2B5EF4-FFF2-40B4-BE49-F238E27FC236}">
                  <a16:creationId xmlns:a16="http://schemas.microsoft.com/office/drawing/2014/main" id="{F103D8A6-8EBB-423C-BB9B-78AC244FE5AE}"/>
                </a:ext>
              </a:extLst>
            </p:cNvPr>
            <p:cNvSpPr>
              <a:spLocks noChangeArrowheads="1"/>
            </p:cNvSpPr>
            <p:nvPr/>
          </p:nvSpPr>
          <p:spPr bwMode="auto">
            <a:xfrm>
              <a:off x="3721" y="2173"/>
              <a:ext cx="9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000" b="1">
                  <a:solidFill>
                    <a:srgbClr val="000000"/>
                  </a:solidFill>
                  <a:latin typeface="Times New Roman" panose="02020603050405020304" pitchFamily="18" charset="0"/>
                </a:rPr>
                <a:t>A(t+1)  B(t+1)</a:t>
              </a:r>
              <a:endParaRPr lang="en-US" altLang="zh-CN" sz="2400">
                <a:solidFill>
                  <a:srgbClr val="00FF00"/>
                </a:solidFill>
                <a:latin typeface="Times New Roman" panose="02020603050405020304" pitchFamily="18" charset="0"/>
              </a:endParaRPr>
            </a:p>
          </p:txBody>
        </p:sp>
        <p:sp>
          <p:nvSpPr>
            <p:cNvPr id="278" name="Rectangle 57">
              <a:extLst>
                <a:ext uri="{FF2B5EF4-FFF2-40B4-BE49-F238E27FC236}">
                  <a16:creationId xmlns:a16="http://schemas.microsoft.com/office/drawing/2014/main" id="{67D448BD-A732-4C9D-9F6C-37D5ACF24AEC}"/>
                </a:ext>
              </a:extLst>
            </p:cNvPr>
            <p:cNvSpPr>
              <a:spLocks noChangeArrowheads="1"/>
            </p:cNvSpPr>
            <p:nvPr/>
          </p:nvSpPr>
          <p:spPr bwMode="auto">
            <a:xfrm>
              <a:off x="4672"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279" name="Rectangle 58">
              <a:extLst>
                <a:ext uri="{FF2B5EF4-FFF2-40B4-BE49-F238E27FC236}">
                  <a16:creationId xmlns:a16="http://schemas.microsoft.com/office/drawing/2014/main" id="{C9068658-CEBA-430C-97F3-327E156055D4}"/>
                </a:ext>
              </a:extLst>
            </p:cNvPr>
            <p:cNvSpPr>
              <a:spLocks noChangeArrowheads="1"/>
            </p:cNvSpPr>
            <p:nvPr/>
          </p:nvSpPr>
          <p:spPr bwMode="auto">
            <a:xfrm>
              <a:off x="4993" y="2173"/>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000" b="1">
                  <a:solidFill>
                    <a:srgbClr val="000000"/>
                  </a:solidFill>
                  <a:latin typeface="Times New Roman" panose="02020603050405020304" pitchFamily="18" charset="0"/>
                </a:rPr>
                <a:t>y(t)</a:t>
              </a:r>
              <a:endParaRPr lang="en-US" altLang="zh-CN" sz="2400">
                <a:solidFill>
                  <a:srgbClr val="00FF00"/>
                </a:solidFill>
                <a:latin typeface="Times New Roman" panose="02020603050405020304" pitchFamily="18" charset="0"/>
              </a:endParaRPr>
            </a:p>
          </p:txBody>
        </p:sp>
        <p:sp>
          <p:nvSpPr>
            <p:cNvPr id="280" name="Rectangle 59">
              <a:extLst>
                <a:ext uri="{FF2B5EF4-FFF2-40B4-BE49-F238E27FC236}">
                  <a16:creationId xmlns:a16="http://schemas.microsoft.com/office/drawing/2014/main" id="{48121164-0E92-45D8-A256-A56D78AF02CD}"/>
                </a:ext>
              </a:extLst>
            </p:cNvPr>
            <p:cNvSpPr>
              <a:spLocks noChangeArrowheads="1"/>
            </p:cNvSpPr>
            <p:nvPr/>
          </p:nvSpPr>
          <p:spPr bwMode="auto">
            <a:xfrm>
              <a:off x="5231"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281" name="Rectangle 60">
              <a:extLst>
                <a:ext uri="{FF2B5EF4-FFF2-40B4-BE49-F238E27FC236}">
                  <a16:creationId xmlns:a16="http://schemas.microsoft.com/office/drawing/2014/main" id="{A9B1F5D9-9C1A-485C-AF55-141BADFD0D5E}"/>
                </a:ext>
              </a:extLst>
            </p:cNvPr>
            <p:cNvSpPr>
              <a:spLocks noChangeArrowheads="1"/>
            </p:cNvSpPr>
            <p:nvPr/>
          </p:nvSpPr>
          <p:spPr bwMode="auto">
            <a:xfrm>
              <a:off x="1724"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82" name="Line 61">
              <a:extLst>
                <a:ext uri="{FF2B5EF4-FFF2-40B4-BE49-F238E27FC236}">
                  <a16:creationId xmlns:a16="http://schemas.microsoft.com/office/drawing/2014/main" id="{8F5C19B1-26F5-401A-A41A-E5133A473D73}"/>
                </a:ext>
              </a:extLst>
            </p:cNvPr>
            <p:cNvSpPr>
              <a:spLocks noChangeShapeType="1"/>
            </p:cNvSpPr>
            <p:nvPr/>
          </p:nvSpPr>
          <p:spPr bwMode="auto">
            <a:xfrm>
              <a:off x="1724"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 name="Line 62">
              <a:extLst>
                <a:ext uri="{FF2B5EF4-FFF2-40B4-BE49-F238E27FC236}">
                  <a16:creationId xmlns:a16="http://schemas.microsoft.com/office/drawing/2014/main" id="{D97FFA3C-47DA-4075-8C79-981CB5CC5D57}"/>
                </a:ext>
              </a:extLst>
            </p:cNvPr>
            <p:cNvSpPr>
              <a:spLocks noChangeShapeType="1"/>
            </p:cNvSpPr>
            <p:nvPr/>
          </p:nvSpPr>
          <p:spPr bwMode="auto">
            <a:xfrm>
              <a:off x="1724"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 name="Rectangle 63">
              <a:extLst>
                <a:ext uri="{FF2B5EF4-FFF2-40B4-BE49-F238E27FC236}">
                  <a16:creationId xmlns:a16="http://schemas.microsoft.com/office/drawing/2014/main" id="{F5F882E1-251A-43D0-A523-1ED2AD27E37E}"/>
                </a:ext>
              </a:extLst>
            </p:cNvPr>
            <p:cNvSpPr>
              <a:spLocks noChangeArrowheads="1"/>
            </p:cNvSpPr>
            <p:nvPr/>
          </p:nvSpPr>
          <p:spPr bwMode="auto">
            <a:xfrm>
              <a:off x="1735" y="2154"/>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85" name="Line 64">
              <a:extLst>
                <a:ext uri="{FF2B5EF4-FFF2-40B4-BE49-F238E27FC236}">
                  <a16:creationId xmlns:a16="http://schemas.microsoft.com/office/drawing/2014/main" id="{05A49220-9166-4B7D-9955-1355671D9343}"/>
                </a:ext>
              </a:extLst>
            </p:cNvPr>
            <p:cNvSpPr>
              <a:spLocks noChangeShapeType="1"/>
            </p:cNvSpPr>
            <p:nvPr/>
          </p:nvSpPr>
          <p:spPr bwMode="auto">
            <a:xfrm>
              <a:off x="1735" y="21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 name="Rectangle 65">
              <a:extLst>
                <a:ext uri="{FF2B5EF4-FFF2-40B4-BE49-F238E27FC236}">
                  <a16:creationId xmlns:a16="http://schemas.microsoft.com/office/drawing/2014/main" id="{5C489F7C-A1CB-40C5-8FA5-DF40C597DC1D}"/>
                </a:ext>
              </a:extLst>
            </p:cNvPr>
            <p:cNvSpPr>
              <a:spLocks noChangeArrowheads="1"/>
            </p:cNvSpPr>
            <p:nvPr/>
          </p:nvSpPr>
          <p:spPr bwMode="auto">
            <a:xfrm>
              <a:off x="2936"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87" name="Line 66">
              <a:extLst>
                <a:ext uri="{FF2B5EF4-FFF2-40B4-BE49-F238E27FC236}">
                  <a16:creationId xmlns:a16="http://schemas.microsoft.com/office/drawing/2014/main" id="{1DA9C9A7-C100-479F-A33A-FD1E9E19F581}"/>
                </a:ext>
              </a:extLst>
            </p:cNvPr>
            <p:cNvSpPr>
              <a:spLocks noChangeShapeType="1"/>
            </p:cNvSpPr>
            <p:nvPr/>
          </p:nvSpPr>
          <p:spPr bwMode="auto">
            <a:xfrm>
              <a:off x="2936"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 name="Line 67">
              <a:extLst>
                <a:ext uri="{FF2B5EF4-FFF2-40B4-BE49-F238E27FC236}">
                  <a16:creationId xmlns:a16="http://schemas.microsoft.com/office/drawing/2014/main" id="{682195C6-D4A4-436B-8F36-1A448C933A75}"/>
                </a:ext>
              </a:extLst>
            </p:cNvPr>
            <p:cNvSpPr>
              <a:spLocks noChangeShapeType="1"/>
            </p:cNvSpPr>
            <p:nvPr/>
          </p:nvSpPr>
          <p:spPr bwMode="auto">
            <a:xfrm>
              <a:off x="2936"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 name="Rectangle 68">
              <a:extLst>
                <a:ext uri="{FF2B5EF4-FFF2-40B4-BE49-F238E27FC236}">
                  <a16:creationId xmlns:a16="http://schemas.microsoft.com/office/drawing/2014/main" id="{ECD7A086-6D97-4844-87FD-34B2E19244FB}"/>
                </a:ext>
              </a:extLst>
            </p:cNvPr>
            <p:cNvSpPr>
              <a:spLocks noChangeArrowheads="1"/>
            </p:cNvSpPr>
            <p:nvPr/>
          </p:nvSpPr>
          <p:spPr bwMode="auto">
            <a:xfrm>
              <a:off x="2947" y="2154"/>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90" name="Line 69">
              <a:extLst>
                <a:ext uri="{FF2B5EF4-FFF2-40B4-BE49-F238E27FC236}">
                  <a16:creationId xmlns:a16="http://schemas.microsoft.com/office/drawing/2014/main" id="{A9F45CF3-26BE-4ABB-81B0-0DA5E23B1980}"/>
                </a:ext>
              </a:extLst>
            </p:cNvPr>
            <p:cNvSpPr>
              <a:spLocks noChangeShapeType="1"/>
            </p:cNvSpPr>
            <p:nvPr/>
          </p:nvSpPr>
          <p:spPr bwMode="auto">
            <a:xfrm>
              <a:off x="2947" y="2154"/>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1" name="Rectangle 70">
              <a:extLst>
                <a:ext uri="{FF2B5EF4-FFF2-40B4-BE49-F238E27FC236}">
                  <a16:creationId xmlns:a16="http://schemas.microsoft.com/office/drawing/2014/main" id="{D475F43A-39B9-4472-BB32-95E060B7202D}"/>
                </a:ext>
              </a:extLst>
            </p:cNvPr>
            <p:cNvSpPr>
              <a:spLocks noChangeArrowheads="1"/>
            </p:cNvSpPr>
            <p:nvPr/>
          </p:nvSpPr>
          <p:spPr bwMode="auto">
            <a:xfrm>
              <a:off x="3644"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92" name="Line 71">
              <a:extLst>
                <a:ext uri="{FF2B5EF4-FFF2-40B4-BE49-F238E27FC236}">
                  <a16:creationId xmlns:a16="http://schemas.microsoft.com/office/drawing/2014/main" id="{0BD3D3A6-E87A-4C14-93B3-B26497A0E832}"/>
                </a:ext>
              </a:extLst>
            </p:cNvPr>
            <p:cNvSpPr>
              <a:spLocks noChangeShapeType="1"/>
            </p:cNvSpPr>
            <p:nvPr/>
          </p:nvSpPr>
          <p:spPr bwMode="auto">
            <a:xfrm>
              <a:off x="3644"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3" name="Line 72">
              <a:extLst>
                <a:ext uri="{FF2B5EF4-FFF2-40B4-BE49-F238E27FC236}">
                  <a16:creationId xmlns:a16="http://schemas.microsoft.com/office/drawing/2014/main" id="{8B351E95-A50E-4145-B802-64BDC21531A1}"/>
                </a:ext>
              </a:extLst>
            </p:cNvPr>
            <p:cNvSpPr>
              <a:spLocks noChangeShapeType="1"/>
            </p:cNvSpPr>
            <p:nvPr/>
          </p:nvSpPr>
          <p:spPr bwMode="auto">
            <a:xfrm>
              <a:off x="3644"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4" name="Rectangle 73">
              <a:extLst>
                <a:ext uri="{FF2B5EF4-FFF2-40B4-BE49-F238E27FC236}">
                  <a16:creationId xmlns:a16="http://schemas.microsoft.com/office/drawing/2014/main" id="{A16E0905-B104-495D-9107-DE61FABF9B4A}"/>
                </a:ext>
              </a:extLst>
            </p:cNvPr>
            <p:cNvSpPr>
              <a:spLocks noChangeArrowheads="1"/>
            </p:cNvSpPr>
            <p:nvPr/>
          </p:nvSpPr>
          <p:spPr bwMode="auto">
            <a:xfrm>
              <a:off x="3655" y="2154"/>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95" name="Line 74">
              <a:extLst>
                <a:ext uri="{FF2B5EF4-FFF2-40B4-BE49-F238E27FC236}">
                  <a16:creationId xmlns:a16="http://schemas.microsoft.com/office/drawing/2014/main" id="{9A7CF6E2-EA1E-40B6-A002-CDE42DFC88BD}"/>
                </a:ext>
              </a:extLst>
            </p:cNvPr>
            <p:cNvSpPr>
              <a:spLocks noChangeShapeType="1"/>
            </p:cNvSpPr>
            <p:nvPr/>
          </p:nvSpPr>
          <p:spPr bwMode="auto">
            <a:xfrm>
              <a:off x="3655" y="2154"/>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6" name="Rectangle 75">
              <a:extLst>
                <a:ext uri="{FF2B5EF4-FFF2-40B4-BE49-F238E27FC236}">
                  <a16:creationId xmlns:a16="http://schemas.microsoft.com/office/drawing/2014/main" id="{27C7340B-7306-4BB4-A395-883C74BF0842}"/>
                </a:ext>
              </a:extLst>
            </p:cNvPr>
            <p:cNvSpPr>
              <a:spLocks noChangeArrowheads="1"/>
            </p:cNvSpPr>
            <p:nvPr/>
          </p:nvSpPr>
          <p:spPr bwMode="auto">
            <a:xfrm>
              <a:off x="4740" y="2154"/>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297" name="Line 76">
              <a:extLst>
                <a:ext uri="{FF2B5EF4-FFF2-40B4-BE49-F238E27FC236}">
                  <a16:creationId xmlns:a16="http://schemas.microsoft.com/office/drawing/2014/main" id="{5EC4B9AE-4CF0-4B7E-AC51-39EA4870D62E}"/>
                </a:ext>
              </a:extLst>
            </p:cNvPr>
            <p:cNvSpPr>
              <a:spLocks noChangeShapeType="1"/>
            </p:cNvSpPr>
            <p:nvPr/>
          </p:nvSpPr>
          <p:spPr bwMode="auto">
            <a:xfrm>
              <a:off x="4740" y="21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 name="Line 77">
              <a:extLst>
                <a:ext uri="{FF2B5EF4-FFF2-40B4-BE49-F238E27FC236}">
                  <a16:creationId xmlns:a16="http://schemas.microsoft.com/office/drawing/2014/main" id="{F470BEF7-F3C9-4AA4-8380-3D764CF8674C}"/>
                </a:ext>
              </a:extLst>
            </p:cNvPr>
            <p:cNvSpPr>
              <a:spLocks noChangeShapeType="1"/>
            </p:cNvSpPr>
            <p:nvPr/>
          </p:nvSpPr>
          <p:spPr bwMode="auto">
            <a:xfrm>
              <a:off x="4740"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 name="Rectangle 78">
              <a:extLst>
                <a:ext uri="{FF2B5EF4-FFF2-40B4-BE49-F238E27FC236}">
                  <a16:creationId xmlns:a16="http://schemas.microsoft.com/office/drawing/2014/main" id="{09E79624-DADA-4521-AEA5-989AAA24B3D0}"/>
                </a:ext>
              </a:extLst>
            </p:cNvPr>
            <p:cNvSpPr>
              <a:spLocks noChangeArrowheads="1"/>
            </p:cNvSpPr>
            <p:nvPr/>
          </p:nvSpPr>
          <p:spPr bwMode="auto">
            <a:xfrm>
              <a:off x="4752" y="2154"/>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00" name="Line 79">
              <a:extLst>
                <a:ext uri="{FF2B5EF4-FFF2-40B4-BE49-F238E27FC236}">
                  <a16:creationId xmlns:a16="http://schemas.microsoft.com/office/drawing/2014/main" id="{FB330DA8-1B69-48FD-BFF6-F8FBA404A2E4}"/>
                </a:ext>
              </a:extLst>
            </p:cNvPr>
            <p:cNvSpPr>
              <a:spLocks noChangeShapeType="1"/>
            </p:cNvSpPr>
            <p:nvPr/>
          </p:nvSpPr>
          <p:spPr bwMode="auto">
            <a:xfrm>
              <a:off x="4752" y="2154"/>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 name="Rectangle 80">
              <a:extLst>
                <a:ext uri="{FF2B5EF4-FFF2-40B4-BE49-F238E27FC236}">
                  <a16:creationId xmlns:a16="http://schemas.microsoft.com/office/drawing/2014/main" id="{7906CC09-854A-4D90-8AAA-FA8775D7E7F0}"/>
                </a:ext>
              </a:extLst>
            </p:cNvPr>
            <p:cNvSpPr>
              <a:spLocks noChangeArrowheads="1"/>
            </p:cNvSpPr>
            <p:nvPr/>
          </p:nvSpPr>
          <p:spPr bwMode="auto">
            <a:xfrm>
              <a:off x="5473"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02" name="Line 81">
              <a:extLst>
                <a:ext uri="{FF2B5EF4-FFF2-40B4-BE49-F238E27FC236}">
                  <a16:creationId xmlns:a16="http://schemas.microsoft.com/office/drawing/2014/main" id="{24EDB771-6DD0-4DA9-8CA3-EB299ECF2005}"/>
                </a:ext>
              </a:extLst>
            </p:cNvPr>
            <p:cNvSpPr>
              <a:spLocks noChangeShapeType="1"/>
            </p:cNvSpPr>
            <p:nvPr/>
          </p:nvSpPr>
          <p:spPr bwMode="auto">
            <a:xfrm>
              <a:off x="5473"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 name="Line 82">
              <a:extLst>
                <a:ext uri="{FF2B5EF4-FFF2-40B4-BE49-F238E27FC236}">
                  <a16:creationId xmlns:a16="http://schemas.microsoft.com/office/drawing/2014/main" id="{8A541204-6923-44DC-B3FA-040EEA93F00E}"/>
                </a:ext>
              </a:extLst>
            </p:cNvPr>
            <p:cNvSpPr>
              <a:spLocks noChangeShapeType="1"/>
            </p:cNvSpPr>
            <p:nvPr/>
          </p:nvSpPr>
          <p:spPr bwMode="auto">
            <a:xfrm>
              <a:off x="5473"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 name="Rectangle 83">
              <a:extLst>
                <a:ext uri="{FF2B5EF4-FFF2-40B4-BE49-F238E27FC236}">
                  <a16:creationId xmlns:a16="http://schemas.microsoft.com/office/drawing/2014/main" id="{3473A894-D0BA-4A24-8FE9-9F1836D9B5AB}"/>
                </a:ext>
              </a:extLst>
            </p:cNvPr>
            <p:cNvSpPr>
              <a:spLocks noChangeArrowheads="1"/>
            </p:cNvSpPr>
            <p:nvPr/>
          </p:nvSpPr>
          <p:spPr bwMode="auto">
            <a:xfrm>
              <a:off x="1724"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05" name="Line 84">
              <a:extLst>
                <a:ext uri="{FF2B5EF4-FFF2-40B4-BE49-F238E27FC236}">
                  <a16:creationId xmlns:a16="http://schemas.microsoft.com/office/drawing/2014/main" id="{E21D8B88-24B7-49CF-85A1-410FDD9316C7}"/>
                </a:ext>
              </a:extLst>
            </p:cNvPr>
            <p:cNvSpPr>
              <a:spLocks noChangeShapeType="1"/>
            </p:cNvSpPr>
            <p:nvPr/>
          </p:nvSpPr>
          <p:spPr bwMode="auto">
            <a:xfrm>
              <a:off x="1724"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6" name="Rectangle 85">
              <a:extLst>
                <a:ext uri="{FF2B5EF4-FFF2-40B4-BE49-F238E27FC236}">
                  <a16:creationId xmlns:a16="http://schemas.microsoft.com/office/drawing/2014/main" id="{272EF884-285C-4BED-A705-3630F2069CFF}"/>
                </a:ext>
              </a:extLst>
            </p:cNvPr>
            <p:cNvSpPr>
              <a:spLocks noChangeArrowheads="1"/>
            </p:cNvSpPr>
            <p:nvPr/>
          </p:nvSpPr>
          <p:spPr bwMode="auto">
            <a:xfrm>
              <a:off x="2936"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07" name="Line 86">
              <a:extLst>
                <a:ext uri="{FF2B5EF4-FFF2-40B4-BE49-F238E27FC236}">
                  <a16:creationId xmlns:a16="http://schemas.microsoft.com/office/drawing/2014/main" id="{69A0ABDF-86AF-4AB8-8243-F52426390CA1}"/>
                </a:ext>
              </a:extLst>
            </p:cNvPr>
            <p:cNvSpPr>
              <a:spLocks noChangeShapeType="1"/>
            </p:cNvSpPr>
            <p:nvPr/>
          </p:nvSpPr>
          <p:spPr bwMode="auto">
            <a:xfrm>
              <a:off x="2936"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 name="Rectangle 87">
              <a:extLst>
                <a:ext uri="{FF2B5EF4-FFF2-40B4-BE49-F238E27FC236}">
                  <a16:creationId xmlns:a16="http://schemas.microsoft.com/office/drawing/2014/main" id="{CB19A0ED-FAA1-4D8E-97BB-88EE81CC619A}"/>
                </a:ext>
              </a:extLst>
            </p:cNvPr>
            <p:cNvSpPr>
              <a:spLocks noChangeArrowheads="1"/>
            </p:cNvSpPr>
            <p:nvPr/>
          </p:nvSpPr>
          <p:spPr bwMode="auto">
            <a:xfrm>
              <a:off x="3644"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09" name="Line 88">
              <a:extLst>
                <a:ext uri="{FF2B5EF4-FFF2-40B4-BE49-F238E27FC236}">
                  <a16:creationId xmlns:a16="http://schemas.microsoft.com/office/drawing/2014/main" id="{216FFC35-DCA3-46EA-BE60-8154F8AD2D68}"/>
                </a:ext>
              </a:extLst>
            </p:cNvPr>
            <p:cNvSpPr>
              <a:spLocks noChangeShapeType="1"/>
            </p:cNvSpPr>
            <p:nvPr/>
          </p:nvSpPr>
          <p:spPr bwMode="auto">
            <a:xfrm>
              <a:off x="3644"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 name="Rectangle 89">
              <a:extLst>
                <a:ext uri="{FF2B5EF4-FFF2-40B4-BE49-F238E27FC236}">
                  <a16:creationId xmlns:a16="http://schemas.microsoft.com/office/drawing/2014/main" id="{F0F3B22C-88A4-4F10-B1BD-6FC18CA4C91F}"/>
                </a:ext>
              </a:extLst>
            </p:cNvPr>
            <p:cNvSpPr>
              <a:spLocks noChangeArrowheads="1"/>
            </p:cNvSpPr>
            <p:nvPr/>
          </p:nvSpPr>
          <p:spPr bwMode="auto">
            <a:xfrm>
              <a:off x="4740" y="2165"/>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11" name="Line 90">
              <a:extLst>
                <a:ext uri="{FF2B5EF4-FFF2-40B4-BE49-F238E27FC236}">
                  <a16:creationId xmlns:a16="http://schemas.microsoft.com/office/drawing/2014/main" id="{A76CB273-B267-49EB-B381-45EA06E55036}"/>
                </a:ext>
              </a:extLst>
            </p:cNvPr>
            <p:cNvSpPr>
              <a:spLocks noChangeShapeType="1"/>
            </p:cNvSpPr>
            <p:nvPr/>
          </p:nvSpPr>
          <p:spPr bwMode="auto">
            <a:xfrm>
              <a:off x="4740"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 name="Rectangle 91">
              <a:extLst>
                <a:ext uri="{FF2B5EF4-FFF2-40B4-BE49-F238E27FC236}">
                  <a16:creationId xmlns:a16="http://schemas.microsoft.com/office/drawing/2014/main" id="{4D1F174D-6F70-4448-AF37-423FBD4D024B}"/>
                </a:ext>
              </a:extLst>
            </p:cNvPr>
            <p:cNvSpPr>
              <a:spLocks noChangeArrowheads="1"/>
            </p:cNvSpPr>
            <p:nvPr/>
          </p:nvSpPr>
          <p:spPr bwMode="auto">
            <a:xfrm>
              <a:off x="5473"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13" name="Line 92">
              <a:extLst>
                <a:ext uri="{FF2B5EF4-FFF2-40B4-BE49-F238E27FC236}">
                  <a16:creationId xmlns:a16="http://schemas.microsoft.com/office/drawing/2014/main" id="{55764D43-ABE5-49E7-B603-252700C1464C}"/>
                </a:ext>
              </a:extLst>
            </p:cNvPr>
            <p:cNvSpPr>
              <a:spLocks noChangeShapeType="1"/>
            </p:cNvSpPr>
            <p:nvPr/>
          </p:nvSpPr>
          <p:spPr bwMode="auto">
            <a:xfrm>
              <a:off x="5473"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 name="Rectangle 93">
              <a:extLst>
                <a:ext uri="{FF2B5EF4-FFF2-40B4-BE49-F238E27FC236}">
                  <a16:creationId xmlns:a16="http://schemas.microsoft.com/office/drawing/2014/main" id="{2D7B12B9-40FE-4749-A3E4-17DBC96E6E4B}"/>
                </a:ext>
              </a:extLst>
            </p:cNvPr>
            <p:cNvSpPr>
              <a:spLocks noChangeArrowheads="1"/>
            </p:cNvSpPr>
            <p:nvPr/>
          </p:nvSpPr>
          <p:spPr bwMode="auto">
            <a:xfrm>
              <a:off x="2156" y="2367"/>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0     0</a:t>
              </a:r>
              <a:endParaRPr lang="zh-CN" altLang="en-US" sz="2400">
                <a:solidFill>
                  <a:srgbClr val="00FF00"/>
                </a:solidFill>
                <a:latin typeface="Times New Roman" panose="02020603050405020304" pitchFamily="18" charset="0"/>
              </a:endParaRPr>
            </a:p>
          </p:txBody>
        </p:sp>
        <p:sp>
          <p:nvSpPr>
            <p:cNvPr id="315" name="Rectangle 94">
              <a:extLst>
                <a:ext uri="{FF2B5EF4-FFF2-40B4-BE49-F238E27FC236}">
                  <a16:creationId xmlns:a16="http://schemas.microsoft.com/office/drawing/2014/main" id="{DBF6C746-3C08-4D83-A8E9-80561BFFF3CB}"/>
                </a:ext>
              </a:extLst>
            </p:cNvPr>
            <p:cNvSpPr>
              <a:spLocks noChangeArrowheads="1"/>
            </p:cNvSpPr>
            <p:nvPr/>
          </p:nvSpPr>
          <p:spPr bwMode="auto">
            <a:xfrm>
              <a:off x="2513"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316" name="Rectangle 95">
              <a:extLst>
                <a:ext uri="{FF2B5EF4-FFF2-40B4-BE49-F238E27FC236}">
                  <a16:creationId xmlns:a16="http://schemas.microsoft.com/office/drawing/2014/main" id="{5F582DB4-D26D-47AB-8E08-05E36EA2C467}"/>
                </a:ext>
              </a:extLst>
            </p:cNvPr>
            <p:cNvSpPr>
              <a:spLocks noChangeArrowheads="1"/>
            </p:cNvSpPr>
            <p:nvPr/>
          </p:nvSpPr>
          <p:spPr bwMode="auto">
            <a:xfrm>
              <a:off x="3255" y="236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a:t>
              </a:r>
              <a:endParaRPr lang="zh-CN" altLang="en-US" sz="2400">
                <a:solidFill>
                  <a:srgbClr val="00FF00"/>
                </a:solidFill>
                <a:latin typeface="Times New Roman" panose="02020603050405020304" pitchFamily="18" charset="0"/>
              </a:endParaRPr>
            </a:p>
          </p:txBody>
        </p:sp>
        <p:sp>
          <p:nvSpPr>
            <p:cNvPr id="317" name="Rectangle 96">
              <a:extLst>
                <a:ext uri="{FF2B5EF4-FFF2-40B4-BE49-F238E27FC236}">
                  <a16:creationId xmlns:a16="http://schemas.microsoft.com/office/drawing/2014/main" id="{377F2D28-6736-4AE3-82CF-8647C4816497}"/>
                </a:ext>
              </a:extLst>
            </p:cNvPr>
            <p:cNvSpPr>
              <a:spLocks noChangeArrowheads="1"/>
            </p:cNvSpPr>
            <p:nvPr/>
          </p:nvSpPr>
          <p:spPr bwMode="auto">
            <a:xfrm>
              <a:off x="3334"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318" name="Rectangle 97">
              <a:extLst>
                <a:ext uri="{FF2B5EF4-FFF2-40B4-BE49-F238E27FC236}">
                  <a16:creationId xmlns:a16="http://schemas.microsoft.com/office/drawing/2014/main" id="{47C20043-1042-4E33-8CE8-AE095E1FA259}"/>
                </a:ext>
              </a:extLst>
            </p:cNvPr>
            <p:cNvSpPr>
              <a:spLocks noChangeArrowheads="1"/>
            </p:cNvSpPr>
            <p:nvPr/>
          </p:nvSpPr>
          <p:spPr bwMode="auto">
            <a:xfrm>
              <a:off x="3938" y="2367"/>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0         0</a:t>
              </a:r>
              <a:endParaRPr lang="zh-CN" altLang="en-US" sz="2400">
                <a:solidFill>
                  <a:srgbClr val="00FF00"/>
                </a:solidFill>
                <a:latin typeface="Times New Roman" panose="02020603050405020304" pitchFamily="18" charset="0"/>
              </a:endParaRPr>
            </a:p>
          </p:txBody>
        </p:sp>
        <p:sp>
          <p:nvSpPr>
            <p:cNvPr id="319" name="Rectangle 98">
              <a:extLst>
                <a:ext uri="{FF2B5EF4-FFF2-40B4-BE49-F238E27FC236}">
                  <a16:creationId xmlns:a16="http://schemas.microsoft.com/office/drawing/2014/main" id="{12C97990-A769-4849-8990-10D0349A3083}"/>
                </a:ext>
              </a:extLst>
            </p:cNvPr>
            <p:cNvSpPr>
              <a:spLocks noChangeArrowheads="1"/>
            </p:cNvSpPr>
            <p:nvPr/>
          </p:nvSpPr>
          <p:spPr bwMode="auto">
            <a:xfrm>
              <a:off x="4453"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320" name="Rectangle 99">
              <a:extLst>
                <a:ext uri="{FF2B5EF4-FFF2-40B4-BE49-F238E27FC236}">
                  <a16:creationId xmlns:a16="http://schemas.microsoft.com/office/drawing/2014/main" id="{1EB9FA03-C8F4-4F38-9A51-35FF9DD28126}"/>
                </a:ext>
              </a:extLst>
            </p:cNvPr>
            <p:cNvSpPr>
              <a:spLocks noChangeArrowheads="1"/>
            </p:cNvSpPr>
            <p:nvPr/>
          </p:nvSpPr>
          <p:spPr bwMode="auto">
            <a:xfrm>
              <a:off x="5073" y="236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a:t>
              </a:r>
              <a:endParaRPr lang="zh-CN" altLang="en-US" sz="2400">
                <a:solidFill>
                  <a:srgbClr val="00FF00"/>
                </a:solidFill>
                <a:latin typeface="Times New Roman" panose="02020603050405020304" pitchFamily="18" charset="0"/>
              </a:endParaRPr>
            </a:p>
          </p:txBody>
        </p:sp>
        <p:sp>
          <p:nvSpPr>
            <p:cNvPr id="321" name="Rectangle 100">
              <a:extLst>
                <a:ext uri="{FF2B5EF4-FFF2-40B4-BE49-F238E27FC236}">
                  <a16:creationId xmlns:a16="http://schemas.microsoft.com/office/drawing/2014/main" id="{7825CDCB-ADB1-46D0-8B2F-9B221E8F3F88}"/>
                </a:ext>
              </a:extLst>
            </p:cNvPr>
            <p:cNvSpPr>
              <a:spLocks noChangeArrowheads="1"/>
            </p:cNvSpPr>
            <p:nvPr/>
          </p:nvSpPr>
          <p:spPr bwMode="auto">
            <a:xfrm>
              <a:off x="5152"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322" name="Rectangle 101">
              <a:extLst>
                <a:ext uri="{FF2B5EF4-FFF2-40B4-BE49-F238E27FC236}">
                  <a16:creationId xmlns:a16="http://schemas.microsoft.com/office/drawing/2014/main" id="{8AF08382-73C9-4365-8855-42E5970086CE}"/>
                </a:ext>
              </a:extLst>
            </p:cNvPr>
            <p:cNvSpPr>
              <a:spLocks noChangeArrowheads="1"/>
            </p:cNvSpPr>
            <p:nvPr/>
          </p:nvSpPr>
          <p:spPr bwMode="auto">
            <a:xfrm>
              <a:off x="1724"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23" name="Line 102">
              <a:extLst>
                <a:ext uri="{FF2B5EF4-FFF2-40B4-BE49-F238E27FC236}">
                  <a16:creationId xmlns:a16="http://schemas.microsoft.com/office/drawing/2014/main" id="{7D1E4542-5364-4BC6-B68A-22C4BCBD9435}"/>
                </a:ext>
              </a:extLst>
            </p:cNvPr>
            <p:cNvSpPr>
              <a:spLocks noChangeShapeType="1"/>
            </p:cNvSpPr>
            <p:nvPr/>
          </p:nvSpPr>
          <p:spPr bwMode="auto">
            <a:xfrm>
              <a:off x="1724"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4" name="Line 103">
              <a:extLst>
                <a:ext uri="{FF2B5EF4-FFF2-40B4-BE49-F238E27FC236}">
                  <a16:creationId xmlns:a16="http://schemas.microsoft.com/office/drawing/2014/main" id="{581DE6D1-09D2-4292-8FC9-102F96A26A29}"/>
                </a:ext>
              </a:extLst>
            </p:cNvPr>
            <p:cNvSpPr>
              <a:spLocks noChangeShapeType="1"/>
            </p:cNvSpPr>
            <p:nvPr/>
          </p:nvSpPr>
          <p:spPr bwMode="auto">
            <a:xfrm>
              <a:off x="1724"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 name="Rectangle 104">
              <a:extLst>
                <a:ext uri="{FF2B5EF4-FFF2-40B4-BE49-F238E27FC236}">
                  <a16:creationId xmlns:a16="http://schemas.microsoft.com/office/drawing/2014/main" id="{FA024BA2-B0CF-4626-BAD9-28E2821DF4E1}"/>
                </a:ext>
              </a:extLst>
            </p:cNvPr>
            <p:cNvSpPr>
              <a:spLocks noChangeArrowheads="1"/>
            </p:cNvSpPr>
            <p:nvPr/>
          </p:nvSpPr>
          <p:spPr bwMode="auto">
            <a:xfrm>
              <a:off x="1735" y="2348"/>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26" name="Line 105">
              <a:extLst>
                <a:ext uri="{FF2B5EF4-FFF2-40B4-BE49-F238E27FC236}">
                  <a16:creationId xmlns:a16="http://schemas.microsoft.com/office/drawing/2014/main" id="{0287CAA1-E8A8-4526-B413-AF58E37EFC15}"/>
                </a:ext>
              </a:extLst>
            </p:cNvPr>
            <p:cNvSpPr>
              <a:spLocks noChangeShapeType="1"/>
            </p:cNvSpPr>
            <p:nvPr/>
          </p:nvSpPr>
          <p:spPr bwMode="auto">
            <a:xfrm>
              <a:off x="1735" y="234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 name="Rectangle 106">
              <a:extLst>
                <a:ext uri="{FF2B5EF4-FFF2-40B4-BE49-F238E27FC236}">
                  <a16:creationId xmlns:a16="http://schemas.microsoft.com/office/drawing/2014/main" id="{3D00E1AD-500E-4BD7-8B59-2D88F395F9D7}"/>
                </a:ext>
              </a:extLst>
            </p:cNvPr>
            <p:cNvSpPr>
              <a:spLocks noChangeArrowheads="1"/>
            </p:cNvSpPr>
            <p:nvPr/>
          </p:nvSpPr>
          <p:spPr bwMode="auto">
            <a:xfrm>
              <a:off x="2936"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28" name="Line 107">
              <a:extLst>
                <a:ext uri="{FF2B5EF4-FFF2-40B4-BE49-F238E27FC236}">
                  <a16:creationId xmlns:a16="http://schemas.microsoft.com/office/drawing/2014/main" id="{4D80128E-9537-4BF3-9C02-5BD30C8A4929}"/>
                </a:ext>
              </a:extLst>
            </p:cNvPr>
            <p:cNvSpPr>
              <a:spLocks noChangeShapeType="1"/>
            </p:cNvSpPr>
            <p:nvPr/>
          </p:nvSpPr>
          <p:spPr bwMode="auto">
            <a:xfrm>
              <a:off x="2936"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 name="Line 108">
              <a:extLst>
                <a:ext uri="{FF2B5EF4-FFF2-40B4-BE49-F238E27FC236}">
                  <a16:creationId xmlns:a16="http://schemas.microsoft.com/office/drawing/2014/main" id="{5BB924F5-5ADA-4AA5-81D1-FFDCDD0190FD}"/>
                </a:ext>
              </a:extLst>
            </p:cNvPr>
            <p:cNvSpPr>
              <a:spLocks noChangeShapeType="1"/>
            </p:cNvSpPr>
            <p:nvPr/>
          </p:nvSpPr>
          <p:spPr bwMode="auto">
            <a:xfrm>
              <a:off x="2936"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 name="Rectangle 109">
              <a:extLst>
                <a:ext uri="{FF2B5EF4-FFF2-40B4-BE49-F238E27FC236}">
                  <a16:creationId xmlns:a16="http://schemas.microsoft.com/office/drawing/2014/main" id="{B59E0007-92FF-4141-870A-AE8BC06BF336}"/>
                </a:ext>
              </a:extLst>
            </p:cNvPr>
            <p:cNvSpPr>
              <a:spLocks noChangeArrowheads="1"/>
            </p:cNvSpPr>
            <p:nvPr/>
          </p:nvSpPr>
          <p:spPr bwMode="auto">
            <a:xfrm>
              <a:off x="2947" y="2348"/>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31" name="Line 110">
              <a:extLst>
                <a:ext uri="{FF2B5EF4-FFF2-40B4-BE49-F238E27FC236}">
                  <a16:creationId xmlns:a16="http://schemas.microsoft.com/office/drawing/2014/main" id="{470ABC81-E9C2-4DA3-BF3F-65BF88E00B2B}"/>
                </a:ext>
              </a:extLst>
            </p:cNvPr>
            <p:cNvSpPr>
              <a:spLocks noChangeShapeType="1"/>
            </p:cNvSpPr>
            <p:nvPr/>
          </p:nvSpPr>
          <p:spPr bwMode="auto">
            <a:xfrm>
              <a:off x="2947" y="2348"/>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2" name="Rectangle 111">
              <a:extLst>
                <a:ext uri="{FF2B5EF4-FFF2-40B4-BE49-F238E27FC236}">
                  <a16:creationId xmlns:a16="http://schemas.microsoft.com/office/drawing/2014/main" id="{52FE86DF-3592-47A7-A291-97C6E0BE4D27}"/>
                </a:ext>
              </a:extLst>
            </p:cNvPr>
            <p:cNvSpPr>
              <a:spLocks noChangeArrowheads="1"/>
            </p:cNvSpPr>
            <p:nvPr/>
          </p:nvSpPr>
          <p:spPr bwMode="auto">
            <a:xfrm>
              <a:off x="3644"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33" name="Line 112">
              <a:extLst>
                <a:ext uri="{FF2B5EF4-FFF2-40B4-BE49-F238E27FC236}">
                  <a16:creationId xmlns:a16="http://schemas.microsoft.com/office/drawing/2014/main" id="{C7E1F0DB-C70C-43E4-871D-27D6845190F9}"/>
                </a:ext>
              </a:extLst>
            </p:cNvPr>
            <p:cNvSpPr>
              <a:spLocks noChangeShapeType="1"/>
            </p:cNvSpPr>
            <p:nvPr/>
          </p:nvSpPr>
          <p:spPr bwMode="auto">
            <a:xfrm>
              <a:off x="3644"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4" name="Line 113">
              <a:extLst>
                <a:ext uri="{FF2B5EF4-FFF2-40B4-BE49-F238E27FC236}">
                  <a16:creationId xmlns:a16="http://schemas.microsoft.com/office/drawing/2014/main" id="{1CA7C6B8-A24A-4D01-956E-C2D86F50F53A}"/>
                </a:ext>
              </a:extLst>
            </p:cNvPr>
            <p:cNvSpPr>
              <a:spLocks noChangeShapeType="1"/>
            </p:cNvSpPr>
            <p:nvPr/>
          </p:nvSpPr>
          <p:spPr bwMode="auto">
            <a:xfrm>
              <a:off x="3644"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5" name="Rectangle 114">
              <a:extLst>
                <a:ext uri="{FF2B5EF4-FFF2-40B4-BE49-F238E27FC236}">
                  <a16:creationId xmlns:a16="http://schemas.microsoft.com/office/drawing/2014/main" id="{9592A840-E9CD-472B-8D3C-14B29D469EAC}"/>
                </a:ext>
              </a:extLst>
            </p:cNvPr>
            <p:cNvSpPr>
              <a:spLocks noChangeArrowheads="1"/>
            </p:cNvSpPr>
            <p:nvPr/>
          </p:nvSpPr>
          <p:spPr bwMode="auto">
            <a:xfrm>
              <a:off x="3655" y="2348"/>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36" name="Line 115">
              <a:extLst>
                <a:ext uri="{FF2B5EF4-FFF2-40B4-BE49-F238E27FC236}">
                  <a16:creationId xmlns:a16="http://schemas.microsoft.com/office/drawing/2014/main" id="{52757DE1-B7CB-4A06-81DD-9D164DFE8FC5}"/>
                </a:ext>
              </a:extLst>
            </p:cNvPr>
            <p:cNvSpPr>
              <a:spLocks noChangeShapeType="1"/>
            </p:cNvSpPr>
            <p:nvPr/>
          </p:nvSpPr>
          <p:spPr bwMode="auto">
            <a:xfrm>
              <a:off x="3655" y="2348"/>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 name="Rectangle 116">
              <a:extLst>
                <a:ext uri="{FF2B5EF4-FFF2-40B4-BE49-F238E27FC236}">
                  <a16:creationId xmlns:a16="http://schemas.microsoft.com/office/drawing/2014/main" id="{82DB21CC-F1A9-47E3-8616-158EC111F3E1}"/>
                </a:ext>
              </a:extLst>
            </p:cNvPr>
            <p:cNvSpPr>
              <a:spLocks noChangeArrowheads="1"/>
            </p:cNvSpPr>
            <p:nvPr/>
          </p:nvSpPr>
          <p:spPr bwMode="auto">
            <a:xfrm>
              <a:off x="4740" y="2348"/>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38" name="Line 117">
              <a:extLst>
                <a:ext uri="{FF2B5EF4-FFF2-40B4-BE49-F238E27FC236}">
                  <a16:creationId xmlns:a16="http://schemas.microsoft.com/office/drawing/2014/main" id="{2295D59B-B7AB-4E4F-9FAA-BBC50A01E28C}"/>
                </a:ext>
              </a:extLst>
            </p:cNvPr>
            <p:cNvSpPr>
              <a:spLocks noChangeShapeType="1"/>
            </p:cNvSpPr>
            <p:nvPr/>
          </p:nvSpPr>
          <p:spPr bwMode="auto">
            <a:xfrm>
              <a:off x="4740" y="234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 name="Line 118">
              <a:extLst>
                <a:ext uri="{FF2B5EF4-FFF2-40B4-BE49-F238E27FC236}">
                  <a16:creationId xmlns:a16="http://schemas.microsoft.com/office/drawing/2014/main" id="{D4E1870A-9F76-4F4A-B3AC-23A50B48354D}"/>
                </a:ext>
              </a:extLst>
            </p:cNvPr>
            <p:cNvSpPr>
              <a:spLocks noChangeShapeType="1"/>
            </p:cNvSpPr>
            <p:nvPr/>
          </p:nvSpPr>
          <p:spPr bwMode="auto">
            <a:xfrm>
              <a:off x="4740"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0" name="Rectangle 119">
              <a:extLst>
                <a:ext uri="{FF2B5EF4-FFF2-40B4-BE49-F238E27FC236}">
                  <a16:creationId xmlns:a16="http://schemas.microsoft.com/office/drawing/2014/main" id="{5EEC52A3-3A46-4E05-A0EC-7145A6D568B2}"/>
                </a:ext>
              </a:extLst>
            </p:cNvPr>
            <p:cNvSpPr>
              <a:spLocks noChangeArrowheads="1"/>
            </p:cNvSpPr>
            <p:nvPr/>
          </p:nvSpPr>
          <p:spPr bwMode="auto">
            <a:xfrm>
              <a:off x="4752" y="2348"/>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41" name="Line 120">
              <a:extLst>
                <a:ext uri="{FF2B5EF4-FFF2-40B4-BE49-F238E27FC236}">
                  <a16:creationId xmlns:a16="http://schemas.microsoft.com/office/drawing/2014/main" id="{3A54F581-DC25-4B7C-81E1-C2119A2EE7A7}"/>
                </a:ext>
              </a:extLst>
            </p:cNvPr>
            <p:cNvSpPr>
              <a:spLocks noChangeShapeType="1"/>
            </p:cNvSpPr>
            <p:nvPr/>
          </p:nvSpPr>
          <p:spPr bwMode="auto">
            <a:xfrm>
              <a:off x="4752" y="2348"/>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2" name="Rectangle 121">
              <a:extLst>
                <a:ext uri="{FF2B5EF4-FFF2-40B4-BE49-F238E27FC236}">
                  <a16:creationId xmlns:a16="http://schemas.microsoft.com/office/drawing/2014/main" id="{598E5954-96B4-4997-8621-ADBF63B98DEF}"/>
                </a:ext>
              </a:extLst>
            </p:cNvPr>
            <p:cNvSpPr>
              <a:spLocks noChangeArrowheads="1"/>
            </p:cNvSpPr>
            <p:nvPr/>
          </p:nvSpPr>
          <p:spPr bwMode="auto">
            <a:xfrm>
              <a:off x="5473"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43" name="Line 122">
              <a:extLst>
                <a:ext uri="{FF2B5EF4-FFF2-40B4-BE49-F238E27FC236}">
                  <a16:creationId xmlns:a16="http://schemas.microsoft.com/office/drawing/2014/main" id="{68851E8F-864B-4420-8442-56DECC0E5FBF}"/>
                </a:ext>
              </a:extLst>
            </p:cNvPr>
            <p:cNvSpPr>
              <a:spLocks noChangeShapeType="1"/>
            </p:cNvSpPr>
            <p:nvPr/>
          </p:nvSpPr>
          <p:spPr bwMode="auto">
            <a:xfrm>
              <a:off x="5473"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 name="Line 123">
              <a:extLst>
                <a:ext uri="{FF2B5EF4-FFF2-40B4-BE49-F238E27FC236}">
                  <a16:creationId xmlns:a16="http://schemas.microsoft.com/office/drawing/2014/main" id="{1135F6FD-28FB-44DD-934A-C73527948837}"/>
                </a:ext>
              </a:extLst>
            </p:cNvPr>
            <p:cNvSpPr>
              <a:spLocks noChangeShapeType="1"/>
            </p:cNvSpPr>
            <p:nvPr/>
          </p:nvSpPr>
          <p:spPr bwMode="auto">
            <a:xfrm>
              <a:off x="5473"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5" name="Rectangle 124">
              <a:extLst>
                <a:ext uri="{FF2B5EF4-FFF2-40B4-BE49-F238E27FC236}">
                  <a16:creationId xmlns:a16="http://schemas.microsoft.com/office/drawing/2014/main" id="{EC8C78D1-9E5F-42E2-A5A5-35454AA463B7}"/>
                </a:ext>
              </a:extLst>
            </p:cNvPr>
            <p:cNvSpPr>
              <a:spLocks noChangeArrowheads="1"/>
            </p:cNvSpPr>
            <p:nvPr/>
          </p:nvSpPr>
          <p:spPr bwMode="auto">
            <a:xfrm>
              <a:off x="1724"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46" name="Line 125">
              <a:extLst>
                <a:ext uri="{FF2B5EF4-FFF2-40B4-BE49-F238E27FC236}">
                  <a16:creationId xmlns:a16="http://schemas.microsoft.com/office/drawing/2014/main" id="{BA2428EA-6D75-4230-BE28-04304FF64F4E}"/>
                </a:ext>
              </a:extLst>
            </p:cNvPr>
            <p:cNvSpPr>
              <a:spLocks noChangeShapeType="1"/>
            </p:cNvSpPr>
            <p:nvPr/>
          </p:nvSpPr>
          <p:spPr bwMode="auto">
            <a:xfrm>
              <a:off x="1724"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7" name="Rectangle 126">
              <a:extLst>
                <a:ext uri="{FF2B5EF4-FFF2-40B4-BE49-F238E27FC236}">
                  <a16:creationId xmlns:a16="http://schemas.microsoft.com/office/drawing/2014/main" id="{B938455D-F6E8-44F4-A715-28BFEE2E3405}"/>
                </a:ext>
              </a:extLst>
            </p:cNvPr>
            <p:cNvSpPr>
              <a:spLocks noChangeArrowheads="1"/>
            </p:cNvSpPr>
            <p:nvPr/>
          </p:nvSpPr>
          <p:spPr bwMode="auto">
            <a:xfrm>
              <a:off x="2936"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48" name="Line 127">
              <a:extLst>
                <a:ext uri="{FF2B5EF4-FFF2-40B4-BE49-F238E27FC236}">
                  <a16:creationId xmlns:a16="http://schemas.microsoft.com/office/drawing/2014/main" id="{13F766DD-0D1F-4E7B-8D0A-E7A79A0B96ED}"/>
                </a:ext>
              </a:extLst>
            </p:cNvPr>
            <p:cNvSpPr>
              <a:spLocks noChangeShapeType="1"/>
            </p:cNvSpPr>
            <p:nvPr/>
          </p:nvSpPr>
          <p:spPr bwMode="auto">
            <a:xfrm>
              <a:off x="2936"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 name="Rectangle 128">
              <a:extLst>
                <a:ext uri="{FF2B5EF4-FFF2-40B4-BE49-F238E27FC236}">
                  <a16:creationId xmlns:a16="http://schemas.microsoft.com/office/drawing/2014/main" id="{2C17A4E7-6020-4F74-A584-A6BA336AAF09}"/>
                </a:ext>
              </a:extLst>
            </p:cNvPr>
            <p:cNvSpPr>
              <a:spLocks noChangeArrowheads="1"/>
            </p:cNvSpPr>
            <p:nvPr/>
          </p:nvSpPr>
          <p:spPr bwMode="auto">
            <a:xfrm>
              <a:off x="3644"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50" name="Line 129">
              <a:extLst>
                <a:ext uri="{FF2B5EF4-FFF2-40B4-BE49-F238E27FC236}">
                  <a16:creationId xmlns:a16="http://schemas.microsoft.com/office/drawing/2014/main" id="{052862AF-4326-409F-A2FD-631D5AB0EA70}"/>
                </a:ext>
              </a:extLst>
            </p:cNvPr>
            <p:cNvSpPr>
              <a:spLocks noChangeShapeType="1"/>
            </p:cNvSpPr>
            <p:nvPr/>
          </p:nvSpPr>
          <p:spPr bwMode="auto">
            <a:xfrm>
              <a:off x="3644"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1" name="Rectangle 130">
              <a:extLst>
                <a:ext uri="{FF2B5EF4-FFF2-40B4-BE49-F238E27FC236}">
                  <a16:creationId xmlns:a16="http://schemas.microsoft.com/office/drawing/2014/main" id="{F9D29C4B-EFBF-4AB8-B27A-678515E99726}"/>
                </a:ext>
              </a:extLst>
            </p:cNvPr>
            <p:cNvSpPr>
              <a:spLocks noChangeArrowheads="1"/>
            </p:cNvSpPr>
            <p:nvPr/>
          </p:nvSpPr>
          <p:spPr bwMode="auto">
            <a:xfrm>
              <a:off x="4740" y="2359"/>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52" name="Rectangle 131">
              <a:extLst>
                <a:ext uri="{FF2B5EF4-FFF2-40B4-BE49-F238E27FC236}">
                  <a16:creationId xmlns:a16="http://schemas.microsoft.com/office/drawing/2014/main" id="{6BC9A082-8F36-4510-88DF-5469C464BE34}"/>
                </a:ext>
              </a:extLst>
            </p:cNvPr>
            <p:cNvSpPr>
              <a:spLocks noChangeArrowheads="1"/>
            </p:cNvSpPr>
            <p:nvPr/>
          </p:nvSpPr>
          <p:spPr bwMode="auto">
            <a:xfrm>
              <a:off x="5473"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53" name="Line 132">
              <a:extLst>
                <a:ext uri="{FF2B5EF4-FFF2-40B4-BE49-F238E27FC236}">
                  <a16:creationId xmlns:a16="http://schemas.microsoft.com/office/drawing/2014/main" id="{D45D30AA-5EBD-4560-88DB-9D0B655D793B}"/>
                </a:ext>
              </a:extLst>
            </p:cNvPr>
            <p:cNvSpPr>
              <a:spLocks noChangeShapeType="1"/>
            </p:cNvSpPr>
            <p:nvPr/>
          </p:nvSpPr>
          <p:spPr bwMode="auto">
            <a:xfrm>
              <a:off x="5473"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4" name="Rectangle 133">
              <a:extLst>
                <a:ext uri="{FF2B5EF4-FFF2-40B4-BE49-F238E27FC236}">
                  <a16:creationId xmlns:a16="http://schemas.microsoft.com/office/drawing/2014/main" id="{F2702595-2201-48CF-B209-1B77D2BC9F76}"/>
                </a:ext>
              </a:extLst>
            </p:cNvPr>
            <p:cNvSpPr>
              <a:spLocks noChangeArrowheads="1"/>
            </p:cNvSpPr>
            <p:nvPr/>
          </p:nvSpPr>
          <p:spPr bwMode="auto">
            <a:xfrm>
              <a:off x="2156" y="2561"/>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0     0</a:t>
              </a:r>
              <a:endParaRPr lang="zh-CN" altLang="en-US" sz="2400">
                <a:solidFill>
                  <a:srgbClr val="00FF00"/>
                </a:solidFill>
                <a:latin typeface="Times New Roman" panose="02020603050405020304" pitchFamily="18" charset="0"/>
              </a:endParaRPr>
            </a:p>
          </p:txBody>
        </p:sp>
        <p:sp>
          <p:nvSpPr>
            <p:cNvPr id="355" name="Rectangle 134">
              <a:extLst>
                <a:ext uri="{FF2B5EF4-FFF2-40B4-BE49-F238E27FC236}">
                  <a16:creationId xmlns:a16="http://schemas.microsoft.com/office/drawing/2014/main" id="{A22FD3C4-5A46-4282-8F68-30E04C151E42}"/>
                </a:ext>
              </a:extLst>
            </p:cNvPr>
            <p:cNvSpPr>
              <a:spLocks noChangeArrowheads="1"/>
            </p:cNvSpPr>
            <p:nvPr/>
          </p:nvSpPr>
          <p:spPr bwMode="auto">
            <a:xfrm>
              <a:off x="2513"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356" name="Rectangle 135">
              <a:extLst>
                <a:ext uri="{FF2B5EF4-FFF2-40B4-BE49-F238E27FC236}">
                  <a16:creationId xmlns:a16="http://schemas.microsoft.com/office/drawing/2014/main" id="{6A2A7E17-5B84-4D6C-A6D8-1FFFAC87DA89}"/>
                </a:ext>
              </a:extLst>
            </p:cNvPr>
            <p:cNvSpPr>
              <a:spLocks noChangeArrowheads="1"/>
            </p:cNvSpPr>
            <p:nvPr/>
          </p:nvSpPr>
          <p:spPr bwMode="auto">
            <a:xfrm>
              <a:off x="3255" y="25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a:t>
              </a:r>
              <a:endParaRPr lang="zh-CN" altLang="en-US" sz="2400">
                <a:solidFill>
                  <a:srgbClr val="00FF00"/>
                </a:solidFill>
                <a:latin typeface="Times New Roman" panose="02020603050405020304" pitchFamily="18" charset="0"/>
              </a:endParaRPr>
            </a:p>
          </p:txBody>
        </p:sp>
        <p:sp>
          <p:nvSpPr>
            <p:cNvPr id="357" name="Rectangle 136">
              <a:extLst>
                <a:ext uri="{FF2B5EF4-FFF2-40B4-BE49-F238E27FC236}">
                  <a16:creationId xmlns:a16="http://schemas.microsoft.com/office/drawing/2014/main" id="{61D71088-C869-43A2-9404-DCA085919035}"/>
                </a:ext>
              </a:extLst>
            </p:cNvPr>
            <p:cNvSpPr>
              <a:spLocks noChangeArrowheads="1"/>
            </p:cNvSpPr>
            <p:nvPr/>
          </p:nvSpPr>
          <p:spPr bwMode="auto">
            <a:xfrm>
              <a:off x="3334"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358" name="Rectangle 137">
              <a:extLst>
                <a:ext uri="{FF2B5EF4-FFF2-40B4-BE49-F238E27FC236}">
                  <a16:creationId xmlns:a16="http://schemas.microsoft.com/office/drawing/2014/main" id="{60C9CF69-7107-4619-B9E7-034995C8CB6E}"/>
                </a:ext>
              </a:extLst>
            </p:cNvPr>
            <p:cNvSpPr>
              <a:spLocks noChangeArrowheads="1"/>
            </p:cNvSpPr>
            <p:nvPr/>
          </p:nvSpPr>
          <p:spPr bwMode="auto">
            <a:xfrm>
              <a:off x="3938" y="2561"/>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0         1</a:t>
              </a:r>
              <a:endParaRPr lang="zh-CN" altLang="en-US" sz="2400">
                <a:solidFill>
                  <a:srgbClr val="00FF00"/>
                </a:solidFill>
                <a:latin typeface="Times New Roman" panose="02020603050405020304" pitchFamily="18" charset="0"/>
              </a:endParaRPr>
            </a:p>
          </p:txBody>
        </p:sp>
        <p:sp>
          <p:nvSpPr>
            <p:cNvPr id="359" name="Rectangle 138">
              <a:extLst>
                <a:ext uri="{FF2B5EF4-FFF2-40B4-BE49-F238E27FC236}">
                  <a16:creationId xmlns:a16="http://schemas.microsoft.com/office/drawing/2014/main" id="{54A70FD5-06AD-41C1-AA9B-2EB87A175A03}"/>
                </a:ext>
              </a:extLst>
            </p:cNvPr>
            <p:cNvSpPr>
              <a:spLocks noChangeArrowheads="1"/>
            </p:cNvSpPr>
            <p:nvPr/>
          </p:nvSpPr>
          <p:spPr bwMode="auto">
            <a:xfrm>
              <a:off x="4453"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360" name="Rectangle 139">
              <a:extLst>
                <a:ext uri="{FF2B5EF4-FFF2-40B4-BE49-F238E27FC236}">
                  <a16:creationId xmlns:a16="http://schemas.microsoft.com/office/drawing/2014/main" id="{D467570B-D8ED-45F3-BB49-6E10B7619E27}"/>
                </a:ext>
              </a:extLst>
            </p:cNvPr>
            <p:cNvSpPr>
              <a:spLocks noChangeArrowheads="1"/>
            </p:cNvSpPr>
            <p:nvPr/>
          </p:nvSpPr>
          <p:spPr bwMode="auto">
            <a:xfrm>
              <a:off x="5073" y="25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a:t>
              </a:r>
              <a:endParaRPr lang="zh-CN" altLang="en-US" sz="2400">
                <a:solidFill>
                  <a:srgbClr val="00FF00"/>
                </a:solidFill>
                <a:latin typeface="Times New Roman" panose="02020603050405020304" pitchFamily="18" charset="0"/>
              </a:endParaRPr>
            </a:p>
          </p:txBody>
        </p:sp>
        <p:sp>
          <p:nvSpPr>
            <p:cNvPr id="361" name="Rectangle 140">
              <a:extLst>
                <a:ext uri="{FF2B5EF4-FFF2-40B4-BE49-F238E27FC236}">
                  <a16:creationId xmlns:a16="http://schemas.microsoft.com/office/drawing/2014/main" id="{C2D1DC65-B52D-493A-A72B-5B36AB7E8442}"/>
                </a:ext>
              </a:extLst>
            </p:cNvPr>
            <p:cNvSpPr>
              <a:spLocks noChangeArrowheads="1"/>
            </p:cNvSpPr>
            <p:nvPr/>
          </p:nvSpPr>
          <p:spPr bwMode="auto">
            <a:xfrm>
              <a:off x="5152"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362" name="Rectangle 141">
              <a:extLst>
                <a:ext uri="{FF2B5EF4-FFF2-40B4-BE49-F238E27FC236}">
                  <a16:creationId xmlns:a16="http://schemas.microsoft.com/office/drawing/2014/main" id="{BDC8BC2D-3AD4-4379-BF5A-629765E07147}"/>
                </a:ext>
              </a:extLst>
            </p:cNvPr>
            <p:cNvSpPr>
              <a:spLocks noChangeArrowheads="1"/>
            </p:cNvSpPr>
            <p:nvPr/>
          </p:nvSpPr>
          <p:spPr bwMode="auto">
            <a:xfrm>
              <a:off x="1724"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63" name="Line 142">
              <a:extLst>
                <a:ext uri="{FF2B5EF4-FFF2-40B4-BE49-F238E27FC236}">
                  <a16:creationId xmlns:a16="http://schemas.microsoft.com/office/drawing/2014/main" id="{6BAE07F6-D424-4814-B7C9-317F300F227A}"/>
                </a:ext>
              </a:extLst>
            </p:cNvPr>
            <p:cNvSpPr>
              <a:spLocks noChangeShapeType="1"/>
            </p:cNvSpPr>
            <p:nvPr/>
          </p:nvSpPr>
          <p:spPr bwMode="auto">
            <a:xfrm>
              <a:off x="1724"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 name="Line 143">
              <a:extLst>
                <a:ext uri="{FF2B5EF4-FFF2-40B4-BE49-F238E27FC236}">
                  <a16:creationId xmlns:a16="http://schemas.microsoft.com/office/drawing/2014/main" id="{36357C26-3846-4A63-9A67-3A303105A72C}"/>
                </a:ext>
              </a:extLst>
            </p:cNvPr>
            <p:cNvSpPr>
              <a:spLocks noChangeShapeType="1"/>
            </p:cNvSpPr>
            <p:nvPr/>
          </p:nvSpPr>
          <p:spPr bwMode="auto">
            <a:xfrm>
              <a:off x="1724"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5" name="Rectangle 144">
              <a:extLst>
                <a:ext uri="{FF2B5EF4-FFF2-40B4-BE49-F238E27FC236}">
                  <a16:creationId xmlns:a16="http://schemas.microsoft.com/office/drawing/2014/main" id="{CF5B1386-FAF5-4F72-B8AB-DE9700F7D0AA}"/>
                </a:ext>
              </a:extLst>
            </p:cNvPr>
            <p:cNvSpPr>
              <a:spLocks noChangeArrowheads="1"/>
            </p:cNvSpPr>
            <p:nvPr/>
          </p:nvSpPr>
          <p:spPr bwMode="auto">
            <a:xfrm>
              <a:off x="1735" y="2542"/>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66" name="Line 145">
              <a:extLst>
                <a:ext uri="{FF2B5EF4-FFF2-40B4-BE49-F238E27FC236}">
                  <a16:creationId xmlns:a16="http://schemas.microsoft.com/office/drawing/2014/main" id="{B194AB7E-9DE8-460F-AFA8-D452D523D4AA}"/>
                </a:ext>
              </a:extLst>
            </p:cNvPr>
            <p:cNvSpPr>
              <a:spLocks noChangeShapeType="1"/>
            </p:cNvSpPr>
            <p:nvPr/>
          </p:nvSpPr>
          <p:spPr bwMode="auto">
            <a:xfrm>
              <a:off x="1735" y="2542"/>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7" name="Rectangle 146">
              <a:extLst>
                <a:ext uri="{FF2B5EF4-FFF2-40B4-BE49-F238E27FC236}">
                  <a16:creationId xmlns:a16="http://schemas.microsoft.com/office/drawing/2014/main" id="{CFCC577D-92F1-4442-915C-B5EF716752AB}"/>
                </a:ext>
              </a:extLst>
            </p:cNvPr>
            <p:cNvSpPr>
              <a:spLocks noChangeArrowheads="1"/>
            </p:cNvSpPr>
            <p:nvPr/>
          </p:nvSpPr>
          <p:spPr bwMode="auto">
            <a:xfrm>
              <a:off x="2936"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68" name="Line 147">
              <a:extLst>
                <a:ext uri="{FF2B5EF4-FFF2-40B4-BE49-F238E27FC236}">
                  <a16:creationId xmlns:a16="http://schemas.microsoft.com/office/drawing/2014/main" id="{A7249E86-97A1-4AE2-81B7-2A709C56C8D6}"/>
                </a:ext>
              </a:extLst>
            </p:cNvPr>
            <p:cNvSpPr>
              <a:spLocks noChangeShapeType="1"/>
            </p:cNvSpPr>
            <p:nvPr/>
          </p:nvSpPr>
          <p:spPr bwMode="auto">
            <a:xfrm>
              <a:off x="2936"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 name="Line 148">
              <a:extLst>
                <a:ext uri="{FF2B5EF4-FFF2-40B4-BE49-F238E27FC236}">
                  <a16:creationId xmlns:a16="http://schemas.microsoft.com/office/drawing/2014/main" id="{41F0DA51-0ACF-47D2-A4AB-94CE2AA08CF3}"/>
                </a:ext>
              </a:extLst>
            </p:cNvPr>
            <p:cNvSpPr>
              <a:spLocks noChangeShapeType="1"/>
            </p:cNvSpPr>
            <p:nvPr/>
          </p:nvSpPr>
          <p:spPr bwMode="auto">
            <a:xfrm>
              <a:off x="2936"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0" name="Rectangle 149">
              <a:extLst>
                <a:ext uri="{FF2B5EF4-FFF2-40B4-BE49-F238E27FC236}">
                  <a16:creationId xmlns:a16="http://schemas.microsoft.com/office/drawing/2014/main" id="{E8B7164F-E0E9-43F0-B1FF-611228573415}"/>
                </a:ext>
              </a:extLst>
            </p:cNvPr>
            <p:cNvSpPr>
              <a:spLocks noChangeArrowheads="1"/>
            </p:cNvSpPr>
            <p:nvPr/>
          </p:nvSpPr>
          <p:spPr bwMode="auto">
            <a:xfrm>
              <a:off x="2947" y="2542"/>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71" name="Line 150">
              <a:extLst>
                <a:ext uri="{FF2B5EF4-FFF2-40B4-BE49-F238E27FC236}">
                  <a16:creationId xmlns:a16="http://schemas.microsoft.com/office/drawing/2014/main" id="{FDD8D2DF-B20B-46D7-8A2D-AF1DF56DCE16}"/>
                </a:ext>
              </a:extLst>
            </p:cNvPr>
            <p:cNvSpPr>
              <a:spLocks noChangeShapeType="1"/>
            </p:cNvSpPr>
            <p:nvPr/>
          </p:nvSpPr>
          <p:spPr bwMode="auto">
            <a:xfrm>
              <a:off x="2947" y="2542"/>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2" name="Rectangle 151">
              <a:extLst>
                <a:ext uri="{FF2B5EF4-FFF2-40B4-BE49-F238E27FC236}">
                  <a16:creationId xmlns:a16="http://schemas.microsoft.com/office/drawing/2014/main" id="{A641E187-C445-4194-B110-998A5E0A488F}"/>
                </a:ext>
              </a:extLst>
            </p:cNvPr>
            <p:cNvSpPr>
              <a:spLocks noChangeArrowheads="1"/>
            </p:cNvSpPr>
            <p:nvPr/>
          </p:nvSpPr>
          <p:spPr bwMode="auto">
            <a:xfrm>
              <a:off x="3644"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73" name="Line 152">
              <a:extLst>
                <a:ext uri="{FF2B5EF4-FFF2-40B4-BE49-F238E27FC236}">
                  <a16:creationId xmlns:a16="http://schemas.microsoft.com/office/drawing/2014/main" id="{FFFCEADF-9FAF-4EE2-99DF-EF587C9830D5}"/>
                </a:ext>
              </a:extLst>
            </p:cNvPr>
            <p:cNvSpPr>
              <a:spLocks noChangeShapeType="1"/>
            </p:cNvSpPr>
            <p:nvPr/>
          </p:nvSpPr>
          <p:spPr bwMode="auto">
            <a:xfrm>
              <a:off x="3644"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4" name="Line 153">
              <a:extLst>
                <a:ext uri="{FF2B5EF4-FFF2-40B4-BE49-F238E27FC236}">
                  <a16:creationId xmlns:a16="http://schemas.microsoft.com/office/drawing/2014/main" id="{4D952BD9-0EB6-4622-AA9D-9A3EE55187B1}"/>
                </a:ext>
              </a:extLst>
            </p:cNvPr>
            <p:cNvSpPr>
              <a:spLocks noChangeShapeType="1"/>
            </p:cNvSpPr>
            <p:nvPr/>
          </p:nvSpPr>
          <p:spPr bwMode="auto">
            <a:xfrm>
              <a:off x="3644"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 name="Rectangle 154">
              <a:extLst>
                <a:ext uri="{FF2B5EF4-FFF2-40B4-BE49-F238E27FC236}">
                  <a16:creationId xmlns:a16="http://schemas.microsoft.com/office/drawing/2014/main" id="{95873265-72DD-48C1-A4BF-31009CDB0430}"/>
                </a:ext>
              </a:extLst>
            </p:cNvPr>
            <p:cNvSpPr>
              <a:spLocks noChangeArrowheads="1"/>
            </p:cNvSpPr>
            <p:nvPr/>
          </p:nvSpPr>
          <p:spPr bwMode="auto">
            <a:xfrm>
              <a:off x="3655" y="2542"/>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76" name="Line 155">
              <a:extLst>
                <a:ext uri="{FF2B5EF4-FFF2-40B4-BE49-F238E27FC236}">
                  <a16:creationId xmlns:a16="http://schemas.microsoft.com/office/drawing/2014/main" id="{C9BF3278-C99E-445C-A53A-14C3D6F12379}"/>
                </a:ext>
              </a:extLst>
            </p:cNvPr>
            <p:cNvSpPr>
              <a:spLocks noChangeShapeType="1"/>
            </p:cNvSpPr>
            <p:nvPr/>
          </p:nvSpPr>
          <p:spPr bwMode="auto">
            <a:xfrm>
              <a:off x="3655" y="2542"/>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 name="Rectangle 156">
              <a:extLst>
                <a:ext uri="{FF2B5EF4-FFF2-40B4-BE49-F238E27FC236}">
                  <a16:creationId xmlns:a16="http://schemas.microsoft.com/office/drawing/2014/main" id="{CB887B47-0974-4C37-9147-2D5DE8968047}"/>
                </a:ext>
              </a:extLst>
            </p:cNvPr>
            <p:cNvSpPr>
              <a:spLocks noChangeArrowheads="1"/>
            </p:cNvSpPr>
            <p:nvPr/>
          </p:nvSpPr>
          <p:spPr bwMode="auto">
            <a:xfrm>
              <a:off x="4740" y="2542"/>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78" name="Line 157">
              <a:extLst>
                <a:ext uri="{FF2B5EF4-FFF2-40B4-BE49-F238E27FC236}">
                  <a16:creationId xmlns:a16="http://schemas.microsoft.com/office/drawing/2014/main" id="{43A21EF2-7DCE-427C-85E5-1372EFD87486}"/>
                </a:ext>
              </a:extLst>
            </p:cNvPr>
            <p:cNvSpPr>
              <a:spLocks noChangeShapeType="1"/>
            </p:cNvSpPr>
            <p:nvPr/>
          </p:nvSpPr>
          <p:spPr bwMode="auto">
            <a:xfrm>
              <a:off x="4740" y="25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 name="Line 158">
              <a:extLst>
                <a:ext uri="{FF2B5EF4-FFF2-40B4-BE49-F238E27FC236}">
                  <a16:creationId xmlns:a16="http://schemas.microsoft.com/office/drawing/2014/main" id="{02F13814-483A-4122-8F79-21D16CBF66EC}"/>
                </a:ext>
              </a:extLst>
            </p:cNvPr>
            <p:cNvSpPr>
              <a:spLocks noChangeShapeType="1"/>
            </p:cNvSpPr>
            <p:nvPr/>
          </p:nvSpPr>
          <p:spPr bwMode="auto">
            <a:xfrm>
              <a:off x="4740"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0" name="Rectangle 159">
              <a:extLst>
                <a:ext uri="{FF2B5EF4-FFF2-40B4-BE49-F238E27FC236}">
                  <a16:creationId xmlns:a16="http://schemas.microsoft.com/office/drawing/2014/main" id="{35ED987A-0B30-471B-B42F-A13BE008172D}"/>
                </a:ext>
              </a:extLst>
            </p:cNvPr>
            <p:cNvSpPr>
              <a:spLocks noChangeArrowheads="1"/>
            </p:cNvSpPr>
            <p:nvPr/>
          </p:nvSpPr>
          <p:spPr bwMode="auto">
            <a:xfrm>
              <a:off x="4752" y="2542"/>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81" name="Line 160">
              <a:extLst>
                <a:ext uri="{FF2B5EF4-FFF2-40B4-BE49-F238E27FC236}">
                  <a16:creationId xmlns:a16="http://schemas.microsoft.com/office/drawing/2014/main" id="{904265BA-B6F8-433B-A0F3-0756A292C076}"/>
                </a:ext>
              </a:extLst>
            </p:cNvPr>
            <p:cNvSpPr>
              <a:spLocks noChangeShapeType="1"/>
            </p:cNvSpPr>
            <p:nvPr/>
          </p:nvSpPr>
          <p:spPr bwMode="auto">
            <a:xfrm>
              <a:off x="4752" y="2542"/>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2" name="Rectangle 161">
              <a:extLst>
                <a:ext uri="{FF2B5EF4-FFF2-40B4-BE49-F238E27FC236}">
                  <a16:creationId xmlns:a16="http://schemas.microsoft.com/office/drawing/2014/main" id="{0A87D495-3015-44C6-A892-9D0B90FA98C1}"/>
                </a:ext>
              </a:extLst>
            </p:cNvPr>
            <p:cNvSpPr>
              <a:spLocks noChangeArrowheads="1"/>
            </p:cNvSpPr>
            <p:nvPr/>
          </p:nvSpPr>
          <p:spPr bwMode="auto">
            <a:xfrm>
              <a:off x="5473"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83" name="Line 162">
              <a:extLst>
                <a:ext uri="{FF2B5EF4-FFF2-40B4-BE49-F238E27FC236}">
                  <a16:creationId xmlns:a16="http://schemas.microsoft.com/office/drawing/2014/main" id="{6EA5D479-F774-425E-ACAD-4E2F4B277247}"/>
                </a:ext>
              </a:extLst>
            </p:cNvPr>
            <p:cNvSpPr>
              <a:spLocks noChangeShapeType="1"/>
            </p:cNvSpPr>
            <p:nvPr/>
          </p:nvSpPr>
          <p:spPr bwMode="auto">
            <a:xfrm>
              <a:off x="5473"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4" name="Line 163">
              <a:extLst>
                <a:ext uri="{FF2B5EF4-FFF2-40B4-BE49-F238E27FC236}">
                  <a16:creationId xmlns:a16="http://schemas.microsoft.com/office/drawing/2014/main" id="{A43B7FB0-6EC4-4D0C-9F1B-6D9E6425CC72}"/>
                </a:ext>
              </a:extLst>
            </p:cNvPr>
            <p:cNvSpPr>
              <a:spLocks noChangeShapeType="1"/>
            </p:cNvSpPr>
            <p:nvPr/>
          </p:nvSpPr>
          <p:spPr bwMode="auto">
            <a:xfrm>
              <a:off x="5473"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5" name="Rectangle 164">
              <a:extLst>
                <a:ext uri="{FF2B5EF4-FFF2-40B4-BE49-F238E27FC236}">
                  <a16:creationId xmlns:a16="http://schemas.microsoft.com/office/drawing/2014/main" id="{1A80645C-770A-45D3-9A6A-C4FA00D0D5FE}"/>
                </a:ext>
              </a:extLst>
            </p:cNvPr>
            <p:cNvSpPr>
              <a:spLocks noChangeArrowheads="1"/>
            </p:cNvSpPr>
            <p:nvPr/>
          </p:nvSpPr>
          <p:spPr bwMode="auto">
            <a:xfrm>
              <a:off x="1724"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86" name="Line 165">
              <a:extLst>
                <a:ext uri="{FF2B5EF4-FFF2-40B4-BE49-F238E27FC236}">
                  <a16:creationId xmlns:a16="http://schemas.microsoft.com/office/drawing/2014/main" id="{1FC615DE-5824-4BBB-9447-EBABDD5E5B9B}"/>
                </a:ext>
              </a:extLst>
            </p:cNvPr>
            <p:cNvSpPr>
              <a:spLocks noChangeShapeType="1"/>
            </p:cNvSpPr>
            <p:nvPr/>
          </p:nvSpPr>
          <p:spPr bwMode="auto">
            <a:xfrm>
              <a:off x="1724"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 name="Rectangle 166">
              <a:extLst>
                <a:ext uri="{FF2B5EF4-FFF2-40B4-BE49-F238E27FC236}">
                  <a16:creationId xmlns:a16="http://schemas.microsoft.com/office/drawing/2014/main" id="{32ACA98C-0722-475F-AB20-F7786253B99C}"/>
                </a:ext>
              </a:extLst>
            </p:cNvPr>
            <p:cNvSpPr>
              <a:spLocks noChangeArrowheads="1"/>
            </p:cNvSpPr>
            <p:nvPr/>
          </p:nvSpPr>
          <p:spPr bwMode="auto">
            <a:xfrm>
              <a:off x="2936"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88" name="Line 167">
              <a:extLst>
                <a:ext uri="{FF2B5EF4-FFF2-40B4-BE49-F238E27FC236}">
                  <a16:creationId xmlns:a16="http://schemas.microsoft.com/office/drawing/2014/main" id="{358D57F6-FDA0-43F8-87CE-1C91B9DF5656}"/>
                </a:ext>
              </a:extLst>
            </p:cNvPr>
            <p:cNvSpPr>
              <a:spLocks noChangeShapeType="1"/>
            </p:cNvSpPr>
            <p:nvPr/>
          </p:nvSpPr>
          <p:spPr bwMode="auto">
            <a:xfrm>
              <a:off x="2936"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 name="Rectangle 168">
              <a:extLst>
                <a:ext uri="{FF2B5EF4-FFF2-40B4-BE49-F238E27FC236}">
                  <a16:creationId xmlns:a16="http://schemas.microsoft.com/office/drawing/2014/main" id="{4D8BA061-8D9D-41E6-AADD-805BF020844B}"/>
                </a:ext>
              </a:extLst>
            </p:cNvPr>
            <p:cNvSpPr>
              <a:spLocks noChangeArrowheads="1"/>
            </p:cNvSpPr>
            <p:nvPr/>
          </p:nvSpPr>
          <p:spPr bwMode="auto">
            <a:xfrm>
              <a:off x="3644"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90" name="Line 169">
              <a:extLst>
                <a:ext uri="{FF2B5EF4-FFF2-40B4-BE49-F238E27FC236}">
                  <a16:creationId xmlns:a16="http://schemas.microsoft.com/office/drawing/2014/main" id="{E869BCE1-A2AE-4699-85F4-42BA2B5DB363}"/>
                </a:ext>
              </a:extLst>
            </p:cNvPr>
            <p:cNvSpPr>
              <a:spLocks noChangeShapeType="1"/>
            </p:cNvSpPr>
            <p:nvPr/>
          </p:nvSpPr>
          <p:spPr bwMode="auto">
            <a:xfrm>
              <a:off x="3644"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 name="Rectangle 170">
              <a:extLst>
                <a:ext uri="{FF2B5EF4-FFF2-40B4-BE49-F238E27FC236}">
                  <a16:creationId xmlns:a16="http://schemas.microsoft.com/office/drawing/2014/main" id="{E65D2141-CDAF-40EF-9BBC-4E2AD0508786}"/>
                </a:ext>
              </a:extLst>
            </p:cNvPr>
            <p:cNvSpPr>
              <a:spLocks noChangeArrowheads="1"/>
            </p:cNvSpPr>
            <p:nvPr/>
          </p:nvSpPr>
          <p:spPr bwMode="auto">
            <a:xfrm>
              <a:off x="4740" y="2553"/>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92" name="Line 171">
              <a:extLst>
                <a:ext uri="{FF2B5EF4-FFF2-40B4-BE49-F238E27FC236}">
                  <a16:creationId xmlns:a16="http://schemas.microsoft.com/office/drawing/2014/main" id="{63448C70-ABCA-4EEC-B773-9E5CC484D959}"/>
                </a:ext>
              </a:extLst>
            </p:cNvPr>
            <p:cNvSpPr>
              <a:spLocks noChangeShapeType="1"/>
            </p:cNvSpPr>
            <p:nvPr/>
          </p:nvSpPr>
          <p:spPr bwMode="auto">
            <a:xfrm>
              <a:off x="4740"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3" name="Rectangle 172">
              <a:extLst>
                <a:ext uri="{FF2B5EF4-FFF2-40B4-BE49-F238E27FC236}">
                  <a16:creationId xmlns:a16="http://schemas.microsoft.com/office/drawing/2014/main" id="{22082F90-EA43-4C41-BDE1-D9E1CB294DAB}"/>
                </a:ext>
              </a:extLst>
            </p:cNvPr>
            <p:cNvSpPr>
              <a:spLocks noChangeArrowheads="1"/>
            </p:cNvSpPr>
            <p:nvPr/>
          </p:nvSpPr>
          <p:spPr bwMode="auto">
            <a:xfrm>
              <a:off x="5473"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394" name="Line 173">
              <a:extLst>
                <a:ext uri="{FF2B5EF4-FFF2-40B4-BE49-F238E27FC236}">
                  <a16:creationId xmlns:a16="http://schemas.microsoft.com/office/drawing/2014/main" id="{62B40528-3E11-4E6C-A96D-C92D261FAB42}"/>
                </a:ext>
              </a:extLst>
            </p:cNvPr>
            <p:cNvSpPr>
              <a:spLocks noChangeShapeType="1"/>
            </p:cNvSpPr>
            <p:nvPr/>
          </p:nvSpPr>
          <p:spPr bwMode="auto">
            <a:xfrm>
              <a:off x="5473"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5" name="Rectangle 174">
              <a:extLst>
                <a:ext uri="{FF2B5EF4-FFF2-40B4-BE49-F238E27FC236}">
                  <a16:creationId xmlns:a16="http://schemas.microsoft.com/office/drawing/2014/main" id="{5EA0C16E-38C5-483B-B896-9D30FDCEA6CE}"/>
                </a:ext>
              </a:extLst>
            </p:cNvPr>
            <p:cNvSpPr>
              <a:spLocks noChangeArrowheads="1"/>
            </p:cNvSpPr>
            <p:nvPr/>
          </p:nvSpPr>
          <p:spPr bwMode="auto">
            <a:xfrm>
              <a:off x="2156" y="2755"/>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0     1</a:t>
              </a:r>
              <a:endParaRPr lang="zh-CN" altLang="en-US" sz="2400">
                <a:solidFill>
                  <a:srgbClr val="00FF00"/>
                </a:solidFill>
                <a:latin typeface="Times New Roman" panose="02020603050405020304" pitchFamily="18" charset="0"/>
              </a:endParaRPr>
            </a:p>
          </p:txBody>
        </p:sp>
        <p:sp>
          <p:nvSpPr>
            <p:cNvPr id="396" name="Rectangle 175">
              <a:extLst>
                <a:ext uri="{FF2B5EF4-FFF2-40B4-BE49-F238E27FC236}">
                  <a16:creationId xmlns:a16="http://schemas.microsoft.com/office/drawing/2014/main" id="{74011EF4-7852-407C-9F5E-966EF7645EA0}"/>
                </a:ext>
              </a:extLst>
            </p:cNvPr>
            <p:cNvSpPr>
              <a:spLocks noChangeArrowheads="1"/>
            </p:cNvSpPr>
            <p:nvPr/>
          </p:nvSpPr>
          <p:spPr bwMode="auto">
            <a:xfrm>
              <a:off x="2513"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397" name="Rectangle 176">
              <a:extLst>
                <a:ext uri="{FF2B5EF4-FFF2-40B4-BE49-F238E27FC236}">
                  <a16:creationId xmlns:a16="http://schemas.microsoft.com/office/drawing/2014/main" id="{633889A1-0E3F-4C2E-B6C2-030292C6E4D9}"/>
                </a:ext>
              </a:extLst>
            </p:cNvPr>
            <p:cNvSpPr>
              <a:spLocks noChangeArrowheads="1"/>
            </p:cNvSpPr>
            <p:nvPr/>
          </p:nvSpPr>
          <p:spPr bwMode="auto">
            <a:xfrm>
              <a:off x="3255" y="275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a:t>
              </a:r>
              <a:endParaRPr lang="zh-CN" altLang="en-US" sz="2400">
                <a:solidFill>
                  <a:srgbClr val="00FF00"/>
                </a:solidFill>
                <a:latin typeface="Times New Roman" panose="02020603050405020304" pitchFamily="18" charset="0"/>
              </a:endParaRPr>
            </a:p>
          </p:txBody>
        </p:sp>
        <p:sp>
          <p:nvSpPr>
            <p:cNvPr id="398" name="Rectangle 177">
              <a:extLst>
                <a:ext uri="{FF2B5EF4-FFF2-40B4-BE49-F238E27FC236}">
                  <a16:creationId xmlns:a16="http://schemas.microsoft.com/office/drawing/2014/main" id="{CF2D195C-3969-4B92-B20E-B09125E413EE}"/>
                </a:ext>
              </a:extLst>
            </p:cNvPr>
            <p:cNvSpPr>
              <a:spLocks noChangeArrowheads="1"/>
            </p:cNvSpPr>
            <p:nvPr/>
          </p:nvSpPr>
          <p:spPr bwMode="auto">
            <a:xfrm>
              <a:off x="3334"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399" name="Rectangle 178">
              <a:extLst>
                <a:ext uri="{FF2B5EF4-FFF2-40B4-BE49-F238E27FC236}">
                  <a16:creationId xmlns:a16="http://schemas.microsoft.com/office/drawing/2014/main" id="{D1007C9E-C9E8-44BB-B392-10AE7E260168}"/>
                </a:ext>
              </a:extLst>
            </p:cNvPr>
            <p:cNvSpPr>
              <a:spLocks noChangeArrowheads="1"/>
            </p:cNvSpPr>
            <p:nvPr/>
          </p:nvSpPr>
          <p:spPr bwMode="auto">
            <a:xfrm>
              <a:off x="3938" y="2755"/>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0         0</a:t>
              </a:r>
              <a:endParaRPr lang="zh-CN" altLang="en-US" sz="2400">
                <a:solidFill>
                  <a:srgbClr val="00FF00"/>
                </a:solidFill>
                <a:latin typeface="Times New Roman" panose="02020603050405020304" pitchFamily="18" charset="0"/>
              </a:endParaRPr>
            </a:p>
          </p:txBody>
        </p:sp>
        <p:sp>
          <p:nvSpPr>
            <p:cNvPr id="400" name="Rectangle 179">
              <a:extLst>
                <a:ext uri="{FF2B5EF4-FFF2-40B4-BE49-F238E27FC236}">
                  <a16:creationId xmlns:a16="http://schemas.microsoft.com/office/drawing/2014/main" id="{2A21229F-6490-4241-9531-A3604E4A85CE}"/>
                </a:ext>
              </a:extLst>
            </p:cNvPr>
            <p:cNvSpPr>
              <a:spLocks noChangeArrowheads="1"/>
            </p:cNvSpPr>
            <p:nvPr/>
          </p:nvSpPr>
          <p:spPr bwMode="auto">
            <a:xfrm>
              <a:off x="4453"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401" name="Rectangle 180">
              <a:extLst>
                <a:ext uri="{FF2B5EF4-FFF2-40B4-BE49-F238E27FC236}">
                  <a16:creationId xmlns:a16="http://schemas.microsoft.com/office/drawing/2014/main" id="{359472EB-49BB-4C55-8A84-84F913BDEE5F}"/>
                </a:ext>
              </a:extLst>
            </p:cNvPr>
            <p:cNvSpPr>
              <a:spLocks noChangeArrowheads="1"/>
            </p:cNvSpPr>
            <p:nvPr/>
          </p:nvSpPr>
          <p:spPr bwMode="auto">
            <a:xfrm>
              <a:off x="5073" y="275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a:t>
              </a:r>
              <a:endParaRPr lang="zh-CN" altLang="en-US" sz="2400">
                <a:solidFill>
                  <a:srgbClr val="00FF00"/>
                </a:solidFill>
                <a:latin typeface="Times New Roman" panose="02020603050405020304" pitchFamily="18" charset="0"/>
              </a:endParaRPr>
            </a:p>
          </p:txBody>
        </p:sp>
        <p:sp>
          <p:nvSpPr>
            <p:cNvPr id="402" name="Rectangle 181">
              <a:extLst>
                <a:ext uri="{FF2B5EF4-FFF2-40B4-BE49-F238E27FC236}">
                  <a16:creationId xmlns:a16="http://schemas.microsoft.com/office/drawing/2014/main" id="{3EC18BA8-F727-4268-B5FE-8665CA37BF44}"/>
                </a:ext>
              </a:extLst>
            </p:cNvPr>
            <p:cNvSpPr>
              <a:spLocks noChangeArrowheads="1"/>
            </p:cNvSpPr>
            <p:nvPr/>
          </p:nvSpPr>
          <p:spPr bwMode="auto">
            <a:xfrm>
              <a:off x="5152"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403" name="Rectangle 182">
              <a:extLst>
                <a:ext uri="{FF2B5EF4-FFF2-40B4-BE49-F238E27FC236}">
                  <a16:creationId xmlns:a16="http://schemas.microsoft.com/office/drawing/2014/main" id="{639345F6-E167-4A4B-9A9D-08AE41B1627F}"/>
                </a:ext>
              </a:extLst>
            </p:cNvPr>
            <p:cNvSpPr>
              <a:spLocks noChangeArrowheads="1"/>
            </p:cNvSpPr>
            <p:nvPr/>
          </p:nvSpPr>
          <p:spPr bwMode="auto">
            <a:xfrm>
              <a:off x="1724"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04" name="Line 183">
              <a:extLst>
                <a:ext uri="{FF2B5EF4-FFF2-40B4-BE49-F238E27FC236}">
                  <a16:creationId xmlns:a16="http://schemas.microsoft.com/office/drawing/2014/main" id="{C7DD1904-508C-4873-AEE7-51D1020E88F7}"/>
                </a:ext>
              </a:extLst>
            </p:cNvPr>
            <p:cNvSpPr>
              <a:spLocks noChangeShapeType="1"/>
            </p:cNvSpPr>
            <p:nvPr/>
          </p:nvSpPr>
          <p:spPr bwMode="auto">
            <a:xfrm>
              <a:off x="1724"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 name="Line 184">
              <a:extLst>
                <a:ext uri="{FF2B5EF4-FFF2-40B4-BE49-F238E27FC236}">
                  <a16:creationId xmlns:a16="http://schemas.microsoft.com/office/drawing/2014/main" id="{2A907BD3-4A4B-4BE1-92EB-3F3AA59E9021}"/>
                </a:ext>
              </a:extLst>
            </p:cNvPr>
            <p:cNvSpPr>
              <a:spLocks noChangeShapeType="1"/>
            </p:cNvSpPr>
            <p:nvPr/>
          </p:nvSpPr>
          <p:spPr bwMode="auto">
            <a:xfrm>
              <a:off x="1724"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6" name="Rectangle 185">
              <a:extLst>
                <a:ext uri="{FF2B5EF4-FFF2-40B4-BE49-F238E27FC236}">
                  <a16:creationId xmlns:a16="http://schemas.microsoft.com/office/drawing/2014/main" id="{B449D5AF-FB55-48FF-9620-2F75642D101B}"/>
                </a:ext>
              </a:extLst>
            </p:cNvPr>
            <p:cNvSpPr>
              <a:spLocks noChangeArrowheads="1"/>
            </p:cNvSpPr>
            <p:nvPr/>
          </p:nvSpPr>
          <p:spPr bwMode="auto">
            <a:xfrm>
              <a:off x="1735" y="2736"/>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07" name="Rectangle 186">
              <a:extLst>
                <a:ext uri="{FF2B5EF4-FFF2-40B4-BE49-F238E27FC236}">
                  <a16:creationId xmlns:a16="http://schemas.microsoft.com/office/drawing/2014/main" id="{334C96EF-18C0-4B32-8AC5-0276F6D5A169}"/>
                </a:ext>
              </a:extLst>
            </p:cNvPr>
            <p:cNvSpPr>
              <a:spLocks noChangeArrowheads="1"/>
            </p:cNvSpPr>
            <p:nvPr/>
          </p:nvSpPr>
          <p:spPr bwMode="auto">
            <a:xfrm>
              <a:off x="2936"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08" name="Line 187">
              <a:extLst>
                <a:ext uri="{FF2B5EF4-FFF2-40B4-BE49-F238E27FC236}">
                  <a16:creationId xmlns:a16="http://schemas.microsoft.com/office/drawing/2014/main" id="{71DD4B0C-59B1-4762-81E6-9EBFCFCC8B54}"/>
                </a:ext>
              </a:extLst>
            </p:cNvPr>
            <p:cNvSpPr>
              <a:spLocks noChangeShapeType="1"/>
            </p:cNvSpPr>
            <p:nvPr/>
          </p:nvSpPr>
          <p:spPr bwMode="auto">
            <a:xfrm>
              <a:off x="2936"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 name="Line 188">
              <a:extLst>
                <a:ext uri="{FF2B5EF4-FFF2-40B4-BE49-F238E27FC236}">
                  <a16:creationId xmlns:a16="http://schemas.microsoft.com/office/drawing/2014/main" id="{49C3FE63-A077-45AF-BC86-D5CA024B092A}"/>
                </a:ext>
              </a:extLst>
            </p:cNvPr>
            <p:cNvSpPr>
              <a:spLocks noChangeShapeType="1"/>
            </p:cNvSpPr>
            <p:nvPr/>
          </p:nvSpPr>
          <p:spPr bwMode="auto">
            <a:xfrm>
              <a:off x="2936"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 name="Rectangle 189">
              <a:extLst>
                <a:ext uri="{FF2B5EF4-FFF2-40B4-BE49-F238E27FC236}">
                  <a16:creationId xmlns:a16="http://schemas.microsoft.com/office/drawing/2014/main" id="{AA3F23FB-92A7-4BE7-B641-11A320DFC843}"/>
                </a:ext>
              </a:extLst>
            </p:cNvPr>
            <p:cNvSpPr>
              <a:spLocks noChangeArrowheads="1"/>
            </p:cNvSpPr>
            <p:nvPr/>
          </p:nvSpPr>
          <p:spPr bwMode="auto">
            <a:xfrm>
              <a:off x="2947" y="2736"/>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11" name="Rectangle 190">
              <a:extLst>
                <a:ext uri="{FF2B5EF4-FFF2-40B4-BE49-F238E27FC236}">
                  <a16:creationId xmlns:a16="http://schemas.microsoft.com/office/drawing/2014/main" id="{2F0D009F-E814-45F3-B033-745E86ADF2CE}"/>
                </a:ext>
              </a:extLst>
            </p:cNvPr>
            <p:cNvSpPr>
              <a:spLocks noChangeArrowheads="1"/>
            </p:cNvSpPr>
            <p:nvPr/>
          </p:nvSpPr>
          <p:spPr bwMode="auto">
            <a:xfrm>
              <a:off x="3644"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12" name="Line 191">
              <a:extLst>
                <a:ext uri="{FF2B5EF4-FFF2-40B4-BE49-F238E27FC236}">
                  <a16:creationId xmlns:a16="http://schemas.microsoft.com/office/drawing/2014/main" id="{5770E4B1-177B-475C-B2AB-A16C08945B77}"/>
                </a:ext>
              </a:extLst>
            </p:cNvPr>
            <p:cNvSpPr>
              <a:spLocks noChangeShapeType="1"/>
            </p:cNvSpPr>
            <p:nvPr/>
          </p:nvSpPr>
          <p:spPr bwMode="auto">
            <a:xfrm>
              <a:off x="3644"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 name="Line 192">
              <a:extLst>
                <a:ext uri="{FF2B5EF4-FFF2-40B4-BE49-F238E27FC236}">
                  <a16:creationId xmlns:a16="http://schemas.microsoft.com/office/drawing/2014/main" id="{B6733B09-9595-4C73-95F1-69ACD4C18759}"/>
                </a:ext>
              </a:extLst>
            </p:cNvPr>
            <p:cNvSpPr>
              <a:spLocks noChangeShapeType="1"/>
            </p:cNvSpPr>
            <p:nvPr/>
          </p:nvSpPr>
          <p:spPr bwMode="auto">
            <a:xfrm>
              <a:off x="3644"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 name="Rectangle 193">
              <a:extLst>
                <a:ext uri="{FF2B5EF4-FFF2-40B4-BE49-F238E27FC236}">
                  <a16:creationId xmlns:a16="http://schemas.microsoft.com/office/drawing/2014/main" id="{872901FA-F43C-405E-9C97-D307E066C2B7}"/>
                </a:ext>
              </a:extLst>
            </p:cNvPr>
            <p:cNvSpPr>
              <a:spLocks noChangeArrowheads="1"/>
            </p:cNvSpPr>
            <p:nvPr/>
          </p:nvSpPr>
          <p:spPr bwMode="auto">
            <a:xfrm>
              <a:off x="3655" y="2736"/>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15" name="Rectangle 194">
              <a:extLst>
                <a:ext uri="{FF2B5EF4-FFF2-40B4-BE49-F238E27FC236}">
                  <a16:creationId xmlns:a16="http://schemas.microsoft.com/office/drawing/2014/main" id="{EF8DB3EA-6D46-4C10-8E55-D8C9E217110C}"/>
                </a:ext>
              </a:extLst>
            </p:cNvPr>
            <p:cNvSpPr>
              <a:spLocks noChangeArrowheads="1"/>
            </p:cNvSpPr>
            <p:nvPr/>
          </p:nvSpPr>
          <p:spPr bwMode="auto">
            <a:xfrm>
              <a:off x="4740" y="2736"/>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16" name="Line 195">
              <a:extLst>
                <a:ext uri="{FF2B5EF4-FFF2-40B4-BE49-F238E27FC236}">
                  <a16:creationId xmlns:a16="http://schemas.microsoft.com/office/drawing/2014/main" id="{5A9C55EE-DD3C-4804-BF67-CC004F28B6CB}"/>
                </a:ext>
              </a:extLst>
            </p:cNvPr>
            <p:cNvSpPr>
              <a:spLocks noChangeShapeType="1"/>
            </p:cNvSpPr>
            <p:nvPr/>
          </p:nvSpPr>
          <p:spPr bwMode="auto">
            <a:xfrm>
              <a:off x="4740" y="273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 name="Line 196">
              <a:extLst>
                <a:ext uri="{FF2B5EF4-FFF2-40B4-BE49-F238E27FC236}">
                  <a16:creationId xmlns:a16="http://schemas.microsoft.com/office/drawing/2014/main" id="{9939CCB5-154F-4D94-8F36-97B294250B2D}"/>
                </a:ext>
              </a:extLst>
            </p:cNvPr>
            <p:cNvSpPr>
              <a:spLocks noChangeShapeType="1"/>
            </p:cNvSpPr>
            <p:nvPr/>
          </p:nvSpPr>
          <p:spPr bwMode="auto">
            <a:xfrm>
              <a:off x="4740"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 name="Rectangle 197">
              <a:extLst>
                <a:ext uri="{FF2B5EF4-FFF2-40B4-BE49-F238E27FC236}">
                  <a16:creationId xmlns:a16="http://schemas.microsoft.com/office/drawing/2014/main" id="{39304639-D4E3-4CB5-B476-BCB07978AB09}"/>
                </a:ext>
              </a:extLst>
            </p:cNvPr>
            <p:cNvSpPr>
              <a:spLocks noChangeArrowheads="1"/>
            </p:cNvSpPr>
            <p:nvPr/>
          </p:nvSpPr>
          <p:spPr bwMode="auto">
            <a:xfrm>
              <a:off x="4752" y="2736"/>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19" name="Rectangle 198">
              <a:extLst>
                <a:ext uri="{FF2B5EF4-FFF2-40B4-BE49-F238E27FC236}">
                  <a16:creationId xmlns:a16="http://schemas.microsoft.com/office/drawing/2014/main" id="{4A38348D-D250-4988-9E92-C4AF14D24FFF}"/>
                </a:ext>
              </a:extLst>
            </p:cNvPr>
            <p:cNvSpPr>
              <a:spLocks noChangeArrowheads="1"/>
            </p:cNvSpPr>
            <p:nvPr/>
          </p:nvSpPr>
          <p:spPr bwMode="auto">
            <a:xfrm>
              <a:off x="5473"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20" name="Line 199">
              <a:extLst>
                <a:ext uri="{FF2B5EF4-FFF2-40B4-BE49-F238E27FC236}">
                  <a16:creationId xmlns:a16="http://schemas.microsoft.com/office/drawing/2014/main" id="{CFBF7416-652D-437C-A607-5FD597BD7574}"/>
                </a:ext>
              </a:extLst>
            </p:cNvPr>
            <p:cNvSpPr>
              <a:spLocks noChangeShapeType="1"/>
            </p:cNvSpPr>
            <p:nvPr/>
          </p:nvSpPr>
          <p:spPr bwMode="auto">
            <a:xfrm>
              <a:off x="5473"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 name="Line 200">
              <a:extLst>
                <a:ext uri="{FF2B5EF4-FFF2-40B4-BE49-F238E27FC236}">
                  <a16:creationId xmlns:a16="http://schemas.microsoft.com/office/drawing/2014/main" id="{A22C4F9F-8888-4362-B5C2-9F324EFABAF0}"/>
                </a:ext>
              </a:extLst>
            </p:cNvPr>
            <p:cNvSpPr>
              <a:spLocks noChangeShapeType="1"/>
            </p:cNvSpPr>
            <p:nvPr/>
          </p:nvSpPr>
          <p:spPr bwMode="auto">
            <a:xfrm>
              <a:off x="5473"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 name="Rectangle 201">
              <a:extLst>
                <a:ext uri="{FF2B5EF4-FFF2-40B4-BE49-F238E27FC236}">
                  <a16:creationId xmlns:a16="http://schemas.microsoft.com/office/drawing/2014/main" id="{09760641-81F4-4605-BA6A-FE7BBFAC8F67}"/>
                </a:ext>
              </a:extLst>
            </p:cNvPr>
            <p:cNvSpPr>
              <a:spLocks noChangeArrowheads="1"/>
            </p:cNvSpPr>
            <p:nvPr/>
          </p:nvSpPr>
          <p:spPr bwMode="auto">
            <a:xfrm>
              <a:off x="1724"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23" name="Line 202">
              <a:extLst>
                <a:ext uri="{FF2B5EF4-FFF2-40B4-BE49-F238E27FC236}">
                  <a16:creationId xmlns:a16="http://schemas.microsoft.com/office/drawing/2014/main" id="{30E90691-59E5-4AA7-8806-362A36D4AE1D}"/>
                </a:ext>
              </a:extLst>
            </p:cNvPr>
            <p:cNvSpPr>
              <a:spLocks noChangeShapeType="1"/>
            </p:cNvSpPr>
            <p:nvPr/>
          </p:nvSpPr>
          <p:spPr bwMode="auto">
            <a:xfrm>
              <a:off x="1724"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 name="Rectangle 203">
              <a:extLst>
                <a:ext uri="{FF2B5EF4-FFF2-40B4-BE49-F238E27FC236}">
                  <a16:creationId xmlns:a16="http://schemas.microsoft.com/office/drawing/2014/main" id="{5048FA17-724D-4972-AF01-A1D709D944E9}"/>
                </a:ext>
              </a:extLst>
            </p:cNvPr>
            <p:cNvSpPr>
              <a:spLocks noChangeArrowheads="1"/>
            </p:cNvSpPr>
            <p:nvPr/>
          </p:nvSpPr>
          <p:spPr bwMode="auto">
            <a:xfrm>
              <a:off x="2936"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25" name="Line 204">
              <a:extLst>
                <a:ext uri="{FF2B5EF4-FFF2-40B4-BE49-F238E27FC236}">
                  <a16:creationId xmlns:a16="http://schemas.microsoft.com/office/drawing/2014/main" id="{FD83B9B6-BE7B-4F6F-A8A6-41472FA6EC47}"/>
                </a:ext>
              </a:extLst>
            </p:cNvPr>
            <p:cNvSpPr>
              <a:spLocks noChangeShapeType="1"/>
            </p:cNvSpPr>
            <p:nvPr/>
          </p:nvSpPr>
          <p:spPr bwMode="auto">
            <a:xfrm>
              <a:off x="2936"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 name="Rectangle 205">
              <a:extLst>
                <a:ext uri="{FF2B5EF4-FFF2-40B4-BE49-F238E27FC236}">
                  <a16:creationId xmlns:a16="http://schemas.microsoft.com/office/drawing/2014/main" id="{F4F2DC59-1D02-4281-B852-346A1911A337}"/>
                </a:ext>
              </a:extLst>
            </p:cNvPr>
            <p:cNvSpPr>
              <a:spLocks noChangeArrowheads="1"/>
            </p:cNvSpPr>
            <p:nvPr/>
          </p:nvSpPr>
          <p:spPr bwMode="auto">
            <a:xfrm>
              <a:off x="3644"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27" name="Line 206">
              <a:extLst>
                <a:ext uri="{FF2B5EF4-FFF2-40B4-BE49-F238E27FC236}">
                  <a16:creationId xmlns:a16="http://schemas.microsoft.com/office/drawing/2014/main" id="{D97B4D59-5B28-4AEA-AFD5-574071995B9A}"/>
                </a:ext>
              </a:extLst>
            </p:cNvPr>
            <p:cNvSpPr>
              <a:spLocks noChangeShapeType="1"/>
            </p:cNvSpPr>
            <p:nvPr/>
          </p:nvSpPr>
          <p:spPr bwMode="auto">
            <a:xfrm>
              <a:off x="3644"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8" name="Rectangle 207">
              <a:extLst>
                <a:ext uri="{FF2B5EF4-FFF2-40B4-BE49-F238E27FC236}">
                  <a16:creationId xmlns:a16="http://schemas.microsoft.com/office/drawing/2014/main" id="{564B7E10-40BE-41F5-80F8-77AD6BE54397}"/>
                </a:ext>
              </a:extLst>
            </p:cNvPr>
            <p:cNvSpPr>
              <a:spLocks noChangeArrowheads="1"/>
            </p:cNvSpPr>
            <p:nvPr/>
          </p:nvSpPr>
          <p:spPr bwMode="auto">
            <a:xfrm>
              <a:off x="4740" y="2748"/>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29" name="Line 208">
              <a:extLst>
                <a:ext uri="{FF2B5EF4-FFF2-40B4-BE49-F238E27FC236}">
                  <a16:creationId xmlns:a16="http://schemas.microsoft.com/office/drawing/2014/main" id="{D068479C-323C-4153-9F34-5C29418039C6}"/>
                </a:ext>
              </a:extLst>
            </p:cNvPr>
            <p:cNvSpPr>
              <a:spLocks noChangeShapeType="1"/>
            </p:cNvSpPr>
            <p:nvPr/>
          </p:nvSpPr>
          <p:spPr bwMode="auto">
            <a:xfrm>
              <a:off x="4740"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 name="Rectangle 209">
              <a:extLst>
                <a:ext uri="{FF2B5EF4-FFF2-40B4-BE49-F238E27FC236}">
                  <a16:creationId xmlns:a16="http://schemas.microsoft.com/office/drawing/2014/main" id="{38897F4B-E381-44C9-B8ED-C124CB931236}"/>
                </a:ext>
              </a:extLst>
            </p:cNvPr>
            <p:cNvSpPr>
              <a:spLocks noChangeArrowheads="1"/>
            </p:cNvSpPr>
            <p:nvPr/>
          </p:nvSpPr>
          <p:spPr bwMode="auto">
            <a:xfrm>
              <a:off x="5473"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31" name="Line 210">
              <a:extLst>
                <a:ext uri="{FF2B5EF4-FFF2-40B4-BE49-F238E27FC236}">
                  <a16:creationId xmlns:a16="http://schemas.microsoft.com/office/drawing/2014/main" id="{6F8CC804-947A-485E-9195-3547E73FC415}"/>
                </a:ext>
              </a:extLst>
            </p:cNvPr>
            <p:cNvSpPr>
              <a:spLocks noChangeShapeType="1"/>
            </p:cNvSpPr>
            <p:nvPr/>
          </p:nvSpPr>
          <p:spPr bwMode="auto">
            <a:xfrm>
              <a:off x="5473"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 name="Rectangle 211">
              <a:extLst>
                <a:ext uri="{FF2B5EF4-FFF2-40B4-BE49-F238E27FC236}">
                  <a16:creationId xmlns:a16="http://schemas.microsoft.com/office/drawing/2014/main" id="{6D3F718F-1D7C-4322-B8F4-430CD959606E}"/>
                </a:ext>
              </a:extLst>
            </p:cNvPr>
            <p:cNvSpPr>
              <a:spLocks noChangeArrowheads="1"/>
            </p:cNvSpPr>
            <p:nvPr/>
          </p:nvSpPr>
          <p:spPr bwMode="auto">
            <a:xfrm>
              <a:off x="2156" y="2949"/>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0     1</a:t>
              </a:r>
              <a:endParaRPr lang="zh-CN" altLang="en-US" sz="2400">
                <a:solidFill>
                  <a:srgbClr val="00FF00"/>
                </a:solidFill>
                <a:latin typeface="Times New Roman" panose="02020603050405020304" pitchFamily="18" charset="0"/>
              </a:endParaRPr>
            </a:p>
          </p:txBody>
        </p:sp>
        <p:sp>
          <p:nvSpPr>
            <p:cNvPr id="433" name="Rectangle 212">
              <a:extLst>
                <a:ext uri="{FF2B5EF4-FFF2-40B4-BE49-F238E27FC236}">
                  <a16:creationId xmlns:a16="http://schemas.microsoft.com/office/drawing/2014/main" id="{47B7E8D4-ECD7-418A-837D-43107CC6C23C}"/>
                </a:ext>
              </a:extLst>
            </p:cNvPr>
            <p:cNvSpPr>
              <a:spLocks noChangeArrowheads="1"/>
            </p:cNvSpPr>
            <p:nvPr/>
          </p:nvSpPr>
          <p:spPr bwMode="auto">
            <a:xfrm>
              <a:off x="2513"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434" name="Rectangle 213">
              <a:extLst>
                <a:ext uri="{FF2B5EF4-FFF2-40B4-BE49-F238E27FC236}">
                  <a16:creationId xmlns:a16="http://schemas.microsoft.com/office/drawing/2014/main" id="{0E588ABB-DC9C-416E-B9DE-881477AAE938}"/>
                </a:ext>
              </a:extLst>
            </p:cNvPr>
            <p:cNvSpPr>
              <a:spLocks noChangeArrowheads="1"/>
            </p:cNvSpPr>
            <p:nvPr/>
          </p:nvSpPr>
          <p:spPr bwMode="auto">
            <a:xfrm>
              <a:off x="3255" y="294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a:t>
              </a:r>
              <a:endParaRPr lang="zh-CN" altLang="en-US" sz="2400">
                <a:solidFill>
                  <a:srgbClr val="00FF00"/>
                </a:solidFill>
                <a:latin typeface="Times New Roman" panose="02020603050405020304" pitchFamily="18" charset="0"/>
              </a:endParaRPr>
            </a:p>
          </p:txBody>
        </p:sp>
        <p:sp>
          <p:nvSpPr>
            <p:cNvPr id="435" name="Rectangle 214">
              <a:extLst>
                <a:ext uri="{FF2B5EF4-FFF2-40B4-BE49-F238E27FC236}">
                  <a16:creationId xmlns:a16="http://schemas.microsoft.com/office/drawing/2014/main" id="{E8CDB9FE-CA3C-4FAC-969D-566A37AF54D1}"/>
                </a:ext>
              </a:extLst>
            </p:cNvPr>
            <p:cNvSpPr>
              <a:spLocks noChangeArrowheads="1"/>
            </p:cNvSpPr>
            <p:nvPr/>
          </p:nvSpPr>
          <p:spPr bwMode="auto">
            <a:xfrm>
              <a:off x="3334"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436" name="Rectangle 215">
              <a:extLst>
                <a:ext uri="{FF2B5EF4-FFF2-40B4-BE49-F238E27FC236}">
                  <a16:creationId xmlns:a16="http://schemas.microsoft.com/office/drawing/2014/main" id="{E6E2B75D-6910-4BBA-91B2-AA589D0CB117}"/>
                </a:ext>
              </a:extLst>
            </p:cNvPr>
            <p:cNvSpPr>
              <a:spLocks noChangeArrowheads="1"/>
            </p:cNvSpPr>
            <p:nvPr/>
          </p:nvSpPr>
          <p:spPr bwMode="auto">
            <a:xfrm>
              <a:off x="3938" y="2949"/>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1         1</a:t>
              </a:r>
              <a:endParaRPr lang="zh-CN" altLang="en-US" sz="2400">
                <a:solidFill>
                  <a:srgbClr val="00FF00"/>
                </a:solidFill>
                <a:latin typeface="Times New Roman" panose="02020603050405020304" pitchFamily="18" charset="0"/>
              </a:endParaRPr>
            </a:p>
          </p:txBody>
        </p:sp>
        <p:sp>
          <p:nvSpPr>
            <p:cNvPr id="437" name="Rectangle 216">
              <a:extLst>
                <a:ext uri="{FF2B5EF4-FFF2-40B4-BE49-F238E27FC236}">
                  <a16:creationId xmlns:a16="http://schemas.microsoft.com/office/drawing/2014/main" id="{C6588CF3-F541-4896-AC74-3A99E7F2A59A}"/>
                </a:ext>
              </a:extLst>
            </p:cNvPr>
            <p:cNvSpPr>
              <a:spLocks noChangeArrowheads="1"/>
            </p:cNvSpPr>
            <p:nvPr/>
          </p:nvSpPr>
          <p:spPr bwMode="auto">
            <a:xfrm>
              <a:off x="4453"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438" name="Rectangle 217">
              <a:extLst>
                <a:ext uri="{FF2B5EF4-FFF2-40B4-BE49-F238E27FC236}">
                  <a16:creationId xmlns:a16="http://schemas.microsoft.com/office/drawing/2014/main" id="{0E1C33FA-D99B-49FD-8245-EACE6CEB4D0A}"/>
                </a:ext>
              </a:extLst>
            </p:cNvPr>
            <p:cNvSpPr>
              <a:spLocks noChangeArrowheads="1"/>
            </p:cNvSpPr>
            <p:nvPr/>
          </p:nvSpPr>
          <p:spPr bwMode="auto">
            <a:xfrm>
              <a:off x="5073" y="294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a:t>
              </a:r>
              <a:endParaRPr lang="zh-CN" altLang="en-US" sz="2400">
                <a:solidFill>
                  <a:srgbClr val="00FF00"/>
                </a:solidFill>
                <a:latin typeface="Times New Roman" panose="02020603050405020304" pitchFamily="18" charset="0"/>
              </a:endParaRPr>
            </a:p>
          </p:txBody>
        </p:sp>
        <p:sp>
          <p:nvSpPr>
            <p:cNvPr id="439" name="Rectangle 218">
              <a:extLst>
                <a:ext uri="{FF2B5EF4-FFF2-40B4-BE49-F238E27FC236}">
                  <a16:creationId xmlns:a16="http://schemas.microsoft.com/office/drawing/2014/main" id="{E2E76F80-9837-4BBB-93A9-DC7EB92B2642}"/>
                </a:ext>
              </a:extLst>
            </p:cNvPr>
            <p:cNvSpPr>
              <a:spLocks noChangeArrowheads="1"/>
            </p:cNvSpPr>
            <p:nvPr/>
          </p:nvSpPr>
          <p:spPr bwMode="auto">
            <a:xfrm>
              <a:off x="5152"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440" name="Rectangle 219">
              <a:extLst>
                <a:ext uri="{FF2B5EF4-FFF2-40B4-BE49-F238E27FC236}">
                  <a16:creationId xmlns:a16="http://schemas.microsoft.com/office/drawing/2014/main" id="{7D2C6265-A3E7-4C30-A35C-6F0F89BA383E}"/>
                </a:ext>
              </a:extLst>
            </p:cNvPr>
            <p:cNvSpPr>
              <a:spLocks noChangeArrowheads="1"/>
            </p:cNvSpPr>
            <p:nvPr/>
          </p:nvSpPr>
          <p:spPr bwMode="auto">
            <a:xfrm>
              <a:off x="1724"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41" name="Line 220">
              <a:extLst>
                <a:ext uri="{FF2B5EF4-FFF2-40B4-BE49-F238E27FC236}">
                  <a16:creationId xmlns:a16="http://schemas.microsoft.com/office/drawing/2014/main" id="{1317C7A9-E828-4FBF-B4EE-BE24F81542DB}"/>
                </a:ext>
              </a:extLst>
            </p:cNvPr>
            <p:cNvSpPr>
              <a:spLocks noChangeShapeType="1"/>
            </p:cNvSpPr>
            <p:nvPr/>
          </p:nvSpPr>
          <p:spPr bwMode="auto">
            <a:xfrm>
              <a:off x="1724"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 name="Line 221">
              <a:extLst>
                <a:ext uri="{FF2B5EF4-FFF2-40B4-BE49-F238E27FC236}">
                  <a16:creationId xmlns:a16="http://schemas.microsoft.com/office/drawing/2014/main" id="{C4DF2A02-0ECA-41FC-B284-07C3D45852F2}"/>
                </a:ext>
              </a:extLst>
            </p:cNvPr>
            <p:cNvSpPr>
              <a:spLocks noChangeShapeType="1"/>
            </p:cNvSpPr>
            <p:nvPr/>
          </p:nvSpPr>
          <p:spPr bwMode="auto">
            <a:xfrm>
              <a:off x="1724"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3" name="Rectangle 222">
              <a:extLst>
                <a:ext uri="{FF2B5EF4-FFF2-40B4-BE49-F238E27FC236}">
                  <a16:creationId xmlns:a16="http://schemas.microsoft.com/office/drawing/2014/main" id="{F82E7BDF-C93A-4A72-8630-3FE907E61E3D}"/>
                </a:ext>
              </a:extLst>
            </p:cNvPr>
            <p:cNvSpPr>
              <a:spLocks noChangeArrowheads="1"/>
            </p:cNvSpPr>
            <p:nvPr/>
          </p:nvSpPr>
          <p:spPr bwMode="auto">
            <a:xfrm>
              <a:off x="1735" y="2931"/>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44" name="Rectangle 223">
              <a:extLst>
                <a:ext uri="{FF2B5EF4-FFF2-40B4-BE49-F238E27FC236}">
                  <a16:creationId xmlns:a16="http://schemas.microsoft.com/office/drawing/2014/main" id="{E455DC5B-B8C8-4094-8BCB-A95FE651BCD2}"/>
                </a:ext>
              </a:extLst>
            </p:cNvPr>
            <p:cNvSpPr>
              <a:spLocks noChangeArrowheads="1"/>
            </p:cNvSpPr>
            <p:nvPr/>
          </p:nvSpPr>
          <p:spPr bwMode="auto">
            <a:xfrm>
              <a:off x="2936"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45" name="Line 224">
              <a:extLst>
                <a:ext uri="{FF2B5EF4-FFF2-40B4-BE49-F238E27FC236}">
                  <a16:creationId xmlns:a16="http://schemas.microsoft.com/office/drawing/2014/main" id="{F678BAA5-D2E2-47D9-92A0-58B075DC265A}"/>
                </a:ext>
              </a:extLst>
            </p:cNvPr>
            <p:cNvSpPr>
              <a:spLocks noChangeShapeType="1"/>
            </p:cNvSpPr>
            <p:nvPr/>
          </p:nvSpPr>
          <p:spPr bwMode="auto">
            <a:xfrm>
              <a:off x="2936"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 name="Line 225">
              <a:extLst>
                <a:ext uri="{FF2B5EF4-FFF2-40B4-BE49-F238E27FC236}">
                  <a16:creationId xmlns:a16="http://schemas.microsoft.com/office/drawing/2014/main" id="{FE2B9B84-311F-48A5-86B1-279CB324ED17}"/>
                </a:ext>
              </a:extLst>
            </p:cNvPr>
            <p:cNvSpPr>
              <a:spLocks noChangeShapeType="1"/>
            </p:cNvSpPr>
            <p:nvPr/>
          </p:nvSpPr>
          <p:spPr bwMode="auto">
            <a:xfrm>
              <a:off x="2936"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 name="Rectangle 226">
              <a:extLst>
                <a:ext uri="{FF2B5EF4-FFF2-40B4-BE49-F238E27FC236}">
                  <a16:creationId xmlns:a16="http://schemas.microsoft.com/office/drawing/2014/main" id="{6AE483C2-37A0-4E43-80C5-2B26CE4A3642}"/>
                </a:ext>
              </a:extLst>
            </p:cNvPr>
            <p:cNvSpPr>
              <a:spLocks noChangeArrowheads="1"/>
            </p:cNvSpPr>
            <p:nvPr/>
          </p:nvSpPr>
          <p:spPr bwMode="auto">
            <a:xfrm>
              <a:off x="2947" y="2931"/>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48" name="Line 227">
              <a:extLst>
                <a:ext uri="{FF2B5EF4-FFF2-40B4-BE49-F238E27FC236}">
                  <a16:creationId xmlns:a16="http://schemas.microsoft.com/office/drawing/2014/main" id="{F1B4E472-CEEA-473D-9B8D-BEEE26B37D76}"/>
                </a:ext>
              </a:extLst>
            </p:cNvPr>
            <p:cNvSpPr>
              <a:spLocks noChangeShapeType="1"/>
            </p:cNvSpPr>
            <p:nvPr/>
          </p:nvSpPr>
          <p:spPr bwMode="auto">
            <a:xfrm>
              <a:off x="2947" y="2931"/>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9" name="Rectangle 228">
              <a:extLst>
                <a:ext uri="{FF2B5EF4-FFF2-40B4-BE49-F238E27FC236}">
                  <a16:creationId xmlns:a16="http://schemas.microsoft.com/office/drawing/2014/main" id="{6DC48EC9-4F5F-448B-8D5B-F8B2B41A0994}"/>
                </a:ext>
              </a:extLst>
            </p:cNvPr>
            <p:cNvSpPr>
              <a:spLocks noChangeArrowheads="1"/>
            </p:cNvSpPr>
            <p:nvPr/>
          </p:nvSpPr>
          <p:spPr bwMode="auto">
            <a:xfrm>
              <a:off x="3644"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50" name="Line 229">
              <a:extLst>
                <a:ext uri="{FF2B5EF4-FFF2-40B4-BE49-F238E27FC236}">
                  <a16:creationId xmlns:a16="http://schemas.microsoft.com/office/drawing/2014/main" id="{4EF1B275-75D8-4E13-8304-B3D45E4656BF}"/>
                </a:ext>
              </a:extLst>
            </p:cNvPr>
            <p:cNvSpPr>
              <a:spLocks noChangeShapeType="1"/>
            </p:cNvSpPr>
            <p:nvPr/>
          </p:nvSpPr>
          <p:spPr bwMode="auto">
            <a:xfrm>
              <a:off x="3644"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 name="Line 230">
              <a:extLst>
                <a:ext uri="{FF2B5EF4-FFF2-40B4-BE49-F238E27FC236}">
                  <a16:creationId xmlns:a16="http://schemas.microsoft.com/office/drawing/2014/main" id="{8E3FF2E2-2704-4D76-900A-592B769EFA8B}"/>
                </a:ext>
              </a:extLst>
            </p:cNvPr>
            <p:cNvSpPr>
              <a:spLocks noChangeShapeType="1"/>
            </p:cNvSpPr>
            <p:nvPr/>
          </p:nvSpPr>
          <p:spPr bwMode="auto">
            <a:xfrm>
              <a:off x="3644"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 name="Rectangle 231">
              <a:extLst>
                <a:ext uri="{FF2B5EF4-FFF2-40B4-BE49-F238E27FC236}">
                  <a16:creationId xmlns:a16="http://schemas.microsoft.com/office/drawing/2014/main" id="{C7CEDD09-87B0-46E2-8AB8-011CECC2C562}"/>
                </a:ext>
              </a:extLst>
            </p:cNvPr>
            <p:cNvSpPr>
              <a:spLocks noChangeArrowheads="1"/>
            </p:cNvSpPr>
            <p:nvPr/>
          </p:nvSpPr>
          <p:spPr bwMode="auto">
            <a:xfrm>
              <a:off x="3655" y="2931"/>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53" name="Line 232">
              <a:extLst>
                <a:ext uri="{FF2B5EF4-FFF2-40B4-BE49-F238E27FC236}">
                  <a16:creationId xmlns:a16="http://schemas.microsoft.com/office/drawing/2014/main" id="{DEFB1336-D429-4231-BE18-9CF54BB51B5D}"/>
                </a:ext>
              </a:extLst>
            </p:cNvPr>
            <p:cNvSpPr>
              <a:spLocks noChangeShapeType="1"/>
            </p:cNvSpPr>
            <p:nvPr/>
          </p:nvSpPr>
          <p:spPr bwMode="auto">
            <a:xfrm>
              <a:off x="3655" y="2931"/>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4" name="Rectangle 233">
              <a:extLst>
                <a:ext uri="{FF2B5EF4-FFF2-40B4-BE49-F238E27FC236}">
                  <a16:creationId xmlns:a16="http://schemas.microsoft.com/office/drawing/2014/main" id="{0194AF99-CAD1-451D-A60F-68A0D23914D0}"/>
                </a:ext>
              </a:extLst>
            </p:cNvPr>
            <p:cNvSpPr>
              <a:spLocks noChangeArrowheads="1"/>
            </p:cNvSpPr>
            <p:nvPr/>
          </p:nvSpPr>
          <p:spPr bwMode="auto">
            <a:xfrm>
              <a:off x="4740" y="2931"/>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55" name="Line 234">
              <a:extLst>
                <a:ext uri="{FF2B5EF4-FFF2-40B4-BE49-F238E27FC236}">
                  <a16:creationId xmlns:a16="http://schemas.microsoft.com/office/drawing/2014/main" id="{05C8BB2E-8E5B-4B4E-BCF1-D3E6A3EE7E36}"/>
                </a:ext>
              </a:extLst>
            </p:cNvPr>
            <p:cNvSpPr>
              <a:spLocks noChangeShapeType="1"/>
            </p:cNvSpPr>
            <p:nvPr/>
          </p:nvSpPr>
          <p:spPr bwMode="auto">
            <a:xfrm>
              <a:off x="4740" y="293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6" name="Line 235">
              <a:extLst>
                <a:ext uri="{FF2B5EF4-FFF2-40B4-BE49-F238E27FC236}">
                  <a16:creationId xmlns:a16="http://schemas.microsoft.com/office/drawing/2014/main" id="{170A13F6-1304-4D6F-B825-02A7CB806FF3}"/>
                </a:ext>
              </a:extLst>
            </p:cNvPr>
            <p:cNvSpPr>
              <a:spLocks noChangeShapeType="1"/>
            </p:cNvSpPr>
            <p:nvPr/>
          </p:nvSpPr>
          <p:spPr bwMode="auto">
            <a:xfrm>
              <a:off x="4740"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7" name="Rectangle 236">
              <a:extLst>
                <a:ext uri="{FF2B5EF4-FFF2-40B4-BE49-F238E27FC236}">
                  <a16:creationId xmlns:a16="http://schemas.microsoft.com/office/drawing/2014/main" id="{032DBBDA-1DEA-4B0B-A18D-2B66442A682C}"/>
                </a:ext>
              </a:extLst>
            </p:cNvPr>
            <p:cNvSpPr>
              <a:spLocks noChangeArrowheads="1"/>
            </p:cNvSpPr>
            <p:nvPr/>
          </p:nvSpPr>
          <p:spPr bwMode="auto">
            <a:xfrm>
              <a:off x="4752" y="2931"/>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58" name="Line 237">
              <a:extLst>
                <a:ext uri="{FF2B5EF4-FFF2-40B4-BE49-F238E27FC236}">
                  <a16:creationId xmlns:a16="http://schemas.microsoft.com/office/drawing/2014/main" id="{23E57E9F-5B01-436C-A1EE-DBA04F8568C7}"/>
                </a:ext>
              </a:extLst>
            </p:cNvPr>
            <p:cNvSpPr>
              <a:spLocks noChangeShapeType="1"/>
            </p:cNvSpPr>
            <p:nvPr/>
          </p:nvSpPr>
          <p:spPr bwMode="auto">
            <a:xfrm>
              <a:off x="4752" y="2931"/>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9" name="Rectangle 238">
              <a:extLst>
                <a:ext uri="{FF2B5EF4-FFF2-40B4-BE49-F238E27FC236}">
                  <a16:creationId xmlns:a16="http://schemas.microsoft.com/office/drawing/2014/main" id="{4E36A723-3D7B-4F94-91CA-285097D36731}"/>
                </a:ext>
              </a:extLst>
            </p:cNvPr>
            <p:cNvSpPr>
              <a:spLocks noChangeArrowheads="1"/>
            </p:cNvSpPr>
            <p:nvPr/>
          </p:nvSpPr>
          <p:spPr bwMode="auto">
            <a:xfrm>
              <a:off x="5473"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60" name="Line 239">
              <a:extLst>
                <a:ext uri="{FF2B5EF4-FFF2-40B4-BE49-F238E27FC236}">
                  <a16:creationId xmlns:a16="http://schemas.microsoft.com/office/drawing/2014/main" id="{EC20AA32-DFF6-486C-87A7-C4BE5E4CF90D}"/>
                </a:ext>
              </a:extLst>
            </p:cNvPr>
            <p:cNvSpPr>
              <a:spLocks noChangeShapeType="1"/>
            </p:cNvSpPr>
            <p:nvPr/>
          </p:nvSpPr>
          <p:spPr bwMode="auto">
            <a:xfrm>
              <a:off x="5473"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 name="Line 240">
              <a:extLst>
                <a:ext uri="{FF2B5EF4-FFF2-40B4-BE49-F238E27FC236}">
                  <a16:creationId xmlns:a16="http://schemas.microsoft.com/office/drawing/2014/main" id="{5AB898B0-F86C-47EB-8F11-60F59D81DE36}"/>
                </a:ext>
              </a:extLst>
            </p:cNvPr>
            <p:cNvSpPr>
              <a:spLocks noChangeShapeType="1"/>
            </p:cNvSpPr>
            <p:nvPr/>
          </p:nvSpPr>
          <p:spPr bwMode="auto">
            <a:xfrm>
              <a:off x="5473"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 name="Rectangle 241">
              <a:extLst>
                <a:ext uri="{FF2B5EF4-FFF2-40B4-BE49-F238E27FC236}">
                  <a16:creationId xmlns:a16="http://schemas.microsoft.com/office/drawing/2014/main" id="{354274B7-1BAE-4ED1-B0C1-7175A8EEE427}"/>
                </a:ext>
              </a:extLst>
            </p:cNvPr>
            <p:cNvSpPr>
              <a:spLocks noChangeArrowheads="1"/>
            </p:cNvSpPr>
            <p:nvPr/>
          </p:nvSpPr>
          <p:spPr bwMode="auto">
            <a:xfrm>
              <a:off x="1724"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63" name="Line 242">
              <a:extLst>
                <a:ext uri="{FF2B5EF4-FFF2-40B4-BE49-F238E27FC236}">
                  <a16:creationId xmlns:a16="http://schemas.microsoft.com/office/drawing/2014/main" id="{E8AF43F7-61A8-45FD-B750-E5B884977019}"/>
                </a:ext>
              </a:extLst>
            </p:cNvPr>
            <p:cNvSpPr>
              <a:spLocks noChangeShapeType="1"/>
            </p:cNvSpPr>
            <p:nvPr/>
          </p:nvSpPr>
          <p:spPr bwMode="auto">
            <a:xfrm>
              <a:off x="1724"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4" name="Rectangle 243">
              <a:extLst>
                <a:ext uri="{FF2B5EF4-FFF2-40B4-BE49-F238E27FC236}">
                  <a16:creationId xmlns:a16="http://schemas.microsoft.com/office/drawing/2014/main" id="{E9E142AE-1DE1-4D59-AB65-A5B4B1E5D582}"/>
                </a:ext>
              </a:extLst>
            </p:cNvPr>
            <p:cNvSpPr>
              <a:spLocks noChangeArrowheads="1"/>
            </p:cNvSpPr>
            <p:nvPr/>
          </p:nvSpPr>
          <p:spPr bwMode="auto">
            <a:xfrm>
              <a:off x="2936"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65" name="Line 244">
              <a:extLst>
                <a:ext uri="{FF2B5EF4-FFF2-40B4-BE49-F238E27FC236}">
                  <a16:creationId xmlns:a16="http://schemas.microsoft.com/office/drawing/2014/main" id="{EC2F1574-79E0-4603-9CFD-53D6185CDFA3}"/>
                </a:ext>
              </a:extLst>
            </p:cNvPr>
            <p:cNvSpPr>
              <a:spLocks noChangeShapeType="1"/>
            </p:cNvSpPr>
            <p:nvPr/>
          </p:nvSpPr>
          <p:spPr bwMode="auto">
            <a:xfrm>
              <a:off x="2936"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6" name="Rectangle 245">
              <a:extLst>
                <a:ext uri="{FF2B5EF4-FFF2-40B4-BE49-F238E27FC236}">
                  <a16:creationId xmlns:a16="http://schemas.microsoft.com/office/drawing/2014/main" id="{9F93EE64-2A03-441F-BA75-4A7236B6967A}"/>
                </a:ext>
              </a:extLst>
            </p:cNvPr>
            <p:cNvSpPr>
              <a:spLocks noChangeArrowheads="1"/>
            </p:cNvSpPr>
            <p:nvPr/>
          </p:nvSpPr>
          <p:spPr bwMode="auto">
            <a:xfrm>
              <a:off x="3644"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67" name="Line 246">
              <a:extLst>
                <a:ext uri="{FF2B5EF4-FFF2-40B4-BE49-F238E27FC236}">
                  <a16:creationId xmlns:a16="http://schemas.microsoft.com/office/drawing/2014/main" id="{604088E8-EBC4-474D-8BDC-7591E948B500}"/>
                </a:ext>
              </a:extLst>
            </p:cNvPr>
            <p:cNvSpPr>
              <a:spLocks noChangeShapeType="1"/>
            </p:cNvSpPr>
            <p:nvPr/>
          </p:nvSpPr>
          <p:spPr bwMode="auto">
            <a:xfrm>
              <a:off x="3644"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8" name="Rectangle 247">
              <a:extLst>
                <a:ext uri="{FF2B5EF4-FFF2-40B4-BE49-F238E27FC236}">
                  <a16:creationId xmlns:a16="http://schemas.microsoft.com/office/drawing/2014/main" id="{A9012489-40B3-48A2-A9BD-5CA57162037B}"/>
                </a:ext>
              </a:extLst>
            </p:cNvPr>
            <p:cNvSpPr>
              <a:spLocks noChangeArrowheads="1"/>
            </p:cNvSpPr>
            <p:nvPr/>
          </p:nvSpPr>
          <p:spPr bwMode="auto">
            <a:xfrm>
              <a:off x="4740" y="2942"/>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69" name="Line 248">
              <a:extLst>
                <a:ext uri="{FF2B5EF4-FFF2-40B4-BE49-F238E27FC236}">
                  <a16:creationId xmlns:a16="http://schemas.microsoft.com/office/drawing/2014/main" id="{FB4C285F-CFA8-4574-A445-1053DB7B9CEE}"/>
                </a:ext>
              </a:extLst>
            </p:cNvPr>
            <p:cNvSpPr>
              <a:spLocks noChangeShapeType="1"/>
            </p:cNvSpPr>
            <p:nvPr/>
          </p:nvSpPr>
          <p:spPr bwMode="auto">
            <a:xfrm>
              <a:off x="4740"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0" name="Rectangle 249">
              <a:extLst>
                <a:ext uri="{FF2B5EF4-FFF2-40B4-BE49-F238E27FC236}">
                  <a16:creationId xmlns:a16="http://schemas.microsoft.com/office/drawing/2014/main" id="{0B0C18A8-93B3-4ACE-B338-06346420BE8D}"/>
                </a:ext>
              </a:extLst>
            </p:cNvPr>
            <p:cNvSpPr>
              <a:spLocks noChangeArrowheads="1"/>
            </p:cNvSpPr>
            <p:nvPr/>
          </p:nvSpPr>
          <p:spPr bwMode="auto">
            <a:xfrm>
              <a:off x="5473"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71" name="Line 250">
              <a:extLst>
                <a:ext uri="{FF2B5EF4-FFF2-40B4-BE49-F238E27FC236}">
                  <a16:creationId xmlns:a16="http://schemas.microsoft.com/office/drawing/2014/main" id="{1B146A18-2E44-4808-9276-360F8583F0F3}"/>
                </a:ext>
              </a:extLst>
            </p:cNvPr>
            <p:cNvSpPr>
              <a:spLocks noChangeShapeType="1"/>
            </p:cNvSpPr>
            <p:nvPr/>
          </p:nvSpPr>
          <p:spPr bwMode="auto">
            <a:xfrm>
              <a:off x="5473"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 name="Rectangle 251">
              <a:extLst>
                <a:ext uri="{FF2B5EF4-FFF2-40B4-BE49-F238E27FC236}">
                  <a16:creationId xmlns:a16="http://schemas.microsoft.com/office/drawing/2014/main" id="{B07E0F40-6346-4C52-9F1D-7F090A76F403}"/>
                </a:ext>
              </a:extLst>
            </p:cNvPr>
            <p:cNvSpPr>
              <a:spLocks noChangeArrowheads="1"/>
            </p:cNvSpPr>
            <p:nvPr/>
          </p:nvSpPr>
          <p:spPr bwMode="auto">
            <a:xfrm>
              <a:off x="2156" y="3144"/>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1     0</a:t>
              </a:r>
              <a:endParaRPr lang="zh-CN" altLang="en-US" sz="2400">
                <a:solidFill>
                  <a:srgbClr val="00FF00"/>
                </a:solidFill>
                <a:latin typeface="Times New Roman" panose="02020603050405020304" pitchFamily="18" charset="0"/>
              </a:endParaRPr>
            </a:p>
          </p:txBody>
        </p:sp>
        <p:sp>
          <p:nvSpPr>
            <p:cNvPr id="473" name="Rectangle 252">
              <a:extLst>
                <a:ext uri="{FF2B5EF4-FFF2-40B4-BE49-F238E27FC236}">
                  <a16:creationId xmlns:a16="http://schemas.microsoft.com/office/drawing/2014/main" id="{BD595FF0-3E5F-4125-86AC-146DAFDD5605}"/>
                </a:ext>
              </a:extLst>
            </p:cNvPr>
            <p:cNvSpPr>
              <a:spLocks noChangeArrowheads="1"/>
            </p:cNvSpPr>
            <p:nvPr/>
          </p:nvSpPr>
          <p:spPr bwMode="auto">
            <a:xfrm>
              <a:off x="2513"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474" name="Rectangle 253">
              <a:extLst>
                <a:ext uri="{FF2B5EF4-FFF2-40B4-BE49-F238E27FC236}">
                  <a16:creationId xmlns:a16="http://schemas.microsoft.com/office/drawing/2014/main" id="{E7F6FD0E-26C1-4867-9B67-B374E2E41699}"/>
                </a:ext>
              </a:extLst>
            </p:cNvPr>
            <p:cNvSpPr>
              <a:spLocks noChangeArrowheads="1"/>
            </p:cNvSpPr>
            <p:nvPr/>
          </p:nvSpPr>
          <p:spPr bwMode="auto">
            <a:xfrm>
              <a:off x="3255" y="31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a:t>
              </a:r>
              <a:endParaRPr lang="zh-CN" altLang="en-US" sz="2400">
                <a:solidFill>
                  <a:srgbClr val="00FF00"/>
                </a:solidFill>
                <a:latin typeface="Times New Roman" panose="02020603050405020304" pitchFamily="18" charset="0"/>
              </a:endParaRPr>
            </a:p>
          </p:txBody>
        </p:sp>
        <p:sp>
          <p:nvSpPr>
            <p:cNvPr id="475" name="Rectangle 254">
              <a:extLst>
                <a:ext uri="{FF2B5EF4-FFF2-40B4-BE49-F238E27FC236}">
                  <a16:creationId xmlns:a16="http://schemas.microsoft.com/office/drawing/2014/main" id="{A025C70D-7B84-4C09-8BD1-455099B63653}"/>
                </a:ext>
              </a:extLst>
            </p:cNvPr>
            <p:cNvSpPr>
              <a:spLocks noChangeArrowheads="1"/>
            </p:cNvSpPr>
            <p:nvPr/>
          </p:nvSpPr>
          <p:spPr bwMode="auto">
            <a:xfrm>
              <a:off x="3334"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476" name="Rectangle 255">
              <a:extLst>
                <a:ext uri="{FF2B5EF4-FFF2-40B4-BE49-F238E27FC236}">
                  <a16:creationId xmlns:a16="http://schemas.microsoft.com/office/drawing/2014/main" id="{F07EC866-B3E4-4B43-84E4-8CBC69583566}"/>
                </a:ext>
              </a:extLst>
            </p:cNvPr>
            <p:cNvSpPr>
              <a:spLocks noChangeArrowheads="1"/>
            </p:cNvSpPr>
            <p:nvPr/>
          </p:nvSpPr>
          <p:spPr bwMode="auto">
            <a:xfrm>
              <a:off x="3938" y="3144"/>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0         0</a:t>
              </a:r>
              <a:endParaRPr lang="zh-CN" altLang="en-US" sz="2400">
                <a:solidFill>
                  <a:srgbClr val="00FF00"/>
                </a:solidFill>
                <a:latin typeface="Times New Roman" panose="02020603050405020304" pitchFamily="18" charset="0"/>
              </a:endParaRPr>
            </a:p>
          </p:txBody>
        </p:sp>
        <p:sp>
          <p:nvSpPr>
            <p:cNvPr id="477" name="Rectangle 256">
              <a:extLst>
                <a:ext uri="{FF2B5EF4-FFF2-40B4-BE49-F238E27FC236}">
                  <a16:creationId xmlns:a16="http://schemas.microsoft.com/office/drawing/2014/main" id="{F2D4794A-074F-4E10-9CBD-52ECF2724B77}"/>
                </a:ext>
              </a:extLst>
            </p:cNvPr>
            <p:cNvSpPr>
              <a:spLocks noChangeArrowheads="1"/>
            </p:cNvSpPr>
            <p:nvPr/>
          </p:nvSpPr>
          <p:spPr bwMode="auto">
            <a:xfrm>
              <a:off x="4453"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478" name="Rectangle 257">
              <a:extLst>
                <a:ext uri="{FF2B5EF4-FFF2-40B4-BE49-F238E27FC236}">
                  <a16:creationId xmlns:a16="http://schemas.microsoft.com/office/drawing/2014/main" id="{D7C81D2E-A76A-4798-93A0-215CA8F3CD60}"/>
                </a:ext>
              </a:extLst>
            </p:cNvPr>
            <p:cNvSpPr>
              <a:spLocks noChangeArrowheads="1"/>
            </p:cNvSpPr>
            <p:nvPr/>
          </p:nvSpPr>
          <p:spPr bwMode="auto">
            <a:xfrm>
              <a:off x="5073" y="31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a:t>
              </a:r>
              <a:endParaRPr lang="zh-CN" altLang="en-US" sz="2400">
                <a:solidFill>
                  <a:srgbClr val="00FF00"/>
                </a:solidFill>
                <a:latin typeface="Times New Roman" panose="02020603050405020304" pitchFamily="18" charset="0"/>
              </a:endParaRPr>
            </a:p>
          </p:txBody>
        </p:sp>
        <p:sp>
          <p:nvSpPr>
            <p:cNvPr id="479" name="Rectangle 258">
              <a:extLst>
                <a:ext uri="{FF2B5EF4-FFF2-40B4-BE49-F238E27FC236}">
                  <a16:creationId xmlns:a16="http://schemas.microsoft.com/office/drawing/2014/main" id="{083A1F94-5ED6-44E6-ACFF-C57E29FF2299}"/>
                </a:ext>
              </a:extLst>
            </p:cNvPr>
            <p:cNvSpPr>
              <a:spLocks noChangeArrowheads="1"/>
            </p:cNvSpPr>
            <p:nvPr/>
          </p:nvSpPr>
          <p:spPr bwMode="auto">
            <a:xfrm>
              <a:off x="5152"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480" name="Rectangle 259">
              <a:extLst>
                <a:ext uri="{FF2B5EF4-FFF2-40B4-BE49-F238E27FC236}">
                  <a16:creationId xmlns:a16="http://schemas.microsoft.com/office/drawing/2014/main" id="{AF7554FC-9E95-4559-AA73-330A7E94C82F}"/>
                </a:ext>
              </a:extLst>
            </p:cNvPr>
            <p:cNvSpPr>
              <a:spLocks noChangeArrowheads="1"/>
            </p:cNvSpPr>
            <p:nvPr/>
          </p:nvSpPr>
          <p:spPr bwMode="auto">
            <a:xfrm>
              <a:off x="1724"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81" name="Line 260">
              <a:extLst>
                <a:ext uri="{FF2B5EF4-FFF2-40B4-BE49-F238E27FC236}">
                  <a16:creationId xmlns:a16="http://schemas.microsoft.com/office/drawing/2014/main" id="{7B10B773-F337-483B-A5AF-A720F3776EEF}"/>
                </a:ext>
              </a:extLst>
            </p:cNvPr>
            <p:cNvSpPr>
              <a:spLocks noChangeShapeType="1"/>
            </p:cNvSpPr>
            <p:nvPr/>
          </p:nvSpPr>
          <p:spPr bwMode="auto">
            <a:xfrm>
              <a:off x="1724"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 name="Line 261">
              <a:extLst>
                <a:ext uri="{FF2B5EF4-FFF2-40B4-BE49-F238E27FC236}">
                  <a16:creationId xmlns:a16="http://schemas.microsoft.com/office/drawing/2014/main" id="{6B3BDF33-E40D-4F35-87CA-1452BF720C8F}"/>
                </a:ext>
              </a:extLst>
            </p:cNvPr>
            <p:cNvSpPr>
              <a:spLocks noChangeShapeType="1"/>
            </p:cNvSpPr>
            <p:nvPr/>
          </p:nvSpPr>
          <p:spPr bwMode="auto">
            <a:xfrm>
              <a:off x="1724"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 name="Rectangle 262">
              <a:extLst>
                <a:ext uri="{FF2B5EF4-FFF2-40B4-BE49-F238E27FC236}">
                  <a16:creationId xmlns:a16="http://schemas.microsoft.com/office/drawing/2014/main" id="{73348EB9-887F-4DBE-8DAE-4F4B25A5D5FE}"/>
                </a:ext>
              </a:extLst>
            </p:cNvPr>
            <p:cNvSpPr>
              <a:spLocks noChangeArrowheads="1"/>
            </p:cNvSpPr>
            <p:nvPr/>
          </p:nvSpPr>
          <p:spPr bwMode="auto">
            <a:xfrm>
              <a:off x="1735" y="3125"/>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84" name="Line 263">
              <a:extLst>
                <a:ext uri="{FF2B5EF4-FFF2-40B4-BE49-F238E27FC236}">
                  <a16:creationId xmlns:a16="http://schemas.microsoft.com/office/drawing/2014/main" id="{2B5B0227-B644-420A-AEBE-2D97968A1CB5}"/>
                </a:ext>
              </a:extLst>
            </p:cNvPr>
            <p:cNvSpPr>
              <a:spLocks noChangeShapeType="1"/>
            </p:cNvSpPr>
            <p:nvPr/>
          </p:nvSpPr>
          <p:spPr bwMode="auto">
            <a:xfrm>
              <a:off x="1735" y="3125"/>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 name="Rectangle 264">
              <a:extLst>
                <a:ext uri="{FF2B5EF4-FFF2-40B4-BE49-F238E27FC236}">
                  <a16:creationId xmlns:a16="http://schemas.microsoft.com/office/drawing/2014/main" id="{15F4C1F8-9F3C-494F-BDA6-0BBACB8331F6}"/>
                </a:ext>
              </a:extLst>
            </p:cNvPr>
            <p:cNvSpPr>
              <a:spLocks noChangeArrowheads="1"/>
            </p:cNvSpPr>
            <p:nvPr/>
          </p:nvSpPr>
          <p:spPr bwMode="auto">
            <a:xfrm>
              <a:off x="2936"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86" name="Line 265">
              <a:extLst>
                <a:ext uri="{FF2B5EF4-FFF2-40B4-BE49-F238E27FC236}">
                  <a16:creationId xmlns:a16="http://schemas.microsoft.com/office/drawing/2014/main" id="{F2A35729-B7AB-49FC-8EDF-EFE27952C9D7}"/>
                </a:ext>
              </a:extLst>
            </p:cNvPr>
            <p:cNvSpPr>
              <a:spLocks noChangeShapeType="1"/>
            </p:cNvSpPr>
            <p:nvPr/>
          </p:nvSpPr>
          <p:spPr bwMode="auto">
            <a:xfrm>
              <a:off x="2936"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 name="Line 266">
              <a:extLst>
                <a:ext uri="{FF2B5EF4-FFF2-40B4-BE49-F238E27FC236}">
                  <a16:creationId xmlns:a16="http://schemas.microsoft.com/office/drawing/2014/main" id="{31CE9F79-5E89-44BE-AC87-2E66BFA689B2}"/>
                </a:ext>
              </a:extLst>
            </p:cNvPr>
            <p:cNvSpPr>
              <a:spLocks noChangeShapeType="1"/>
            </p:cNvSpPr>
            <p:nvPr/>
          </p:nvSpPr>
          <p:spPr bwMode="auto">
            <a:xfrm>
              <a:off x="2936"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 name="Rectangle 267">
              <a:extLst>
                <a:ext uri="{FF2B5EF4-FFF2-40B4-BE49-F238E27FC236}">
                  <a16:creationId xmlns:a16="http://schemas.microsoft.com/office/drawing/2014/main" id="{26BB5E7A-EBBE-4507-998D-3DC4A3E36486}"/>
                </a:ext>
              </a:extLst>
            </p:cNvPr>
            <p:cNvSpPr>
              <a:spLocks noChangeArrowheads="1"/>
            </p:cNvSpPr>
            <p:nvPr/>
          </p:nvSpPr>
          <p:spPr bwMode="auto">
            <a:xfrm>
              <a:off x="2947" y="3125"/>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89" name="Line 268">
              <a:extLst>
                <a:ext uri="{FF2B5EF4-FFF2-40B4-BE49-F238E27FC236}">
                  <a16:creationId xmlns:a16="http://schemas.microsoft.com/office/drawing/2014/main" id="{53C93666-97E4-4391-81AD-31180CE0F21A}"/>
                </a:ext>
              </a:extLst>
            </p:cNvPr>
            <p:cNvSpPr>
              <a:spLocks noChangeShapeType="1"/>
            </p:cNvSpPr>
            <p:nvPr/>
          </p:nvSpPr>
          <p:spPr bwMode="auto">
            <a:xfrm>
              <a:off x="2947" y="3125"/>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 name="Rectangle 269">
              <a:extLst>
                <a:ext uri="{FF2B5EF4-FFF2-40B4-BE49-F238E27FC236}">
                  <a16:creationId xmlns:a16="http://schemas.microsoft.com/office/drawing/2014/main" id="{DA4BF95F-7572-4DDF-BF60-724190E68CF8}"/>
                </a:ext>
              </a:extLst>
            </p:cNvPr>
            <p:cNvSpPr>
              <a:spLocks noChangeArrowheads="1"/>
            </p:cNvSpPr>
            <p:nvPr/>
          </p:nvSpPr>
          <p:spPr bwMode="auto">
            <a:xfrm>
              <a:off x="3644"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91" name="Line 270">
              <a:extLst>
                <a:ext uri="{FF2B5EF4-FFF2-40B4-BE49-F238E27FC236}">
                  <a16:creationId xmlns:a16="http://schemas.microsoft.com/office/drawing/2014/main" id="{2E523452-E44A-4340-B389-871FA6D8DC19}"/>
                </a:ext>
              </a:extLst>
            </p:cNvPr>
            <p:cNvSpPr>
              <a:spLocks noChangeShapeType="1"/>
            </p:cNvSpPr>
            <p:nvPr/>
          </p:nvSpPr>
          <p:spPr bwMode="auto">
            <a:xfrm>
              <a:off x="3644"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 name="Line 271">
              <a:extLst>
                <a:ext uri="{FF2B5EF4-FFF2-40B4-BE49-F238E27FC236}">
                  <a16:creationId xmlns:a16="http://schemas.microsoft.com/office/drawing/2014/main" id="{189D41FA-C5FB-423D-A29C-E3C28EE6F195}"/>
                </a:ext>
              </a:extLst>
            </p:cNvPr>
            <p:cNvSpPr>
              <a:spLocks noChangeShapeType="1"/>
            </p:cNvSpPr>
            <p:nvPr/>
          </p:nvSpPr>
          <p:spPr bwMode="auto">
            <a:xfrm>
              <a:off x="3644"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 name="Rectangle 272">
              <a:extLst>
                <a:ext uri="{FF2B5EF4-FFF2-40B4-BE49-F238E27FC236}">
                  <a16:creationId xmlns:a16="http://schemas.microsoft.com/office/drawing/2014/main" id="{C66E0C43-7FBE-498F-8DE5-295FEE663575}"/>
                </a:ext>
              </a:extLst>
            </p:cNvPr>
            <p:cNvSpPr>
              <a:spLocks noChangeArrowheads="1"/>
            </p:cNvSpPr>
            <p:nvPr/>
          </p:nvSpPr>
          <p:spPr bwMode="auto">
            <a:xfrm>
              <a:off x="3655" y="3125"/>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94" name="Line 273">
              <a:extLst>
                <a:ext uri="{FF2B5EF4-FFF2-40B4-BE49-F238E27FC236}">
                  <a16:creationId xmlns:a16="http://schemas.microsoft.com/office/drawing/2014/main" id="{76B60742-E39A-4BAB-A3F1-70CBF1F9A1D3}"/>
                </a:ext>
              </a:extLst>
            </p:cNvPr>
            <p:cNvSpPr>
              <a:spLocks noChangeShapeType="1"/>
            </p:cNvSpPr>
            <p:nvPr/>
          </p:nvSpPr>
          <p:spPr bwMode="auto">
            <a:xfrm>
              <a:off x="3655" y="3125"/>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 name="Rectangle 274">
              <a:extLst>
                <a:ext uri="{FF2B5EF4-FFF2-40B4-BE49-F238E27FC236}">
                  <a16:creationId xmlns:a16="http://schemas.microsoft.com/office/drawing/2014/main" id="{8ED6732F-4114-4DEA-8AE6-76D09A23700B}"/>
                </a:ext>
              </a:extLst>
            </p:cNvPr>
            <p:cNvSpPr>
              <a:spLocks noChangeArrowheads="1"/>
            </p:cNvSpPr>
            <p:nvPr/>
          </p:nvSpPr>
          <p:spPr bwMode="auto">
            <a:xfrm>
              <a:off x="4740" y="3125"/>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96" name="Line 275">
              <a:extLst>
                <a:ext uri="{FF2B5EF4-FFF2-40B4-BE49-F238E27FC236}">
                  <a16:creationId xmlns:a16="http://schemas.microsoft.com/office/drawing/2014/main" id="{E99DE9BB-0802-4B45-B780-8652BD69B50C}"/>
                </a:ext>
              </a:extLst>
            </p:cNvPr>
            <p:cNvSpPr>
              <a:spLocks noChangeShapeType="1"/>
            </p:cNvSpPr>
            <p:nvPr/>
          </p:nvSpPr>
          <p:spPr bwMode="auto">
            <a:xfrm>
              <a:off x="4740" y="31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7" name="Line 276">
              <a:extLst>
                <a:ext uri="{FF2B5EF4-FFF2-40B4-BE49-F238E27FC236}">
                  <a16:creationId xmlns:a16="http://schemas.microsoft.com/office/drawing/2014/main" id="{CCC6240B-E457-4AA3-9204-0AD85BD795A6}"/>
                </a:ext>
              </a:extLst>
            </p:cNvPr>
            <p:cNvSpPr>
              <a:spLocks noChangeShapeType="1"/>
            </p:cNvSpPr>
            <p:nvPr/>
          </p:nvSpPr>
          <p:spPr bwMode="auto">
            <a:xfrm>
              <a:off x="4740"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8" name="Rectangle 277">
              <a:extLst>
                <a:ext uri="{FF2B5EF4-FFF2-40B4-BE49-F238E27FC236}">
                  <a16:creationId xmlns:a16="http://schemas.microsoft.com/office/drawing/2014/main" id="{19E8C222-EBC3-4422-ADBA-93B4FEB8EFAE}"/>
                </a:ext>
              </a:extLst>
            </p:cNvPr>
            <p:cNvSpPr>
              <a:spLocks noChangeArrowheads="1"/>
            </p:cNvSpPr>
            <p:nvPr/>
          </p:nvSpPr>
          <p:spPr bwMode="auto">
            <a:xfrm>
              <a:off x="4752" y="3125"/>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499" name="Line 278">
              <a:extLst>
                <a:ext uri="{FF2B5EF4-FFF2-40B4-BE49-F238E27FC236}">
                  <a16:creationId xmlns:a16="http://schemas.microsoft.com/office/drawing/2014/main" id="{8E62E7AE-3049-4A5C-8D9B-41142B731911}"/>
                </a:ext>
              </a:extLst>
            </p:cNvPr>
            <p:cNvSpPr>
              <a:spLocks noChangeShapeType="1"/>
            </p:cNvSpPr>
            <p:nvPr/>
          </p:nvSpPr>
          <p:spPr bwMode="auto">
            <a:xfrm>
              <a:off x="4752" y="3125"/>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0" name="Rectangle 279">
              <a:extLst>
                <a:ext uri="{FF2B5EF4-FFF2-40B4-BE49-F238E27FC236}">
                  <a16:creationId xmlns:a16="http://schemas.microsoft.com/office/drawing/2014/main" id="{97C1B5E9-7AFA-4955-983E-C87CC542B962}"/>
                </a:ext>
              </a:extLst>
            </p:cNvPr>
            <p:cNvSpPr>
              <a:spLocks noChangeArrowheads="1"/>
            </p:cNvSpPr>
            <p:nvPr/>
          </p:nvSpPr>
          <p:spPr bwMode="auto">
            <a:xfrm>
              <a:off x="5473"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01" name="Line 280">
              <a:extLst>
                <a:ext uri="{FF2B5EF4-FFF2-40B4-BE49-F238E27FC236}">
                  <a16:creationId xmlns:a16="http://schemas.microsoft.com/office/drawing/2014/main" id="{B1AD2BF0-4610-418D-B9E8-6C8715211A0A}"/>
                </a:ext>
              </a:extLst>
            </p:cNvPr>
            <p:cNvSpPr>
              <a:spLocks noChangeShapeType="1"/>
            </p:cNvSpPr>
            <p:nvPr/>
          </p:nvSpPr>
          <p:spPr bwMode="auto">
            <a:xfrm>
              <a:off x="5473"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 name="Line 281">
              <a:extLst>
                <a:ext uri="{FF2B5EF4-FFF2-40B4-BE49-F238E27FC236}">
                  <a16:creationId xmlns:a16="http://schemas.microsoft.com/office/drawing/2014/main" id="{5202326D-7E05-4667-B40E-A535DBB99BDD}"/>
                </a:ext>
              </a:extLst>
            </p:cNvPr>
            <p:cNvSpPr>
              <a:spLocks noChangeShapeType="1"/>
            </p:cNvSpPr>
            <p:nvPr/>
          </p:nvSpPr>
          <p:spPr bwMode="auto">
            <a:xfrm>
              <a:off x="5473"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3" name="Rectangle 282">
              <a:extLst>
                <a:ext uri="{FF2B5EF4-FFF2-40B4-BE49-F238E27FC236}">
                  <a16:creationId xmlns:a16="http://schemas.microsoft.com/office/drawing/2014/main" id="{2C3F36CE-5FA3-4978-A178-E1C24C2D9275}"/>
                </a:ext>
              </a:extLst>
            </p:cNvPr>
            <p:cNvSpPr>
              <a:spLocks noChangeArrowheads="1"/>
            </p:cNvSpPr>
            <p:nvPr/>
          </p:nvSpPr>
          <p:spPr bwMode="auto">
            <a:xfrm>
              <a:off x="1724"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04" name="Line 283">
              <a:extLst>
                <a:ext uri="{FF2B5EF4-FFF2-40B4-BE49-F238E27FC236}">
                  <a16:creationId xmlns:a16="http://schemas.microsoft.com/office/drawing/2014/main" id="{583C80CE-B9B0-4341-9A5F-771235616F4D}"/>
                </a:ext>
              </a:extLst>
            </p:cNvPr>
            <p:cNvSpPr>
              <a:spLocks noChangeShapeType="1"/>
            </p:cNvSpPr>
            <p:nvPr/>
          </p:nvSpPr>
          <p:spPr bwMode="auto">
            <a:xfrm>
              <a:off x="1724"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 name="Rectangle 284">
              <a:extLst>
                <a:ext uri="{FF2B5EF4-FFF2-40B4-BE49-F238E27FC236}">
                  <a16:creationId xmlns:a16="http://schemas.microsoft.com/office/drawing/2014/main" id="{764F1D5E-9054-4AB5-9876-BDF6A4BCB597}"/>
                </a:ext>
              </a:extLst>
            </p:cNvPr>
            <p:cNvSpPr>
              <a:spLocks noChangeArrowheads="1"/>
            </p:cNvSpPr>
            <p:nvPr/>
          </p:nvSpPr>
          <p:spPr bwMode="auto">
            <a:xfrm>
              <a:off x="2936"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06" name="Line 285">
              <a:extLst>
                <a:ext uri="{FF2B5EF4-FFF2-40B4-BE49-F238E27FC236}">
                  <a16:creationId xmlns:a16="http://schemas.microsoft.com/office/drawing/2014/main" id="{44C53566-6C1F-46E3-A2D1-058C1CEE0149}"/>
                </a:ext>
              </a:extLst>
            </p:cNvPr>
            <p:cNvSpPr>
              <a:spLocks noChangeShapeType="1"/>
            </p:cNvSpPr>
            <p:nvPr/>
          </p:nvSpPr>
          <p:spPr bwMode="auto">
            <a:xfrm>
              <a:off x="2936"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 name="Rectangle 286">
              <a:extLst>
                <a:ext uri="{FF2B5EF4-FFF2-40B4-BE49-F238E27FC236}">
                  <a16:creationId xmlns:a16="http://schemas.microsoft.com/office/drawing/2014/main" id="{1B098D68-282B-4B31-B28F-4A8599704EBC}"/>
                </a:ext>
              </a:extLst>
            </p:cNvPr>
            <p:cNvSpPr>
              <a:spLocks noChangeArrowheads="1"/>
            </p:cNvSpPr>
            <p:nvPr/>
          </p:nvSpPr>
          <p:spPr bwMode="auto">
            <a:xfrm>
              <a:off x="3644"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08" name="Line 287">
              <a:extLst>
                <a:ext uri="{FF2B5EF4-FFF2-40B4-BE49-F238E27FC236}">
                  <a16:creationId xmlns:a16="http://schemas.microsoft.com/office/drawing/2014/main" id="{F961CD08-A8DA-4D6F-B2DE-491D7B308901}"/>
                </a:ext>
              </a:extLst>
            </p:cNvPr>
            <p:cNvSpPr>
              <a:spLocks noChangeShapeType="1"/>
            </p:cNvSpPr>
            <p:nvPr/>
          </p:nvSpPr>
          <p:spPr bwMode="auto">
            <a:xfrm>
              <a:off x="3644"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 name="Rectangle 288">
              <a:extLst>
                <a:ext uri="{FF2B5EF4-FFF2-40B4-BE49-F238E27FC236}">
                  <a16:creationId xmlns:a16="http://schemas.microsoft.com/office/drawing/2014/main" id="{F5E6CCE7-305C-434F-B7EB-C9AC95405EFB}"/>
                </a:ext>
              </a:extLst>
            </p:cNvPr>
            <p:cNvSpPr>
              <a:spLocks noChangeArrowheads="1"/>
            </p:cNvSpPr>
            <p:nvPr/>
          </p:nvSpPr>
          <p:spPr bwMode="auto">
            <a:xfrm>
              <a:off x="4740" y="3136"/>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10" name="Line 289">
              <a:extLst>
                <a:ext uri="{FF2B5EF4-FFF2-40B4-BE49-F238E27FC236}">
                  <a16:creationId xmlns:a16="http://schemas.microsoft.com/office/drawing/2014/main" id="{95CB956D-0758-4FC6-B85E-AD64BBDB1F85}"/>
                </a:ext>
              </a:extLst>
            </p:cNvPr>
            <p:cNvSpPr>
              <a:spLocks noChangeShapeType="1"/>
            </p:cNvSpPr>
            <p:nvPr/>
          </p:nvSpPr>
          <p:spPr bwMode="auto">
            <a:xfrm>
              <a:off x="4740"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1" name="Rectangle 290">
              <a:extLst>
                <a:ext uri="{FF2B5EF4-FFF2-40B4-BE49-F238E27FC236}">
                  <a16:creationId xmlns:a16="http://schemas.microsoft.com/office/drawing/2014/main" id="{1C585584-A691-47FB-AE09-900A3B045D96}"/>
                </a:ext>
              </a:extLst>
            </p:cNvPr>
            <p:cNvSpPr>
              <a:spLocks noChangeArrowheads="1"/>
            </p:cNvSpPr>
            <p:nvPr/>
          </p:nvSpPr>
          <p:spPr bwMode="auto">
            <a:xfrm>
              <a:off x="5473"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12" name="Line 291">
              <a:extLst>
                <a:ext uri="{FF2B5EF4-FFF2-40B4-BE49-F238E27FC236}">
                  <a16:creationId xmlns:a16="http://schemas.microsoft.com/office/drawing/2014/main" id="{321EA646-DFEA-4EE5-80C8-B78747430F2D}"/>
                </a:ext>
              </a:extLst>
            </p:cNvPr>
            <p:cNvSpPr>
              <a:spLocks noChangeShapeType="1"/>
            </p:cNvSpPr>
            <p:nvPr/>
          </p:nvSpPr>
          <p:spPr bwMode="auto">
            <a:xfrm>
              <a:off x="5473"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 name="Rectangle 292">
              <a:extLst>
                <a:ext uri="{FF2B5EF4-FFF2-40B4-BE49-F238E27FC236}">
                  <a16:creationId xmlns:a16="http://schemas.microsoft.com/office/drawing/2014/main" id="{7C933ACE-DF26-4E26-9BAF-CD290D058097}"/>
                </a:ext>
              </a:extLst>
            </p:cNvPr>
            <p:cNvSpPr>
              <a:spLocks noChangeArrowheads="1"/>
            </p:cNvSpPr>
            <p:nvPr/>
          </p:nvSpPr>
          <p:spPr bwMode="auto">
            <a:xfrm>
              <a:off x="2156" y="3338"/>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1     0</a:t>
              </a:r>
              <a:endParaRPr lang="zh-CN" altLang="en-US" sz="2400">
                <a:solidFill>
                  <a:srgbClr val="00FF00"/>
                </a:solidFill>
                <a:latin typeface="Times New Roman" panose="02020603050405020304" pitchFamily="18" charset="0"/>
              </a:endParaRPr>
            </a:p>
          </p:txBody>
        </p:sp>
        <p:sp>
          <p:nvSpPr>
            <p:cNvPr id="514" name="Rectangle 293">
              <a:extLst>
                <a:ext uri="{FF2B5EF4-FFF2-40B4-BE49-F238E27FC236}">
                  <a16:creationId xmlns:a16="http://schemas.microsoft.com/office/drawing/2014/main" id="{E864CA80-1A93-4C5B-BECE-A26875DCEECD}"/>
                </a:ext>
              </a:extLst>
            </p:cNvPr>
            <p:cNvSpPr>
              <a:spLocks noChangeArrowheads="1"/>
            </p:cNvSpPr>
            <p:nvPr/>
          </p:nvSpPr>
          <p:spPr bwMode="auto">
            <a:xfrm>
              <a:off x="2513"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515" name="Rectangle 294">
              <a:extLst>
                <a:ext uri="{FF2B5EF4-FFF2-40B4-BE49-F238E27FC236}">
                  <a16:creationId xmlns:a16="http://schemas.microsoft.com/office/drawing/2014/main" id="{0AB9ADB9-6584-4B26-8086-FED8B59D2774}"/>
                </a:ext>
              </a:extLst>
            </p:cNvPr>
            <p:cNvSpPr>
              <a:spLocks noChangeArrowheads="1"/>
            </p:cNvSpPr>
            <p:nvPr/>
          </p:nvSpPr>
          <p:spPr bwMode="auto">
            <a:xfrm>
              <a:off x="3255" y="333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a:t>
              </a:r>
              <a:endParaRPr lang="zh-CN" altLang="en-US" sz="2400">
                <a:solidFill>
                  <a:srgbClr val="00FF00"/>
                </a:solidFill>
                <a:latin typeface="Times New Roman" panose="02020603050405020304" pitchFamily="18" charset="0"/>
              </a:endParaRPr>
            </a:p>
          </p:txBody>
        </p:sp>
        <p:sp>
          <p:nvSpPr>
            <p:cNvPr id="516" name="Rectangle 295">
              <a:extLst>
                <a:ext uri="{FF2B5EF4-FFF2-40B4-BE49-F238E27FC236}">
                  <a16:creationId xmlns:a16="http://schemas.microsoft.com/office/drawing/2014/main" id="{591E2C88-EB2D-4FED-8433-D1E484B161CF}"/>
                </a:ext>
              </a:extLst>
            </p:cNvPr>
            <p:cNvSpPr>
              <a:spLocks noChangeArrowheads="1"/>
            </p:cNvSpPr>
            <p:nvPr/>
          </p:nvSpPr>
          <p:spPr bwMode="auto">
            <a:xfrm>
              <a:off x="3334"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517" name="Rectangle 296">
              <a:extLst>
                <a:ext uri="{FF2B5EF4-FFF2-40B4-BE49-F238E27FC236}">
                  <a16:creationId xmlns:a16="http://schemas.microsoft.com/office/drawing/2014/main" id="{3E9E1552-D144-4210-B1F7-F82B30D49214}"/>
                </a:ext>
              </a:extLst>
            </p:cNvPr>
            <p:cNvSpPr>
              <a:spLocks noChangeArrowheads="1"/>
            </p:cNvSpPr>
            <p:nvPr/>
          </p:nvSpPr>
          <p:spPr bwMode="auto">
            <a:xfrm>
              <a:off x="3938" y="3338"/>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1         0</a:t>
              </a:r>
              <a:endParaRPr lang="zh-CN" altLang="en-US" sz="2400">
                <a:solidFill>
                  <a:srgbClr val="00FF00"/>
                </a:solidFill>
                <a:latin typeface="Times New Roman" panose="02020603050405020304" pitchFamily="18" charset="0"/>
              </a:endParaRPr>
            </a:p>
          </p:txBody>
        </p:sp>
        <p:sp>
          <p:nvSpPr>
            <p:cNvPr id="518" name="Rectangle 297">
              <a:extLst>
                <a:ext uri="{FF2B5EF4-FFF2-40B4-BE49-F238E27FC236}">
                  <a16:creationId xmlns:a16="http://schemas.microsoft.com/office/drawing/2014/main" id="{CA30B184-BA2C-479D-A20C-A6B3B5DCF00C}"/>
                </a:ext>
              </a:extLst>
            </p:cNvPr>
            <p:cNvSpPr>
              <a:spLocks noChangeArrowheads="1"/>
            </p:cNvSpPr>
            <p:nvPr/>
          </p:nvSpPr>
          <p:spPr bwMode="auto">
            <a:xfrm>
              <a:off x="4453"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519" name="Rectangle 298">
              <a:extLst>
                <a:ext uri="{FF2B5EF4-FFF2-40B4-BE49-F238E27FC236}">
                  <a16:creationId xmlns:a16="http://schemas.microsoft.com/office/drawing/2014/main" id="{811BE285-2580-4D36-908E-D9D8FEDBA9F8}"/>
                </a:ext>
              </a:extLst>
            </p:cNvPr>
            <p:cNvSpPr>
              <a:spLocks noChangeArrowheads="1"/>
            </p:cNvSpPr>
            <p:nvPr/>
          </p:nvSpPr>
          <p:spPr bwMode="auto">
            <a:xfrm>
              <a:off x="5073" y="333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a:t>
              </a:r>
              <a:endParaRPr lang="zh-CN" altLang="en-US" sz="2400">
                <a:solidFill>
                  <a:srgbClr val="00FF00"/>
                </a:solidFill>
                <a:latin typeface="Times New Roman" panose="02020603050405020304" pitchFamily="18" charset="0"/>
              </a:endParaRPr>
            </a:p>
          </p:txBody>
        </p:sp>
        <p:sp>
          <p:nvSpPr>
            <p:cNvPr id="520" name="Rectangle 299">
              <a:extLst>
                <a:ext uri="{FF2B5EF4-FFF2-40B4-BE49-F238E27FC236}">
                  <a16:creationId xmlns:a16="http://schemas.microsoft.com/office/drawing/2014/main" id="{FF539209-E6FD-47BF-8EB7-796EF7793CB0}"/>
                </a:ext>
              </a:extLst>
            </p:cNvPr>
            <p:cNvSpPr>
              <a:spLocks noChangeArrowheads="1"/>
            </p:cNvSpPr>
            <p:nvPr/>
          </p:nvSpPr>
          <p:spPr bwMode="auto">
            <a:xfrm>
              <a:off x="5152"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521" name="Rectangle 300">
              <a:extLst>
                <a:ext uri="{FF2B5EF4-FFF2-40B4-BE49-F238E27FC236}">
                  <a16:creationId xmlns:a16="http://schemas.microsoft.com/office/drawing/2014/main" id="{6CE9C068-E66B-4A85-B2F5-564F64B200F9}"/>
                </a:ext>
              </a:extLst>
            </p:cNvPr>
            <p:cNvSpPr>
              <a:spLocks noChangeArrowheads="1"/>
            </p:cNvSpPr>
            <p:nvPr/>
          </p:nvSpPr>
          <p:spPr bwMode="auto">
            <a:xfrm>
              <a:off x="1724"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22" name="Line 301">
              <a:extLst>
                <a:ext uri="{FF2B5EF4-FFF2-40B4-BE49-F238E27FC236}">
                  <a16:creationId xmlns:a16="http://schemas.microsoft.com/office/drawing/2014/main" id="{67922E2F-B339-47F3-8FFC-6E51EB47E551}"/>
                </a:ext>
              </a:extLst>
            </p:cNvPr>
            <p:cNvSpPr>
              <a:spLocks noChangeShapeType="1"/>
            </p:cNvSpPr>
            <p:nvPr/>
          </p:nvSpPr>
          <p:spPr bwMode="auto">
            <a:xfrm>
              <a:off x="1724"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 name="Line 302">
              <a:extLst>
                <a:ext uri="{FF2B5EF4-FFF2-40B4-BE49-F238E27FC236}">
                  <a16:creationId xmlns:a16="http://schemas.microsoft.com/office/drawing/2014/main" id="{07CB96F9-90ED-4D8E-96E2-BD7B751EDF44}"/>
                </a:ext>
              </a:extLst>
            </p:cNvPr>
            <p:cNvSpPr>
              <a:spLocks noChangeShapeType="1"/>
            </p:cNvSpPr>
            <p:nvPr/>
          </p:nvSpPr>
          <p:spPr bwMode="auto">
            <a:xfrm>
              <a:off x="1724"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 name="Rectangle 303">
              <a:extLst>
                <a:ext uri="{FF2B5EF4-FFF2-40B4-BE49-F238E27FC236}">
                  <a16:creationId xmlns:a16="http://schemas.microsoft.com/office/drawing/2014/main" id="{F743E7C1-8C83-4914-B0AD-28FBCB255471}"/>
                </a:ext>
              </a:extLst>
            </p:cNvPr>
            <p:cNvSpPr>
              <a:spLocks noChangeArrowheads="1"/>
            </p:cNvSpPr>
            <p:nvPr/>
          </p:nvSpPr>
          <p:spPr bwMode="auto">
            <a:xfrm>
              <a:off x="1735" y="3319"/>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25" name="Line 304">
              <a:extLst>
                <a:ext uri="{FF2B5EF4-FFF2-40B4-BE49-F238E27FC236}">
                  <a16:creationId xmlns:a16="http://schemas.microsoft.com/office/drawing/2014/main" id="{753AE5B9-5EBF-4656-9BF4-3CED09C55A78}"/>
                </a:ext>
              </a:extLst>
            </p:cNvPr>
            <p:cNvSpPr>
              <a:spLocks noChangeShapeType="1"/>
            </p:cNvSpPr>
            <p:nvPr/>
          </p:nvSpPr>
          <p:spPr bwMode="auto">
            <a:xfrm>
              <a:off x="1735" y="331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 name="Rectangle 305">
              <a:extLst>
                <a:ext uri="{FF2B5EF4-FFF2-40B4-BE49-F238E27FC236}">
                  <a16:creationId xmlns:a16="http://schemas.microsoft.com/office/drawing/2014/main" id="{5DC0C312-25E5-4F28-8249-42F2A7AA96BB}"/>
                </a:ext>
              </a:extLst>
            </p:cNvPr>
            <p:cNvSpPr>
              <a:spLocks noChangeArrowheads="1"/>
            </p:cNvSpPr>
            <p:nvPr/>
          </p:nvSpPr>
          <p:spPr bwMode="auto">
            <a:xfrm>
              <a:off x="2936"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27" name="Line 306">
              <a:extLst>
                <a:ext uri="{FF2B5EF4-FFF2-40B4-BE49-F238E27FC236}">
                  <a16:creationId xmlns:a16="http://schemas.microsoft.com/office/drawing/2014/main" id="{CC65E9EB-3D61-47F5-94EF-D0B4EF9A880E}"/>
                </a:ext>
              </a:extLst>
            </p:cNvPr>
            <p:cNvSpPr>
              <a:spLocks noChangeShapeType="1"/>
            </p:cNvSpPr>
            <p:nvPr/>
          </p:nvSpPr>
          <p:spPr bwMode="auto">
            <a:xfrm>
              <a:off x="2936"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 name="Line 307">
              <a:extLst>
                <a:ext uri="{FF2B5EF4-FFF2-40B4-BE49-F238E27FC236}">
                  <a16:creationId xmlns:a16="http://schemas.microsoft.com/office/drawing/2014/main" id="{E092746D-92B8-4FCC-BC7C-FEEBC7B58ED3}"/>
                </a:ext>
              </a:extLst>
            </p:cNvPr>
            <p:cNvSpPr>
              <a:spLocks noChangeShapeType="1"/>
            </p:cNvSpPr>
            <p:nvPr/>
          </p:nvSpPr>
          <p:spPr bwMode="auto">
            <a:xfrm>
              <a:off x="2936"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 name="Rectangle 308">
              <a:extLst>
                <a:ext uri="{FF2B5EF4-FFF2-40B4-BE49-F238E27FC236}">
                  <a16:creationId xmlns:a16="http://schemas.microsoft.com/office/drawing/2014/main" id="{A1E495A9-7ACC-460E-8E84-CDB96F32D2C5}"/>
                </a:ext>
              </a:extLst>
            </p:cNvPr>
            <p:cNvSpPr>
              <a:spLocks noChangeArrowheads="1"/>
            </p:cNvSpPr>
            <p:nvPr/>
          </p:nvSpPr>
          <p:spPr bwMode="auto">
            <a:xfrm>
              <a:off x="2947" y="3319"/>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30" name="Line 309">
              <a:extLst>
                <a:ext uri="{FF2B5EF4-FFF2-40B4-BE49-F238E27FC236}">
                  <a16:creationId xmlns:a16="http://schemas.microsoft.com/office/drawing/2014/main" id="{7C5BC72A-0F37-47C8-A50D-44FC7B72EE85}"/>
                </a:ext>
              </a:extLst>
            </p:cNvPr>
            <p:cNvSpPr>
              <a:spLocks noChangeShapeType="1"/>
            </p:cNvSpPr>
            <p:nvPr/>
          </p:nvSpPr>
          <p:spPr bwMode="auto">
            <a:xfrm>
              <a:off x="2947" y="3319"/>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 name="Rectangle 310">
              <a:extLst>
                <a:ext uri="{FF2B5EF4-FFF2-40B4-BE49-F238E27FC236}">
                  <a16:creationId xmlns:a16="http://schemas.microsoft.com/office/drawing/2014/main" id="{23B2F98F-72BE-4C65-8EF6-6507FA2889C3}"/>
                </a:ext>
              </a:extLst>
            </p:cNvPr>
            <p:cNvSpPr>
              <a:spLocks noChangeArrowheads="1"/>
            </p:cNvSpPr>
            <p:nvPr/>
          </p:nvSpPr>
          <p:spPr bwMode="auto">
            <a:xfrm>
              <a:off x="3644"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32" name="Line 311">
              <a:extLst>
                <a:ext uri="{FF2B5EF4-FFF2-40B4-BE49-F238E27FC236}">
                  <a16:creationId xmlns:a16="http://schemas.microsoft.com/office/drawing/2014/main" id="{F776CB9F-EFD4-469F-8DAF-3E1CBEE20454}"/>
                </a:ext>
              </a:extLst>
            </p:cNvPr>
            <p:cNvSpPr>
              <a:spLocks noChangeShapeType="1"/>
            </p:cNvSpPr>
            <p:nvPr/>
          </p:nvSpPr>
          <p:spPr bwMode="auto">
            <a:xfrm>
              <a:off x="3644"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 name="Line 312">
              <a:extLst>
                <a:ext uri="{FF2B5EF4-FFF2-40B4-BE49-F238E27FC236}">
                  <a16:creationId xmlns:a16="http://schemas.microsoft.com/office/drawing/2014/main" id="{FEAFC51E-AC89-4338-BCD1-ABBED9B6130E}"/>
                </a:ext>
              </a:extLst>
            </p:cNvPr>
            <p:cNvSpPr>
              <a:spLocks noChangeShapeType="1"/>
            </p:cNvSpPr>
            <p:nvPr/>
          </p:nvSpPr>
          <p:spPr bwMode="auto">
            <a:xfrm>
              <a:off x="3644"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 name="Rectangle 313">
              <a:extLst>
                <a:ext uri="{FF2B5EF4-FFF2-40B4-BE49-F238E27FC236}">
                  <a16:creationId xmlns:a16="http://schemas.microsoft.com/office/drawing/2014/main" id="{3F50661F-62B4-4EEC-812C-0F5EB5C77A6D}"/>
                </a:ext>
              </a:extLst>
            </p:cNvPr>
            <p:cNvSpPr>
              <a:spLocks noChangeArrowheads="1"/>
            </p:cNvSpPr>
            <p:nvPr/>
          </p:nvSpPr>
          <p:spPr bwMode="auto">
            <a:xfrm>
              <a:off x="3655" y="3319"/>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35" name="Line 314">
              <a:extLst>
                <a:ext uri="{FF2B5EF4-FFF2-40B4-BE49-F238E27FC236}">
                  <a16:creationId xmlns:a16="http://schemas.microsoft.com/office/drawing/2014/main" id="{4BB61909-9424-479A-BE6A-9993C1B35A68}"/>
                </a:ext>
              </a:extLst>
            </p:cNvPr>
            <p:cNvSpPr>
              <a:spLocks noChangeShapeType="1"/>
            </p:cNvSpPr>
            <p:nvPr/>
          </p:nvSpPr>
          <p:spPr bwMode="auto">
            <a:xfrm>
              <a:off x="3655" y="3319"/>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6" name="Rectangle 315">
              <a:extLst>
                <a:ext uri="{FF2B5EF4-FFF2-40B4-BE49-F238E27FC236}">
                  <a16:creationId xmlns:a16="http://schemas.microsoft.com/office/drawing/2014/main" id="{EB62F26C-A39A-47F0-90D8-8EC6CBCEB835}"/>
                </a:ext>
              </a:extLst>
            </p:cNvPr>
            <p:cNvSpPr>
              <a:spLocks noChangeArrowheads="1"/>
            </p:cNvSpPr>
            <p:nvPr/>
          </p:nvSpPr>
          <p:spPr bwMode="auto">
            <a:xfrm>
              <a:off x="4740" y="3319"/>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37" name="Line 316">
              <a:extLst>
                <a:ext uri="{FF2B5EF4-FFF2-40B4-BE49-F238E27FC236}">
                  <a16:creationId xmlns:a16="http://schemas.microsoft.com/office/drawing/2014/main" id="{E87CDEF7-83FA-4653-9DEE-F66338D04A47}"/>
                </a:ext>
              </a:extLst>
            </p:cNvPr>
            <p:cNvSpPr>
              <a:spLocks noChangeShapeType="1"/>
            </p:cNvSpPr>
            <p:nvPr/>
          </p:nvSpPr>
          <p:spPr bwMode="auto">
            <a:xfrm>
              <a:off x="4740" y="331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8" name="Line 317">
              <a:extLst>
                <a:ext uri="{FF2B5EF4-FFF2-40B4-BE49-F238E27FC236}">
                  <a16:creationId xmlns:a16="http://schemas.microsoft.com/office/drawing/2014/main" id="{7E24811F-4318-4C78-A408-16B3305098D4}"/>
                </a:ext>
              </a:extLst>
            </p:cNvPr>
            <p:cNvSpPr>
              <a:spLocks noChangeShapeType="1"/>
            </p:cNvSpPr>
            <p:nvPr/>
          </p:nvSpPr>
          <p:spPr bwMode="auto">
            <a:xfrm>
              <a:off x="4740"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9" name="Rectangle 318">
              <a:extLst>
                <a:ext uri="{FF2B5EF4-FFF2-40B4-BE49-F238E27FC236}">
                  <a16:creationId xmlns:a16="http://schemas.microsoft.com/office/drawing/2014/main" id="{5144F03F-47D4-44E7-98FE-6919086E3EFF}"/>
                </a:ext>
              </a:extLst>
            </p:cNvPr>
            <p:cNvSpPr>
              <a:spLocks noChangeArrowheads="1"/>
            </p:cNvSpPr>
            <p:nvPr/>
          </p:nvSpPr>
          <p:spPr bwMode="auto">
            <a:xfrm>
              <a:off x="4752" y="3319"/>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40" name="Line 319">
              <a:extLst>
                <a:ext uri="{FF2B5EF4-FFF2-40B4-BE49-F238E27FC236}">
                  <a16:creationId xmlns:a16="http://schemas.microsoft.com/office/drawing/2014/main" id="{B67F7F34-6111-4E61-B900-DA3FB215D614}"/>
                </a:ext>
              </a:extLst>
            </p:cNvPr>
            <p:cNvSpPr>
              <a:spLocks noChangeShapeType="1"/>
            </p:cNvSpPr>
            <p:nvPr/>
          </p:nvSpPr>
          <p:spPr bwMode="auto">
            <a:xfrm>
              <a:off x="4752" y="3319"/>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1" name="Rectangle 320">
              <a:extLst>
                <a:ext uri="{FF2B5EF4-FFF2-40B4-BE49-F238E27FC236}">
                  <a16:creationId xmlns:a16="http://schemas.microsoft.com/office/drawing/2014/main" id="{B963DF39-C613-4AF3-8A66-7C0113A1A48E}"/>
                </a:ext>
              </a:extLst>
            </p:cNvPr>
            <p:cNvSpPr>
              <a:spLocks noChangeArrowheads="1"/>
            </p:cNvSpPr>
            <p:nvPr/>
          </p:nvSpPr>
          <p:spPr bwMode="auto">
            <a:xfrm>
              <a:off x="5473"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42" name="Line 321">
              <a:extLst>
                <a:ext uri="{FF2B5EF4-FFF2-40B4-BE49-F238E27FC236}">
                  <a16:creationId xmlns:a16="http://schemas.microsoft.com/office/drawing/2014/main" id="{6DC12B2B-2B85-4831-AA94-E067D810BEFB}"/>
                </a:ext>
              </a:extLst>
            </p:cNvPr>
            <p:cNvSpPr>
              <a:spLocks noChangeShapeType="1"/>
            </p:cNvSpPr>
            <p:nvPr/>
          </p:nvSpPr>
          <p:spPr bwMode="auto">
            <a:xfrm>
              <a:off x="5473"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 name="Line 322">
              <a:extLst>
                <a:ext uri="{FF2B5EF4-FFF2-40B4-BE49-F238E27FC236}">
                  <a16:creationId xmlns:a16="http://schemas.microsoft.com/office/drawing/2014/main" id="{F0374A13-4E7A-4AF1-A89A-95AEB4D00966}"/>
                </a:ext>
              </a:extLst>
            </p:cNvPr>
            <p:cNvSpPr>
              <a:spLocks noChangeShapeType="1"/>
            </p:cNvSpPr>
            <p:nvPr/>
          </p:nvSpPr>
          <p:spPr bwMode="auto">
            <a:xfrm>
              <a:off x="5473"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4" name="Rectangle 323">
              <a:extLst>
                <a:ext uri="{FF2B5EF4-FFF2-40B4-BE49-F238E27FC236}">
                  <a16:creationId xmlns:a16="http://schemas.microsoft.com/office/drawing/2014/main" id="{630F7CD3-13F0-43BF-8D20-76FC83289C83}"/>
                </a:ext>
              </a:extLst>
            </p:cNvPr>
            <p:cNvSpPr>
              <a:spLocks noChangeArrowheads="1"/>
            </p:cNvSpPr>
            <p:nvPr/>
          </p:nvSpPr>
          <p:spPr bwMode="auto">
            <a:xfrm>
              <a:off x="1724"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45" name="Line 324">
              <a:extLst>
                <a:ext uri="{FF2B5EF4-FFF2-40B4-BE49-F238E27FC236}">
                  <a16:creationId xmlns:a16="http://schemas.microsoft.com/office/drawing/2014/main" id="{A382E696-FE70-4715-97E1-B91C2AE496E8}"/>
                </a:ext>
              </a:extLst>
            </p:cNvPr>
            <p:cNvSpPr>
              <a:spLocks noChangeShapeType="1"/>
            </p:cNvSpPr>
            <p:nvPr/>
          </p:nvSpPr>
          <p:spPr bwMode="auto">
            <a:xfrm>
              <a:off x="1724"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6" name="Rectangle 325">
              <a:extLst>
                <a:ext uri="{FF2B5EF4-FFF2-40B4-BE49-F238E27FC236}">
                  <a16:creationId xmlns:a16="http://schemas.microsoft.com/office/drawing/2014/main" id="{0E5FE5F3-D272-4B7F-9D56-52FBA30212B2}"/>
                </a:ext>
              </a:extLst>
            </p:cNvPr>
            <p:cNvSpPr>
              <a:spLocks noChangeArrowheads="1"/>
            </p:cNvSpPr>
            <p:nvPr/>
          </p:nvSpPr>
          <p:spPr bwMode="auto">
            <a:xfrm>
              <a:off x="2936"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47" name="Line 326">
              <a:extLst>
                <a:ext uri="{FF2B5EF4-FFF2-40B4-BE49-F238E27FC236}">
                  <a16:creationId xmlns:a16="http://schemas.microsoft.com/office/drawing/2014/main" id="{CD4E250B-5F1A-4742-B4D3-89F9DA7108B7}"/>
                </a:ext>
              </a:extLst>
            </p:cNvPr>
            <p:cNvSpPr>
              <a:spLocks noChangeShapeType="1"/>
            </p:cNvSpPr>
            <p:nvPr/>
          </p:nvSpPr>
          <p:spPr bwMode="auto">
            <a:xfrm>
              <a:off x="2936"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8" name="Rectangle 327">
              <a:extLst>
                <a:ext uri="{FF2B5EF4-FFF2-40B4-BE49-F238E27FC236}">
                  <a16:creationId xmlns:a16="http://schemas.microsoft.com/office/drawing/2014/main" id="{5AD49295-12B8-4144-A689-BB663A1738FC}"/>
                </a:ext>
              </a:extLst>
            </p:cNvPr>
            <p:cNvSpPr>
              <a:spLocks noChangeArrowheads="1"/>
            </p:cNvSpPr>
            <p:nvPr/>
          </p:nvSpPr>
          <p:spPr bwMode="auto">
            <a:xfrm>
              <a:off x="3644"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49" name="Line 328">
              <a:extLst>
                <a:ext uri="{FF2B5EF4-FFF2-40B4-BE49-F238E27FC236}">
                  <a16:creationId xmlns:a16="http://schemas.microsoft.com/office/drawing/2014/main" id="{D658CF1B-34B9-4261-9C70-0D32B9763E9F}"/>
                </a:ext>
              </a:extLst>
            </p:cNvPr>
            <p:cNvSpPr>
              <a:spLocks noChangeShapeType="1"/>
            </p:cNvSpPr>
            <p:nvPr/>
          </p:nvSpPr>
          <p:spPr bwMode="auto">
            <a:xfrm>
              <a:off x="3644"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0" name="Rectangle 329">
              <a:extLst>
                <a:ext uri="{FF2B5EF4-FFF2-40B4-BE49-F238E27FC236}">
                  <a16:creationId xmlns:a16="http://schemas.microsoft.com/office/drawing/2014/main" id="{00C6A5F2-2DDE-42A6-8495-55385EF260D4}"/>
                </a:ext>
              </a:extLst>
            </p:cNvPr>
            <p:cNvSpPr>
              <a:spLocks noChangeArrowheads="1"/>
            </p:cNvSpPr>
            <p:nvPr/>
          </p:nvSpPr>
          <p:spPr bwMode="auto">
            <a:xfrm>
              <a:off x="4740" y="3330"/>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51" name="Line 330">
              <a:extLst>
                <a:ext uri="{FF2B5EF4-FFF2-40B4-BE49-F238E27FC236}">
                  <a16:creationId xmlns:a16="http://schemas.microsoft.com/office/drawing/2014/main" id="{D77B3486-DF21-4B4A-B7BF-9848D5290BA3}"/>
                </a:ext>
              </a:extLst>
            </p:cNvPr>
            <p:cNvSpPr>
              <a:spLocks noChangeShapeType="1"/>
            </p:cNvSpPr>
            <p:nvPr/>
          </p:nvSpPr>
          <p:spPr bwMode="auto">
            <a:xfrm>
              <a:off x="4740"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2" name="Rectangle 331">
              <a:extLst>
                <a:ext uri="{FF2B5EF4-FFF2-40B4-BE49-F238E27FC236}">
                  <a16:creationId xmlns:a16="http://schemas.microsoft.com/office/drawing/2014/main" id="{EE422E80-709B-4F05-ADAA-C1E5CC83D560}"/>
                </a:ext>
              </a:extLst>
            </p:cNvPr>
            <p:cNvSpPr>
              <a:spLocks noChangeArrowheads="1"/>
            </p:cNvSpPr>
            <p:nvPr/>
          </p:nvSpPr>
          <p:spPr bwMode="auto">
            <a:xfrm>
              <a:off x="5473"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53" name="Line 332">
              <a:extLst>
                <a:ext uri="{FF2B5EF4-FFF2-40B4-BE49-F238E27FC236}">
                  <a16:creationId xmlns:a16="http://schemas.microsoft.com/office/drawing/2014/main" id="{23D05D3D-BE24-4AA1-A4BD-1D05AEB44A77}"/>
                </a:ext>
              </a:extLst>
            </p:cNvPr>
            <p:cNvSpPr>
              <a:spLocks noChangeShapeType="1"/>
            </p:cNvSpPr>
            <p:nvPr/>
          </p:nvSpPr>
          <p:spPr bwMode="auto">
            <a:xfrm>
              <a:off x="5473"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 name="Rectangle 333">
              <a:extLst>
                <a:ext uri="{FF2B5EF4-FFF2-40B4-BE49-F238E27FC236}">
                  <a16:creationId xmlns:a16="http://schemas.microsoft.com/office/drawing/2014/main" id="{FA7497A2-6E40-4B50-BFF6-558A88D63CC5}"/>
                </a:ext>
              </a:extLst>
            </p:cNvPr>
            <p:cNvSpPr>
              <a:spLocks noChangeArrowheads="1"/>
            </p:cNvSpPr>
            <p:nvPr/>
          </p:nvSpPr>
          <p:spPr bwMode="auto">
            <a:xfrm>
              <a:off x="2156" y="3532"/>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1     1</a:t>
              </a:r>
              <a:endParaRPr lang="zh-CN" altLang="en-US" sz="2400">
                <a:solidFill>
                  <a:srgbClr val="00FF00"/>
                </a:solidFill>
                <a:latin typeface="Times New Roman" panose="02020603050405020304" pitchFamily="18" charset="0"/>
              </a:endParaRPr>
            </a:p>
          </p:txBody>
        </p:sp>
        <p:sp>
          <p:nvSpPr>
            <p:cNvPr id="555" name="Rectangle 334">
              <a:extLst>
                <a:ext uri="{FF2B5EF4-FFF2-40B4-BE49-F238E27FC236}">
                  <a16:creationId xmlns:a16="http://schemas.microsoft.com/office/drawing/2014/main" id="{6EAB8920-B3DC-4218-BCDA-C9505670679C}"/>
                </a:ext>
              </a:extLst>
            </p:cNvPr>
            <p:cNvSpPr>
              <a:spLocks noChangeArrowheads="1"/>
            </p:cNvSpPr>
            <p:nvPr/>
          </p:nvSpPr>
          <p:spPr bwMode="auto">
            <a:xfrm>
              <a:off x="2513"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556" name="Rectangle 335">
              <a:extLst>
                <a:ext uri="{FF2B5EF4-FFF2-40B4-BE49-F238E27FC236}">
                  <a16:creationId xmlns:a16="http://schemas.microsoft.com/office/drawing/2014/main" id="{DB241918-8ADA-4ABF-8BA3-C1B1C6D78CFF}"/>
                </a:ext>
              </a:extLst>
            </p:cNvPr>
            <p:cNvSpPr>
              <a:spLocks noChangeArrowheads="1"/>
            </p:cNvSpPr>
            <p:nvPr/>
          </p:nvSpPr>
          <p:spPr bwMode="auto">
            <a:xfrm>
              <a:off x="3255" y="35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a:t>
              </a:r>
              <a:endParaRPr lang="zh-CN" altLang="en-US" sz="2400">
                <a:solidFill>
                  <a:srgbClr val="00FF00"/>
                </a:solidFill>
                <a:latin typeface="Times New Roman" panose="02020603050405020304" pitchFamily="18" charset="0"/>
              </a:endParaRPr>
            </a:p>
          </p:txBody>
        </p:sp>
        <p:sp>
          <p:nvSpPr>
            <p:cNvPr id="557" name="Rectangle 336">
              <a:extLst>
                <a:ext uri="{FF2B5EF4-FFF2-40B4-BE49-F238E27FC236}">
                  <a16:creationId xmlns:a16="http://schemas.microsoft.com/office/drawing/2014/main" id="{69D42862-C499-49C3-80D9-CB3A0AEFC7A4}"/>
                </a:ext>
              </a:extLst>
            </p:cNvPr>
            <p:cNvSpPr>
              <a:spLocks noChangeArrowheads="1"/>
            </p:cNvSpPr>
            <p:nvPr/>
          </p:nvSpPr>
          <p:spPr bwMode="auto">
            <a:xfrm>
              <a:off x="3334"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558" name="Rectangle 337">
              <a:extLst>
                <a:ext uri="{FF2B5EF4-FFF2-40B4-BE49-F238E27FC236}">
                  <a16:creationId xmlns:a16="http://schemas.microsoft.com/office/drawing/2014/main" id="{C92EA4CD-DA07-439C-B868-736D610A9714}"/>
                </a:ext>
              </a:extLst>
            </p:cNvPr>
            <p:cNvSpPr>
              <a:spLocks noChangeArrowheads="1"/>
            </p:cNvSpPr>
            <p:nvPr/>
          </p:nvSpPr>
          <p:spPr bwMode="auto">
            <a:xfrm>
              <a:off x="3938" y="3532"/>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0         0</a:t>
              </a:r>
              <a:endParaRPr lang="zh-CN" altLang="en-US" sz="2400">
                <a:solidFill>
                  <a:srgbClr val="00FF00"/>
                </a:solidFill>
                <a:latin typeface="Times New Roman" panose="02020603050405020304" pitchFamily="18" charset="0"/>
              </a:endParaRPr>
            </a:p>
          </p:txBody>
        </p:sp>
        <p:sp>
          <p:nvSpPr>
            <p:cNvPr id="559" name="Rectangle 338">
              <a:extLst>
                <a:ext uri="{FF2B5EF4-FFF2-40B4-BE49-F238E27FC236}">
                  <a16:creationId xmlns:a16="http://schemas.microsoft.com/office/drawing/2014/main" id="{4DCA7CD6-5044-4BF5-A97B-0B5970E8A776}"/>
                </a:ext>
              </a:extLst>
            </p:cNvPr>
            <p:cNvSpPr>
              <a:spLocks noChangeArrowheads="1"/>
            </p:cNvSpPr>
            <p:nvPr/>
          </p:nvSpPr>
          <p:spPr bwMode="auto">
            <a:xfrm>
              <a:off x="4453"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560" name="Rectangle 339">
              <a:extLst>
                <a:ext uri="{FF2B5EF4-FFF2-40B4-BE49-F238E27FC236}">
                  <a16:creationId xmlns:a16="http://schemas.microsoft.com/office/drawing/2014/main" id="{4DA18091-5651-4A8B-A628-42FE9F8225B9}"/>
                </a:ext>
              </a:extLst>
            </p:cNvPr>
            <p:cNvSpPr>
              <a:spLocks noChangeArrowheads="1"/>
            </p:cNvSpPr>
            <p:nvPr/>
          </p:nvSpPr>
          <p:spPr bwMode="auto">
            <a:xfrm>
              <a:off x="5073" y="35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a:t>
              </a:r>
              <a:endParaRPr lang="zh-CN" altLang="en-US" sz="2400">
                <a:solidFill>
                  <a:srgbClr val="00FF00"/>
                </a:solidFill>
                <a:latin typeface="Times New Roman" panose="02020603050405020304" pitchFamily="18" charset="0"/>
              </a:endParaRPr>
            </a:p>
          </p:txBody>
        </p:sp>
        <p:sp>
          <p:nvSpPr>
            <p:cNvPr id="561" name="Rectangle 340">
              <a:extLst>
                <a:ext uri="{FF2B5EF4-FFF2-40B4-BE49-F238E27FC236}">
                  <a16:creationId xmlns:a16="http://schemas.microsoft.com/office/drawing/2014/main" id="{41143270-D79A-4AA5-B74B-D857F8C2C38D}"/>
                </a:ext>
              </a:extLst>
            </p:cNvPr>
            <p:cNvSpPr>
              <a:spLocks noChangeArrowheads="1"/>
            </p:cNvSpPr>
            <p:nvPr/>
          </p:nvSpPr>
          <p:spPr bwMode="auto">
            <a:xfrm>
              <a:off x="5152"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562" name="Rectangle 341">
              <a:extLst>
                <a:ext uri="{FF2B5EF4-FFF2-40B4-BE49-F238E27FC236}">
                  <a16:creationId xmlns:a16="http://schemas.microsoft.com/office/drawing/2014/main" id="{92955102-26B6-4058-B231-92E7F07B920C}"/>
                </a:ext>
              </a:extLst>
            </p:cNvPr>
            <p:cNvSpPr>
              <a:spLocks noChangeArrowheads="1"/>
            </p:cNvSpPr>
            <p:nvPr/>
          </p:nvSpPr>
          <p:spPr bwMode="auto">
            <a:xfrm>
              <a:off x="1724"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63" name="Line 342">
              <a:extLst>
                <a:ext uri="{FF2B5EF4-FFF2-40B4-BE49-F238E27FC236}">
                  <a16:creationId xmlns:a16="http://schemas.microsoft.com/office/drawing/2014/main" id="{FDE519EC-A13F-43C4-AF0A-E23B1D8E68F3}"/>
                </a:ext>
              </a:extLst>
            </p:cNvPr>
            <p:cNvSpPr>
              <a:spLocks noChangeShapeType="1"/>
            </p:cNvSpPr>
            <p:nvPr/>
          </p:nvSpPr>
          <p:spPr bwMode="auto">
            <a:xfrm>
              <a:off x="1724"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 name="Line 343">
              <a:extLst>
                <a:ext uri="{FF2B5EF4-FFF2-40B4-BE49-F238E27FC236}">
                  <a16:creationId xmlns:a16="http://schemas.microsoft.com/office/drawing/2014/main" id="{CF5BC7A4-40CB-47F2-948E-19848EED317C}"/>
                </a:ext>
              </a:extLst>
            </p:cNvPr>
            <p:cNvSpPr>
              <a:spLocks noChangeShapeType="1"/>
            </p:cNvSpPr>
            <p:nvPr/>
          </p:nvSpPr>
          <p:spPr bwMode="auto">
            <a:xfrm>
              <a:off x="1724"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 name="Rectangle 344">
              <a:extLst>
                <a:ext uri="{FF2B5EF4-FFF2-40B4-BE49-F238E27FC236}">
                  <a16:creationId xmlns:a16="http://schemas.microsoft.com/office/drawing/2014/main" id="{C51A79DA-DB18-4002-A118-1E341CA27FE5}"/>
                </a:ext>
              </a:extLst>
            </p:cNvPr>
            <p:cNvSpPr>
              <a:spLocks noChangeArrowheads="1"/>
            </p:cNvSpPr>
            <p:nvPr/>
          </p:nvSpPr>
          <p:spPr bwMode="auto">
            <a:xfrm>
              <a:off x="1735" y="3513"/>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66" name="Line 345">
              <a:extLst>
                <a:ext uri="{FF2B5EF4-FFF2-40B4-BE49-F238E27FC236}">
                  <a16:creationId xmlns:a16="http://schemas.microsoft.com/office/drawing/2014/main" id="{E76768DB-C1A1-4BC6-9D99-B2637A90F8BE}"/>
                </a:ext>
              </a:extLst>
            </p:cNvPr>
            <p:cNvSpPr>
              <a:spLocks noChangeShapeType="1"/>
            </p:cNvSpPr>
            <p:nvPr/>
          </p:nvSpPr>
          <p:spPr bwMode="auto">
            <a:xfrm>
              <a:off x="1735" y="351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 name="Rectangle 346">
              <a:extLst>
                <a:ext uri="{FF2B5EF4-FFF2-40B4-BE49-F238E27FC236}">
                  <a16:creationId xmlns:a16="http://schemas.microsoft.com/office/drawing/2014/main" id="{D159D19D-64B9-45FB-81C3-F344BD0AD854}"/>
                </a:ext>
              </a:extLst>
            </p:cNvPr>
            <p:cNvSpPr>
              <a:spLocks noChangeArrowheads="1"/>
            </p:cNvSpPr>
            <p:nvPr/>
          </p:nvSpPr>
          <p:spPr bwMode="auto">
            <a:xfrm>
              <a:off x="2936"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68" name="Line 347">
              <a:extLst>
                <a:ext uri="{FF2B5EF4-FFF2-40B4-BE49-F238E27FC236}">
                  <a16:creationId xmlns:a16="http://schemas.microsoft.com/office/drawing/2014/main" id="{2F391A1E-F9EB-4742-BE71-951CBC69B599}"/>
                </a:ext>
              </a:extLst>
            </p:cNvPr>
            <p:cNvSpPr>
              <a:spLocks noChangeShapeType="1"/>
            </p:cNvSpPr>
            <p:nvPr/>
          </p:nvSpPr>
          <p:spPr bwMode="auto">
            <a:xfrm>
              <a:off x="2936"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9" name="Line 348">
              <a:extLst>
                <a:ext uri="{FF2B5EF4-FFF2-40B4-BE49-F238E27FC236}">
                  <a16:creationId xmlns:a16="http://schemas.microsoft.com/office/drawing/2014/main" id="{AA582CAF-E7DA-4F2A-A385-B2B4204969B8}"/>
                </a:ext>
              </a:extLst>
            </p:cNvPr>
            <p:cNvSpPr>
              <a:spLocks noChangeShapeType="1"/>
            </p:cNvSpPr>
            <p:nvPr/>
          </p:nvSpPr>
          <p:spPr bwMode="auto">
            <a:xfrm>
              <a:off x="2936"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0" name="Rectangle 349">
              <a:extLst>
                <a:ext uri="{FF2B5EF4-FFF2-40B4-BE49-F238E27FC236}">
                  <a16:creationId xmlns:a16="http://schemas.microsoft.com/office/drawing/2014/main" id="{7D345AF1-3B02-492F-95FA-E6643EC1754E}"/>
                </a:ext>
              </a:extLst>
            </p:cNvPr>
            <p:cNvSpPr>
              <a:spLocks noChangeArrowheads="1"/>
            </p:cNvSpPr>
            <p:nvPr/>
          </p:nvSpPr>
          <p:spPr bwMode="auto">
            <a:xfrm>
              <a:off x="2947" y="3513"/>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71" name="Line 350">
              <a:extLst>
                <a:ext uri="{FF2B5EF4-FFF2-40B4-BE49-F238E27FC236}">
                  <a16:creationId xmlns:a16="http://schemas.microsoft.com/office/drawing/2014/main" id="{DAEC6A27-DCC6-43B4-A57E-F90E3FFA0A3B}"/>
                </a:ext>
              </a:extLst>
            </p:cNvPr>
            <p:cNvSpPr>
              <a:spLocks noChangeShapeType="1"/>
            </p:cNvSpPr>
            <p:nvPr/>
          </p:nvSpPr>
          <p:spPr bwMode="auto">
            <a:xfrm>
              <a:off x="2947" y="3513"/>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2" name="Rectangle 351">
              <a:extLst>
                <a:ext uri="{FF2B5EF4-FFF2-40B4-BE49-F238E27FC236}">
                  <a16:creationId xmlns:a16="http://schemas.microsoft.com/office/drawing/2014/main" id="{FB0E4230-76C2-48C0-9F41-4B8B4C0B9479}"/>
                </a:ext>
              </a:extLst>
            </p:cNvPr>
            <p:cNvSpPr>
              <a:spLocks noChangeArrowheads="1"/>
            </p:cNvSpPr>
            <p:nvPr/>
          </p:nvSpPr>
          <p:spPr bwMode="auto">
            <a:xfrm>
              <a:off x="3644"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73" name="Line 352">
              <a:extLst>
                <a:ext uri="{FF2B5EF4-FFF2-40B4-BE49-F238E27FC236}">
                  <a16:creationId xmlns:a16="http://schemas.microsoft.com/office/drawing/2014/main" id="{1A743530-3B21-4E25-936F-70DF0F376F8D}"/>
                </a:ext>
              </a:extLst>
            </p:cNvPr>
            <p:cNvSpPr>
              <a:spLocks noChangeShapeType="1"/>
            </p:cNvSpPr>
            <p:nvPr/>
          </p:nvSpPr>
          <p:spPr bwMode="auto">
            <a:xfrm>
              <a:off x="3644"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 name="Line 353">
              <a:extLst>
                <a:ext uri="{FF2B5EF4-FFF2-40B4-BE49-F238E27FC236}">
                  <a16:creationId xmlns:a16="http://schemas.microsoft.com/office/drawing/2014/main" id="{26A093DA-F05E-4D52-98D1-FC317DE0D52A}"/>
                </a:ext>
              </a:extLst>
            </p:cNvPr>
            <p:cNvSpPr>
              <a:spLocks noChangeShapeType="1"/>
            </p:cNvSpPr>
            <p:nvPr/>
          </p:nvSpPr>
          <p:spPr bwMode="auto">
            <a:xfrm>
              <a:off x="3644"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 name="Rectangle 354">
              <a:extLst>
                <a:ext uri="{FF2B5EF4-FFF2-40B4-BE49-F238E27FC236}">
                  <a16:creationId xmlns:a16="http://schemas.microsoft.com/office/drawing/2014/main" id="{6128FB90-758E-4710-912E-14164C683D3B}"/>
                </a:ext>
              </a:extLst>
            </p:cNvPr>
            <p:cNvSpPr>
              <a:spLocks noChangeArrowheads="1"/>
            </p:cNvSpPr>
            <p:nvPr/>
          </p:nvSpPr>
          <p:spPr bwMode="auto">
            <a:xfrm>
              <a:off x="3655" y="3513"/>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76" name="Line 355">
              <a:extLst>
                <a:ext uri="{FF2B5EF4-FFF2-40B4-BE49-F238E27FC236}">
                  <a16:creationId xmlns:a16="http://schemas.microsoft.com/office/drawing/2014/main" id="{09290055-F191-49E0-88C7-76E47642AA6A}"/>
                </a:ext>
              </a:extLst>
            </p:cNvPr>
            <p:cNvSpPr>
              <a:spLocks noChangeShapeType="1"/>
            </p:cNvSpPr>
            <p:nvPr/>
          </p:nvSpPr>
          <p:spPr bwMode="auto">
            <a:xfrm>
              <a:off x="3655" y="3513"/>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 name="Rectangle 356">
              <a:extLst>
                <a:ext uri="{FF2B5EF4-FFF2-40B4-BE49-F238E27FC236}">
                  <a16:creationId xmlns:a16="http://schemas.microsoft.com/office/drawing/2014/main" id="{3926D906-AE9F-42DE-BCD0-438144A30EEB}"/>
                </a:ext>
              </a:extLst>
            </p:cNvPr>
            <p:cNvSpPr>
              <a:spLocks noChangeArrowheads="1"/>
            </p:cNvSpPr>
            <p:nvPr/>
          </p:nvSpPr>
          <p:spPr bwMode="auto">
            <a:xfrm>
              <a:off x="4740" y="3513"/>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78" name="Line 357">
              <a:extLst>
                <a:ext uri="{FF2B5EF4-FFF2-40B4-BE49-F238E27FC236}">
                  <a16:creationId xmlns:a16="http://schemas.microsoft.com/office/drawing/2014/main" id="{2D06E157-C2C6-4342-B8E3-3712BCC8128A}"/>
                </a:ext>
              </a:extLst>
            </p:cNvPr>
            <p:cNvSpPr>
              <a:spLocks noChangeShapeType="1"/>
            </p:cNvSpPr>
            <p:nvPr/>
          </p:nvSpPr>
          <p:spPr bwMode="auto">
            <a:xfrm>
              <a:off x="4740" y="35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9" name="Line 358">
              <a:extLst>
                <a:ext uri="{FF2B5EF4-FFF2-40B4-BE49-F238E27FC236}">
                  <a16:creationId xmlns:a16="http://schemas.microsoft.com/office/drawing/2014/main" id="{0D0C9BB7-989F-4718-951D-FFD042CA0411}"/>
                </a:ext>
              </a:extLst>
            </p:cNvPr>
            <p:cNvSpPr>
              <a:spLocks noChangeShapeType="1"/>
            </p:cNvSpPr>
            <p:nvPr/>
          </p:nvSpPr>
          <p:spPr bwMode="auto">
            <a:xfrm>
              <a:off x="4740"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0" name="Rectangle 359">
              <a:extLst>
                <a:ext uri="{FF2B5EF4-FFF2-40B4-BE49-F238E27FC236}">
                  <a16:creationId xmlns:a16="http://schemas.microsoft.com/office/drawing/2014/main" id="{703CAE83-2D5B-40C9-93DE-A1B3494E30F1}"/>
                </a:ext>
              </a:extLst>
            </p:cNvPr>
            <p:cNvSpPr>
              <a:spLocks noChangeArrowheads="1"/>
            </p:cNvSpPr>
            <p:nvPr/>
          </p:nvSpPr>
          <p:spPr bwMode="auto">
            <a:xfrm>
              <a:off x="4752" y="3513"/>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81" name="Line 360">
              <a:extLst>
                <a:ext uri="{FF2B5EF4-FFF2-40B4-BE49-F238E27FC236}">
                  <a16:creationId xmlns:a16="http://schemas.microsoft.com/office/drawing/2014/main" id="{B7E14553-4B17-4F91-AC70-F3CC022FE936}"/>
                </a:ext>
              </a:extLst>
            </p:cNvPr>
            <p:cNvSpPr>
              <a:spLocks noChangeShapeType="1"/>
            </p:cNvSpPr>
            <p:nvPr/>
          </p:nvSpPr>
          <p:spPr bwMode="auto">
            <a:xfrm>
              <a:off x="4752" y="3513"/>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2" name="Rectangle 361">
              <a:extLst>
                <a:ext uri="{FF2B5EF4-FFF2-40B4-BE49-F238E27FC236}">
                  <a16:creationId xmlns:a16="http://schemas.microsoft.com/office/drawing/2014/main" id="{F89635B5-51D8-4156-B4D0-BF21139B7199}"/>
                </a:ext>
              </a:extLst>
            </p:cNvPr>
            <p:cNvSpPr>
              <a:spLocks noChangeArrowheads="1"/>
            </p:cNvSpPr>
            <p:nvPr/>
          </p:nvSpPr>
          <p:spPr bwMode="auto">
            <a:xfrm>
              <a:off x="5473"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83" name="Line 362">
              <a:extLst>
                <a:ext uri="{FF2B5EF4-FFF2-40B4-BE49-F238E27FC236}">
                  <a16:creationId xmlns:a16="http://schemas.microsoft.com/office/drawing/2014/main" id="{3C5B989B-40A4-484C-A144-206D2646930C}"/>
                </a:ext>
              </a:extLst>
            </p:cNvPr>
            <p:cNvSpPr>
              <a:spLocks noChangeShapeType="1"/>
            </p:cNvSpPr>
            <p:nvPr/>
          </p:nvSpPr>
          <p:spPr bwMode="auto">
            <a:xfrm>
              <a:off x="5473"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 name="Line 363">
              <a:extLst>
                <a:ext uri="{FF2B5EF4-FFF2-40B4-BE49-F238E27FC236}">
                  <a16:creationId xmlns:a16="http://schemas.microsoft.com/office/drawing/2014/main" id="{2ABA3522-BBE4-4A03-AC03-972E5D03EA1F}"/>
                </a:ext>
              </a:extLst>
            </p:cNvPr>
            <p:cNvSpPr>
              <a:spLocks noChangeShapeType="1"/>
            </p:cNvSpPr>
            <p:nvPr/>
          </p:nvSpPr>
          <p:spPr bwMode="auto">
            <a:xfrm>
              <a:off x="5473"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5" name="Rectangle 364">
              <a:extLst>
                <a:ext uri="{FF2B5EF4-FFF2-40B4-BE49-F238E27FC236}">
                  <a16:creationId xmlns:a16="http://schemas.microsoft.com/office/drawing/2014/main" id="{C79C39E6-776B-45E4-94A6-5E31D415DFA9}"/>
                </a:ext>
              </a:extLst>
            </p:cNvPr>
            <p:cNvSpPr>
              <a:spLocks noChangeArrowheads="1"/>
            </p:cNvSpPr>
            <p:nvPr/>
          </p:nvSpPr>
          <p:spPr bwMode="auto">
            <a:xfrm>
              <a:off x="1724"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86" name="Line 365">
              <a:extLst>
                <a:ext uri="{FF2B5EF4-FFF2-40B4-BE49-F238E27FC236}">
                  <a16:creationId xmlns:a16="http://schemas.microsoft.com/office/drawing/2014/main" id="{8075E63F-5C63-41A8-8A0C-162999E1F2DB}"/>
                </a:ext>
              </a:extLst>
            </p:cNvPr>
            <p:cNvSpPr>
              <a:spLocks noChangeShapeType="1"/>
            </p:cNvSpPr>
            <p:nvPr/>
          </p:nvSpPr>
          <p:spPr bwMode="auto">
            <a:xfrm>
              <a:off x="1724"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7" name="Rectangle 366">
              <a:extLst>
                <a:ext uri="{FF2B5EF4-FFF2-40B4-BE49-F238E27FC236}">
                  <a16:creationId xmlns:a16="http://schemas.microsoft.com/office/drawing/2014/main" id="{369B8D76-AD6B-41AC-AE8C-833CF39293E0}"/>
                </a:ext>
              </a:extLst>
            </p:cNvPr>
            <p:cNvSpPr>
              <a:spLocks noChangeArrowheads="1"/>
            </p:cNvSpPr>
            <p:nvPr/>
          </p:nvSpPr>
          <p:spPr bwMode="auto">
            <a:xfrm>
              <a:off x="2936"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88" name="Line 367">
              <a:extLst>
                <a:ext uri="{FF2B5EF4-FFF2-40B4-BE49-F238E27FC236}">
                  <a16:creationId xmlns:a16="http://schemas.microsoft.com/office/drawing/2014/main" id="{21F53B77-60C3-4B4B-B321-B48679D8DD9D}"/>
                </a:ext>
              </a:extLst>
            </p:cNvPr>
            <p:cNvSpPr>
              <a:spLocks noChangeShapeType="1"/>
            </p:cNvSpPr>
            <p:nvPr/>
          </p:nvSpPr>
          <p:spPr bwMode="auto">
            <a:xfrm>
              <a:off x="2936"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9" name="Rectangle 368">
              <a:extLst>
                <a:ext uri="{FF2B5EF4-FFF2-40B4-BE49-F238E27FC236}">
                  <a16:creationId xmlns:a16="http://schemas.microsoft.com/office/drawing/2014/main" id="{DDED3052-076C-4148-A541-3C030271CE8D}"/>
                </a:ext>
              </a:extLst>
            </p:cNvPr>
            <p:cNvSpPr>
              <a:spLocks noChangeArrowheads="1"/>
            </p:cNvSpPr>
            <p:nvPr/>
          </p:nvSpPr>
          <p:spPr bwMode="auto">
            <a:xfrm>
              <a:off x="3644"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90" name="Line 369">
              <a:extLst>
                <a:ext uri="{FF2B5EF4-FFF2-40B4-BE49-F238E27FC236}">
                  <a16:creationId xmlns:a16="http://schemas.microsoft.com/office/drawing/2014/main" id="{7AB8F5B8-D706-41C1-87F7-116ADB296E5F}"/>
                </a:ext>
              </a:extLst>
            </p:cNvPr>
            <p:cNvSpPr>
              <a:spLocks noChangeShapeType="1"/>
            </p:cNvSpPr>
            <p:nvPr/>
          </p:nvSpPr>
          <p:spPr bwMode="auto">
            <a:xfrm>
              <a:off x="3644"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1" name="Rectangle 370">
              <a:extLst>
                <a:ext uri="{FF2B5EF4-FFF2-40B4-BE49-F238E27FC236}">
                  <a16:creationId xmlns:a16="http://schemas.microsoft.com/office/drawing/2014/main" id="{8A49EEC9-BF3F-4F3E-ACFD-EF7A3E1795F1}"/>
                </a:ext>
              </a:extLst>
            </p:cNvPr>
            <p:cNvSpPr>
              <a:spLocks noChangeArrowheads="1"/>
            </p:cNvSpPr>
            <p:nvPr/>
          </p:nvSpPr>
          <p:spPr bwMode="auto">
            <a:xfrm>
              <a:off x="4740" y="3524"/>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92" name="Line 371">
              <a:extLst>
                <a:ext uri="{FF2B5EF4-FFF2-40B4-BE49-F238E27FC236}">
                  <a16:creationId xmlns:a16="http://schemas.microsoft.com/office/drawing/2014/main" id="{ED46CEB5-D02A-4342-B167-EBDAB209AACF}"/>
                </a:ext>
              </a:extLst>
            </p:cNvPr>
            <p:cNvSpPr>
              <a:spLocks noChangeShapeType="1"/>
            </p:cNvSpPr>
            <p:nvPr/>
          </p:nvSpPr>
          <p:spPr bwMode="auto">
            <a:xfrm>
              <a:off x="4740"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 name="Rectangle 372">
              <a:extLst>
                <a:ext uri="{FF2B5EF4-FFF2-40B4-BE49-F238E27FC236}">
                  <a16:creationId xmlns:a16="http://schemas.microsoft.com/office/drawing/2014/main" id="{37CF87C0-D01E-4A66-BA29-6276D4B05F0D}"/>
                </a:ext>
              </a:extLst>
            </p:cNvPr>
            <p:cNvSpPr>
              <a:spLocks noChangeArrowheads="1"/>
            </p:cNvSpPr>
            <p:nvPr/>
          </p:nvSpPr>
          <p:spPr bwMode="auto">
            <a:xfrm>
              <a:off x="5473"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594" name="Line 373">
              <a:extLst>
                <a:ext uri="{FF2B5EF4-FFF2-40B4-BE49-F238E27FC236}">
                  <a16:creationId xmlns:a16="http://schemas.microsoft.com/office/drawing/2014/main" id="{9764013F-B9C1-4D3E-928B-8B17264A90C8}"/>
                </a:ext>
              </a:extLst>
            </p:cNvPr>
            <p:cNvSpPr>
              <a:spLocks noChangeShapeType="1"/>
            </p:cNvSpPr>
            <p:nvPr/>
          </p:nvSpPr>
          <p:spPr bwMode="auto">
            <a:xfrm>
              <a:off x="5473"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 name="Rectangle 374">
              <a:extLst>
                <a:ext uri="{FF2B5EF4-FFF2-40B4-BE49-F238E27FC236}">
                  <a16:creationId xmlns:a16="http://schemas.microsoft.com/office/drawing/2014/main" id="{2E92F9AC-7F40-4472-BDC8-D5EA1658B2B9}"/>
                </a:ext>
              </a:extLst>
            </p:cNvPr>
            <p:cNvSpPr>
              <a:spLocks noChangeArrowheads="1"/>
            </p:cNvSpPr>
            <p:nvPr/>
          </p:nvSpPr>
          <p:spPr bwMode="auto">
            <a:xfrm>
              <a:off x="2156" y="372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    </a:t>
              </a:r>
              <a:endParaRPr lang="zh-CN" altLang="en-US" sz="2400">
                <a:solidFill>
                  <a:srgbClr val="00FF00"/>
                </a:solidFill>
                <a:latin typeface="Times New Roman" panose="02020603050405020304" pitchFamily="18" charset="0"/>
              </a:endParaRPr>
            </a:p>
          </p:txBody>
        </p:sp>
        <p:sp>
          <p:nvSpPr>
            <p:cNvPr id="596" name="Rectangle 375">
              <a:extLst>
                <a:ext uri="{FF2B5EF4-FFF2-40B4-BE49-F238E27FC236}">
                  <a16:creationId xmlns:a16="http://schemas.microsoft.com/office/drawing/2014/main" id="{2B7562D8-B680-4F74-8107-23D1E552BA19}"/>
                </a:ext>
              </a:extLst>
            </p:cNvPr>
            <p:cNvSpPr>
              <a:spLocks noChangeArrowheads="1"/>
            </p:cNvSpPr>
            <p:nvPr/>
          </p:nvSpPr>
          <p:spPr bwMode="auto">
            <a:xfrm>
              <a:off x="2323" y="372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1</a:t>
              </a:r>
              <a:endParaRPr lang="zh-CN" altLang="en-US" sz="2400">
                <a:solidFill>
                  <a:srgbClr val="00FF00"/>
                </a:solidFill>
                <a:latin typeface="Times New Roman" panose="02020603050405020304" pitchFamily="18" charset="0"/>
              </a:endParaRPr>
            </a:p>
          </p:txBody>
        </p:sp>
        <p:sp>
          <p:nvSpPr>
            <p:cNvPr id="597" name="Rectangle 376">
              <a:extLst>
                <a:ext uri="{FF2B5EF4-FFF2-40B4-BE49-F238E27FC236}">
                  <a16:creationId xmlns:a16="http://schemas.microsoft.com/office/drawing/2014/main" id="{F89E354B-8D31-4995-97CC-8C3A13F7CD3A}"/>
                </a:ext>
              </a:extLst>
            </p:cNvPr>
            <p:cNvSpPr>
              <a:spLocks noChangeArrowheads="1"/>
            </p:cNvSpPr>
            <p:nvPr/>
          </p:nvSpPr>
          <p:spPr bwMode="auto">
            <a:xfrm>
              <a:off x="2513"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598" name="Rectangle 377">
              <a:extLst>
                <a:ext uri="{FF2B5EF4-FFF2-40B4-BE49-F238E27FC236}">
                  <a16:creationId xmlns:a16="http://schemas.microsoft.com/office/drawing/2014/main" id="{978DDA47-459C-449B-A6C0-02AB3CA956FE}"/>
                </a:ext>
              </a:extLst>
            </p:cNvPr>
            <p:cNvSpPr>
              <a:spLocks noChangeArrowheads="1"/>
            </p:cNvSpPr>
            <p:nvPr/>
          </p:nvSpPr>
          <p:spPr bwMode="auto">
            <a:xfrm>
              <a:off x="3255" y="372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a:t>
              </a:r>
              <a:endParaRPr lang="zh-CN" altLang="en-US" sz="2400">
                <a:solidFill>
                  <a:srgbClr val="00FF00"/>
                </a:solidFill>
                <a:latin typeface="Times New Roman" panose="02020603050405020304" pitchFamily="18" charset="0"/>
              </a:endParaRPr>
            </a:p>
          </p:txBody>
        </p:sp>
        <p:sp>
          <p:nvSpPr>
            <p:cNvPr id="599" name="Rectangle 378">
              <a:extLst>
                <a:ext uri="{FF2B5EF4-FFF2-40B4-BE49-F238E27FC236}">
                  <a16:creationId xmlns:a16="http://schemas.microsoft.com/office/drawing/2014/main" id="{94099C93-5A52-4CE4-9C6B-52CCDC35AEEE}"/>
                </a:ext>
              </a:extLst>
            </p:cNvPr>
            <p:cNvSpPr>
              <a:spLocks noChangeArrowheads="1"/>
            </p:cNvSpPr>
            <p:nvPr/>
          </p:nvSpPr>
          <p:spPr bwMode="auto">
            <a:xfrm>
              <a:off x="3334"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600" name="Rectangle 379">
              <a:extLst>
                <a:ext uri="{FF2B5EF4-FFF2-40B4-BE49-F238E27FC236}">
                  <a16:creationId xmlns:a16="http://schemas.microsoft.com/office/drawing/2014/main" id="{731C53D6-A40B-48AA-A2FD-B2CBFDD547F9}"/>
                </a:ext>
              </a:extLst>
            </p:cNvPr>
            <p:cNvSpPr>
              <a:spLocks noChangeArrowheads="1"/>
            </p:cNvSpPr>
            <p:nvPr/>
          </p:nvSpPr>
          <p:spPr bwMode="auto">
            <a:xfrm>
              <a:off x="3938" y="3726"/>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1         0</a:t>
              </a:r>
              <a:endParaRPr lang="zh-CN" altLang="en-US" sz="2400">
                <a:solidFill>
                  <a:srgbClr val="00FF00"/>
                </a:solidFill>
                <a:latin typeface="Times New Roman" panose="02020603050405020304" pitchFamily="18" charset="0"/>
              </a:endParaRPr>
            </a:p>
          </p:txBody>
        </p:sp>
        <p:sp>
          <p:nvSpPr>
            <p:cNvPr id="601" name="Rectangle 380">
              <a:extLst>
                <a:ext uri="{FF2B5EF4-FFF2-40B4-BE49-F238E27FC236}">
                  <a16:creationId xmlns:a16="http://schemas.microsoft.com/office/drawing/2014/main" id="{F3B8C11B-4B1B-4DD4-8309-BAEDB758A3BD}"/>
                </a:ext>
              </a:extLst>
            </p:cNvPr>
            <p:cNvSpPr>
              <a:spLocks noChangeArrowheads="1"/>
            </p:cNvSpPr>
            <p:nvPr/>
          </p:nvSpPr>
          <p:spPr bwMode="auto">
            <a:xfrm>
              <a:off x="4453"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602" name="Rectangle 381">
              <a:extLst>
                <a:ext uri="{FF2B5EF4-FFF2-40B4-BE49-F238E27FC236}">
                  <a16:creationId xmlns:a16="http://schemas.microsoft.com/office/drawing/2014/main" id="{256298A1-BC7F-439A-B87A-67F35ECA90B9}"/>
                </a:ext>
              </a:extLst>
            </p:cNvPr>
            <p:cNvSpPr>
              <a:spLocks noChangeArrowheads="1"/>
            </p:cNvSpPr>
            <p:nvPr/>
          </p:nvSpPr>
          <p:spPr bwMode="auto">
            <a:xfrm>
              <a:off x="5073" y="372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0</a:t>
              </a:r>
              <a:endParaRPr lang="zh-CN" altLang="en-US" sz="2400">
                <a:solidFill>
                  <a:srgbClr val="00FF00"/>
                </a:solidFill>
                <a:latin typeface="Times New Roman" panose="02020603050405020304" pitchFamily="18" charset="0"/>
              </a:endParaRPr>
            </a:p>
          </p:txBody>
        </p:sp>
        <p:sp>
          <p:nvSpPr>
            <p:cNvPr id="603" name="Rectangle 382">
              <a:extLst>
                <a:ext uri="{FF2B5EF4-FFF2-40B4-BE49-F238E27FC236}">
                  <a16:creationId xmlns:a16="http://schemas.microsoft.com/office/drawing/2014/main" id="{FA0A83F6-6A9D-4BF5-9660-54D169644812}"/>
                </a:ext>
              </a:extLst>
            </p:cNvPr>
            <p:cNvSpPr>
              <a:spLocks noChangeArrowheads="1"/>
            </p:cNvSpPr>
            <p:nvPr/>
          </p:nvSpPr>
          <p:spPr bwMode="auto">
            <a:xfrm>
              <a:off x="5152"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000" b="1">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sp>
          <p:nvSpPr>
            <p:cNvPr id="604" name="Rectangle 383">
              <a:extLst>
                <a:ext uri="{FF2B5EF4-FFF2-40B4-BE49-F238E27FC236}">
                  <a16:creationId xmlns:a16="http://schemas.microsoft.com/office/drawing/2014/main" id="{6F6E0643-46C9-425B-9CC0-AF7C4CC2448C}"/>
                </a:ext>
              </a:extLst>
            </p:cNvPr>
            <p:cNvSpPr>
              <a:spLocks noChangeArrowheads="1"/>
            </p:cNvSpPr>
            <p:nvPr/>
          </p:nvSpPr>
          <p:spPr bwMode="auto">
            <a:xfrm>
              <a:off x="1724"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05" name="Line 384">
              <a:extLst>
                <a:ext uri="{FF2B5EF4-FFF2-40B4-BE49-F238E27FC236}">
                  <a16:creationId xmlns:a16="http://schemas.microsoft.com/office/drawing/2014/main" id="{57F85C7E-6482-4F5D-B720-8F937EB2A5BA}"/>
                </a:ext>
              </a:extLst>
            </p:cNvPr>
            <p:cNvSpPr>
              <a:spLocks noChangeShapeType="1"/>
            </p:cNvSpPr>
            <p:nvPr/>
          </p:nvSpPr>
          <p:spPr bwMode="auto">
            <a:xfrm>
              <a:off x="1724"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 name="Line 385">
              <a:extLst>
                <a:ext uri="{FF2B5EF4-FFF2-40B4-BE49-F238E27FC236}">
                  <a16:creationId xmlns:a16="http://schemas.microsoft.com/office/drawing/2014/main" id="{A10BEED3-2345-447B-9C2E-C09F0ED7F536}"/>
                </a:ext>
              </a:extLst>
            </p:cNvPr>
            <p:cNvSpPr>
              <a:spLocks noChangeShapeType="1"/>
            </p:cNvSpPr>
            <p:nvPr/>
          </p:nvSpPr>
          <p:spPr bwMode="auto">
            <a:xfrm>
              <a:off x="1724"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7" name="Rectangle 386">
              <a:extLst>
                <a:ext uri="{FF2B5EF4-FFF2-40B4-BE49-F238E27FC236}">
                  <a16:creationId xmlns:a16="http://schemas.microsoft.com/office/drawing/2014/main" id="{3FE310E5-8B63-4D53-BB0D-921FFC24A815}"/>
                </a:ext>
              </a:extLst>
            </p:cNvPr>
            <p:cNvSpPr>
              <a:spLocks noChangeArrowheads="1"/>
            </p:cNvSpPr>
            <p:nvPr/>
          </p:nvSpPr>
          <p:spPr bwMode="auto">
            <a:xfrm>
              <a:off x="1735" y="3707"/>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08" name="Line 387">
              <a:extLst>
                <a:ext uri="{FF2B5EF4-FFF2-40B4-BE49-F238E27FC236}">
                  <a16:creationId xmlns:a16="http://schemas.microsoft.com/office/drawing/2014/main" id="{164B3695-2D50-4D85-A188-6BBB7CC19292}"/>
                </a:ext>
              </a:extLst>
            </p:cNvPr>
            <p:cNvSpPr>
              <a:spLocks noChangeShapeType="1"/>
            </p:cNvSpPr>
            <p:nvPr/>
          </p:nvSpPr>
          <p:spPr bwMode="auto">
            <a:xfrm>
              <a:off x="1735" y="370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9" name="Rectangle 388">
              <a:extLst>
                <a:ext uri="{FF2B5EF4-FFF2-40B4-BE49-F238E27FC236}">
                  <a16:creationId xmlns:a16="http://schemas.microsoft.com/office/drawing/2014/main" id="{A16E49BF-6AB1-4D4C-AE15-ADD9739FB4F9}"/>
                </a:ext>
              </a:extLst>
            </p:cNvPr>
            <p:cNvSpPr>
              <a:spLocks noChangeArrowheads="1"/>
            </p:cNvSpPr>
            <p:nvPr/>
          </p:nvSpPr>
          <p:spPr bwMode="auto">
            <a:xfrm>
              <a:off x="2936"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10" name="Line 389">
              <a:extLst>
                <a:ext uri="{FF2B5EF4-FFF2-40B4-BE49-F238E27FC236}">
                  <a16:creationId xmlns:a16="http://schemas.microsoft.com/office/drawing/2014/main" id="{77ECEA7A-993E-4676-B3F1-7972CB8182B5}"/>
                </a:ext>
              </a:extLst>
            </p:cNvPr>
            <p:cNvSpPr>
              <a:spLocks noChangeShapeType="1"/>
            </p:cNvSpPr>
            <p:nvPr/>
          </p:nvSpPr>
          <p:spPr bwMode="auto">
            <a:xfrm>
              <a:off x="2936"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1" name="Line 390">
              <a:extLst>
                <a:ext uri="{FF2B5EF4-FFF2-40B4-BE49-F238E27FC236}">
                  <a16:creationId xmlns:a16="http://schemas.microsoft.com/office/drawing/2014/main" id="{058E98B8-CE81-40F3-B750-0F5CDFCC091C}"/>
                </a:ext>
              </a:extLst>
            </p:cNvPr>
            <p:cNvSpPr>
              <a:spLocks noChangeShapeType="1"/>
            </p:cNvSpPr>
            <p:nvPr/>
          </p:nvSpPr>
          <p:spPr bwMode="auto">
            <a:xfrm>
              <a:off x="2936"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 name="Rectangle 391">
              <a:extLst>
                <a:ext uri="{FF2B5EF4-FFF2-40B4-BE49-F238E27FC236}">
                  <a16:creationId xmlns:a16="http://schemas.microsoft.com/office/drawing/2014/main" id="{E4B82346-9116-41DC-80BC-7DFAA2C4E104}"/>
                </a:ext>
              </a:extLst>
            </p:cNvPr>
            <p:cNvSpPr>
              <a:spLocks noChangeArrowheads="1"/>
            </p:cNvSpPr>
            <p:nvPr/>
          </p:nvSpPr>
          <p:spPr bwMode="auto">
            <a:xfrm>
              <a:off x="2947" y="3707"/>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13" name="Line 392">
              <a:extLst>
                <a:ext uri="{FF2B5EF4-FFF2-40B4-BE49-F238E27FC236}">
                  <a16:creationId xmlns:a16="http://schemas.microsoft.com/office/drawing/2014/main" id="{DD33FDB9-38DF-4861-92A8-AE5DE893FE72}"/>
                </a:ext>
              </a:extLst>
            </p:cNvPr>
            <p:cNvSpPr>
              <a:spLocks noChangeShapeType="1"/>
            </p:cNvSpPr>
            <p:nvPr/>
          </p:nvSpPr>
          <p:spPr bwMode="auto">
            <a:xfrm>
              <a:off x="2947" y="3707"/>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 name="Rectangle 393">
              <a:extLst>
                <a:ext uri="{FF2B5EF4-FFF2-40B4-BE49-F238E27FC236}">
                  <a16:creationId xmlns:a16="http://schemas.microsoft.com/office/drawing/2014/main" id="{F092C3C9-2ED6-47C4-862B-2A172BC511B2}"/>
                </a:ext>
              </a:extLst>
            </p:cNvPr>
            <p:cNvSpPr>
              <a:spLocks noChangeArrowheads="1"/>
            </p:cNvSpPr>
            <p:nvPr/>
          </p:nvSpPr>
          <p:spPr bwMode="auto">
            <a:xfrm>
              <a:off x="3644"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15" name="Line 394">
              <a:extLst>
                <a:ext uri="{FF2B5EF4-FFF2-40B4-BE49-F238E27FC236}">
                  <a16:creationId xmlns:a16="http://schemas.microsoft.com/office/drawing/2014/main" id="{34101325-27BB-4082-9D25-8272E933C59A}"/>
                </a:ext>
              </a:extLst>
            </p:cNvPr>
            <p:cNvSpPr>
              <a:spLocks noChangeShapeType="1"/>
            </p:cNvSpPr>
            <p:nvPr/>
          </p:nvSpPr>
          <p:spPr bwMode="auto">
            <a:xfrm>
              <a:off x="3644"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 name="Line 395">
              <a:extLst>
                <a:ext uri="{FF2B5EF4-FFF2-40B4-BE49-F238E27FC236}">
                  <a16:creationId xmlns:a16="http://schemas.microsoft.com/office/drawing/2014/main" id="{4A53C365-EC15-490F-9C75-596A6077FB80}"/>
                </a:ext>
              </a:extLst>
            </p:cNvPr>
            <p:cNvSpPr>
              <a:spLocks noChangeShapeType="1"/>
            </p:cNvSpPr>
            <p:nvPr/>
          </p:nvSpPr>
          <p:spPr bwMode="auto">
            <a:xfrm>
              <a:off x="3644"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 name="Rectangle 396">
              <a:extLst>
                <a:ext uri="{FF2B5EF4-FFF2-40B4-BE49-F238E27FC236}">
                  <a16:creationId xmlns:a16="http://schemas.microsoft.com/office/drawing/2014/main" id="{8AB53BEB-881A-4723-9F9B-7F84CE1BFB07}"/>
                </a:ext>
              </a:extLst>
            </p:cNvPr>
            <p:cNvSpPr>
              <a:spLocks noChangeArrowheads="1"/>
            </p:cNvSpPr>
            <p:nvPr/>
          </p:nvSpPr>
          <p:spPr bwMode="auto">
            <a:xfrm>
              <a:off x="3655" y="3707"/>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18" name="Line 397">
              <a:extLst>
                <a:ext uri="{FF2B5EF4-FFF2-40B4-BE49-F238E27FC236}">
                  <a16:creationId xmlns:a16="http://schemas.microsoft.com/office/drawing/2014/main" id="{25605F2A-6895-45AB-9AC6-16DE4B1E6B28}"/>
                </a:ext>
              </a:extLst>
            </p:cNvPr>
            <p:cNvSpPr>
              <a:spLocks noChangeShapeType="1"/>
            </p:cNvSpPr>
            <p:nvPr/>
          </p:nvSpPr>
          <p:spPr bwMode="auto">
            <a:xfrm>
              <a:off x="3655" y="3707"/>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 name="Rectangle 398">
              <a:extLst>
                <a:ext uri="{FF2B5EF4-FFF2-40B4-BE49-F238E27FC236}">
                  <a16:creationId xmlns:a16="http://schemas.microsoft.com/office/drawing/2014/main" id="{5D736DD2-CC06-453E-95B9-42813265949F}"/>
                </a:ext>
              </a:extLst>
            </p:cNvPr>
            <p:cNvSpPr>
              <a:spLocks noChangeArrowheads="1"/>
            </p:cNvSpPr>
            <p:nvPr/>
          </p:nvSpPr>
          <p:spPr bwMode="auto">
            <a:xfrm>
              <a:off x="4740" y="3707"/>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20" name="Line 399">
              <a:extLst>
                <a:ext uri="{FF2B5EF4-FFF2-40B4-BE49-F238E27FC236}">
                  <a16:creationId xmlns:a16="http://schemas.microsoft.com/office/drawing/2014/main" id="{9B09546E-2023-4BCC-B418-9CEDEAE4664F}"/>
                </a:ext>
              </a:extLst>
            </p:cNvPr>
            <p:cNvSpPr>
              <a:spLocks noChangeShapeType="1"/>
            </p:cNvSpPr>
            <p:nvPr/>
          </p:nvSpPr>
          <p:spPr bwMode="auto">
            <a:xfrm>
              <a:off x="4740" y="370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 name="Line 400">
              <a:extLst>
                <a:ext uri="{FF2B5EF4-FFF2-40B4-BE49-F238E27FC236}">
                  <a16:creationId xmlns:a16="http://schemas.microsoft.com/office/drawing/2014/main" id="{3682C346-7837-4699-AE74-2730EC8A0123}"/>
                </a:ext>
              </a:extLst>
            </p:cNvPr>
            <p:cNvSpPr>
              <a:spLocks noChangeShapeType="1"/>
            </p:cNvSpPr>
            <p:nvPr/>
          </p:nvSpPr>
          <p:spPr bwMode="auto">
            <a:xfrm>
              <a:off x="4740"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 name="Rectangle 401">
              <a:extLst>
                <a:ext uri="{FF2B5EF4-FFF2-40B4-BE49-F238E27FC236}">
                  <a16:creationId xmlns:a16="http://schemas.microsoft.com/office/drawing/2014/main" id="{8062C314-CDEB-45B4-8605-4E6609120EC8}"/>
                </a:ext>
              </a:extLst>
            </p:cNvPr>
            <p:cNvSpPr>
              <a:spLocks noChangeArrowheads="1"/>
            </p:cNvSpPr>
            <p:nvPr/>
          </p:nvSpPr>
          <p:spPr bwMode="auto">
            <a:xfrm>
              <a:off x="4752" y="3707"/>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23" name="Line 402">
              <a:extLst>
                <a:ext uri="{FF2B5EF4-FFF2-40B4-BE49-F238E27FC236}">
                  <a16:creationId xmlns:a16="http://schemas.microsoft.com/office/drawing/2014/main" id="{51A0E8A3-D821-465D-80CD-8F71C4B331E1}"/>
                </a:ext>
              </a:extLst>
            </p:cNvPr>
            <p:cNvSpPr>
              <a:spLocks noChangeShapeType="1"/>
            </p:cNvSpPr>
            <p:nvPr/>
          </p:nvSpPr>
          <p:spPr bwMode="auto">
            <a:xfrm>
              <a:off x="4752" y="3707"/>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 name="Rectangle 403">
              <a:extLst>
                <a:ext uri="{FF2B5EF4-FFF2-40B4-BE49-F238E27FC236}">
                  <a16:creationId xmlns:a16="http://schemas.microsoft.com/office/drawing/2014/main" id="{50699E19-4A58-4DA1-A5C3-A4497A92BCB7}"/>
                </a:ext>
              </a:extLst>
            </p:cNvPr>
            <p:cNvSpPr>
              <a:spLocks noChangeArrowheads="1"/>
            </p:cNvSpPr>
            <p:nvPr/>
          </p:nvSpPr>
          <p:spPr bwMode="auto">
            <a:xfrm>
              <a:off x="5473"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25" name="Line 404">
              <a:extLst>
                <a:ext uri="{FF2B5EF4-FFF2-40B4-BE49-F238E27FC236}">
                  <a16:creationId xmlns:a16="http://schemas.microsoft.com/office/drawing/2014/main" id="{906D0D6A-7CDD-4364-92D2-B7B5DCE758A4}"/>
                </a:ext>
              </a:extLst>
            </p:cNvPr>
            <p:cNvSpPr>
              <a:spLocks noChangeShapeType="1"/>
            </p:cNvSpPr>
            <p:nvPr/>
          </p:nvSpPr>
          <p:spPr bwMode="auto">
            <a:xfrm>
              <a:off x="5473"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 name="Line 405">
              <a:extLst>
                <a:ext uri="{FF2B5EF4-FFF2-40B4-BE49-F238E27FC236}">
                  <a16:creationId xmlns:a16="http://schemas.microsoft.com/office/drawing/2014/main" id="{FAF2E4F9-F94D-43C3-A25E-964E540EBF19}"/>
                </a:ext>
              </a:extLst>
            </p:cNvPr>
            <p:cNvSpPr>
              <a:spLocks noChangeShapeType="1"/>
            </p:cNvSpPr>
            <p:nvPr/>
          </p:nvSpPr>
          <p:spPr bwMode="auto">
            <a:xfrm>
              <a:off x="5473"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 name="Rectangle 406">
              <a:extLst>
                <a:ext uri="{FF2B5EF4-FFF2-40B4-BE49-F238E27FC236}">
                  <a16:creationId xmlns:a16="http://schemas.microsoft.com/office/drawing/2014/main" id="{60CEFDE6-AE47-4D86-A6B6-04220912C1EC}"/>
                </a:ext>
              </a:extLst>
            </p:cNvPr>
            <p:cNvSpPr>
              <a:spLocks noChangeArrowheads="1"/>
            </p:cNvSpPr>
            <p:nvPr/>
          </p:nvSpPr>
          <p:spPr bwMode="auto">
            <a:xfrm>
              <a:off x="1724"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28" name="Line 407">
              <a:extLst>
                <a:ext uri="{FF2B5EF4-FFF2-40B4-BE49-F238E27FC236}">
                  <a16:creationId xmlns:a16="http://schemas.microsoft.com/office/drawing/2014/main" id="{D88F01AD-A7C3-46B6-BA31-8A81211748A9}"/>
                </a:ext>
              </a:extLst>
            </p:cNvPr>
            <p:cNvSpPr>
              <a:spLocks noChangeShapeType="1"/>
            </p:cNvSpPr>
            <p:nvPr/>
          </p:nvSpPr>
          <p:spPr bwMode="auto">
            <a:xfrm>
              <a:off x="1724"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9" name="Rectangle 408">
              <a:extLst>
                <a:ext uri="{FF2B5EF4-FFF2-40B4-BE49-F238E27FC236}">
                  <a16:creationId xmlns:a16="http://schemas.microsoft.com/office/drawing/2014/main" id="{A4EB7C71-0FB4-4F40-9910-864886AB52DB}"/>
                </a:ext>
              </a:extLst>
            </p:cNvPr>
            <p:cNvSpPr>
              <a:spLocks noChangeArrowheads="1"/>
            </p:cNvSpPr>
            <p:nvPr/>
          </p:nvSpPr>
          <p:spPr bwMode="auto">
            <a:xfrm>
              <a:off x="172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30" name="Line 409">
              <a:extLst>
                <a:ext uri="{FF2B5EF4-FFF2-40B4-BE49-F238E27FC236}">
                  <a16:creationId xmlns:a16="http://schemas.microsoft.com/office/drawing/2014/main" id="{AF622A04-8735-457B-92D8-83DE5BCDA6F5}"/>
                </a:ext>
              </a:extLst>
            </p:cNvPr>
            <p:cNvSpPr>
              <a:spLocks noChangeShapeType="1"/>
            </p:cNvSpPr>
            <p:nvPr/>
          </p:nvSpPr>
          <p:spPr bwMode="auto">
            <a:xfrm>
              <a:off x="172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1" name="Line 410">
              <a:extLst>
                <a:ext uri="{FF2B5EF4-FFF2-40B4-BE49-F238E27FC236}">
                  <a16:creationId xmlns:a16="http://schemas.microsoft.com/office/drawing/2014/main" id="{DFEB6531-5AB4-41E5-B08E-7D7A77777030}"/>
                </a:ext>
              </a:extLst>
            </p:cNvPr>
            <p:cNvSpPr>
              <a:spLocks noChangeShapeType="1"/>
            </p:cNvSpPr>
            <p:nvPr/>
          </p:nvSpPr>
          <p:spPr bwMode="auto">
            <a:xfrm>
              <a:off x="172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2" name="Rectangle 411">
              <a:extLst>
                <a:ext uri="{FF2B5EF4-FFF2-40B4-BE49-F238E27FC236}">
                  <a16:creationId xmlns:a16="http://schemas.microsoft.com/office/drawing/2014/main" id="{1E73FCCB-08EF-4B83-809B-6F7E6025511B}"/>
                </a:ext>
              </a:extLst>
            </p:cNvPr>
            <p:cNvSpPr>
              <a:spLocks noChangeArrowheads="1"/>
            </p:cNvSpPr>
            <p:nvPr/>
          </p:nvSpPr>
          <p:spPr bwMode="auto">
            <a:xfrm>
              <a:off x="172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33" name="Line 412">
              <a:extLst>
                <a:ext uri="{FF2B5EF4-FFF2-40B4-BE49-F238E27FC236}">
                  <a16:creationId xmlns:a16="http://schemas.microsoft.com/office/drawing/2014/main" id="{D619080E-DF95-4BF1-A69E-BE5D4289FD0F}"/>
                </a:ext>
              </a:extLst>
            </p:cNvPr>
            <p:cNvSpPr>
              <a:spLocks noChangeShapeType="1"/>
            </p:cNvSpPr>
            <p:nvPr/>
          </p:nvSpPr>
          <p:spPr bwMode="auto">
            <a:xfrm>
              <a:off x="172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 name="Line 413">
              <a:extLst>
                <a:ext uri="{FF2B5EF4-FFF2-40B4-BE49-F238E27FC236}">
                  <a16:creationId xmlns:a16="http://schemas.microsoft.com/office/drawing/2014/main" id="{F54FA436-057A-4304-A180-59471BC062C4}"/>
                </a:ext>
              </a:extLst>
            </p:cNvPr>
            <p:cNvSpPr>
              <a:spLocks noChangeShapeType="1"/>
            </p:cNvSpPr>
            <p:nvPr/>
          </p:nvSpPr>
          <p:spPr bwMode="auto">
            <a:xfrm>
              <a:off x="172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 name="Rectangle 414">
              <a:extLst>
                <a:ext uri="{FF2B5EF4-FFF2-40B4-BE49-F238E27FC236}">
                  <a16:creationId xmlns:a16="http://schemas.microsoft.com/office/drawing/2014/main" id="{DA89BBA2-B311-4052-BCDB-132F207239C7}"/>
                </a:ext>
              </a:extLst>
            </p:cNvPr>
            <p:cNvSpPr>
              <a:spLocks noChangeArrowheads="1"/>
            </p:cNvSpPr>
            <p:nvPr/>
          </p:nvSpPr>
          <p:spPr bwMode="auto">
            <a:xfrm>
              <a:off x="1735" y="3901"/>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36" name="Line 415">
              <a:extLst>
                <a:ext uri="{FF2B5EF4-FFF2-40B4-BE49-F238E27FC236}">
                  <a16:creationId xmlns:a16="http://schemas.microsoft.com/office/drawing/2014/main" id="{B80A7AF1-F283-4A1C-9F30-3E0E87DB894E}"/>
                </a:ext>
              </a:extLst>
            </p:cNvPr>
            <p:cNvSpPr>
              <a:spLocks noChangeShapeType="1"/>
            </p:cNvSpPr>
            <p:nvPr/>
          </p:nvSpPr>
          <p:spPr bwMode="auto">
            <a:xfrm>
              <a:off x="1735" y="390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7" name="Rectangle 416">
              <a:extLst>
                <a:ext uri="{FF2B5EF4-FFF2-40B4-BE49-F238E27FC236}">
                  <a16:creationId xmlns:a16="http://schemas.microsoft.com/office/drawing/2014/main" id="{1453A1AC-CB72-431D-A724-F44051FE6FD9}"/>
                </a:ext>
              </a:extLst>
            </p:cNvPr>
            <p:cNvSpPr>
              <a:spLocks noChangeArrowheads="1"/>
            </p:cNvSpPr>
            <p:nvPr/>
          </p:nvSpPr>
          <p:spPr bwMode="auto">
            <a:xfrm>
              <a:off x="2936"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38" name="Line 417">
              <a:extLst>
                <a:ext uri="{FF2B5EF4-FFF2-40B4-BE49-F238E27FC236}">
                  <a16:creationId xmlns:a16="http://schemas.microsoft.com/office/drawing/2014/main" id="{05D8F0C7-39B1-4626-96F0-4F54AA029069}"/>
                </a:ext>
              </a:extLst>
            </p:cNvPr>
            <p:cNvSpPr>
              <a:spLocks noChangeShapeType="1"/>
            </p:cNvSpPr>
            <p:nvPr/>
          </p:nvSpPr>
          <p:spPr bwMode="auto">
            <a:xfrm>
              <a:off x="2936"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9" name="Rectangle 418">
              <a:extLst>
                <a:ext uri="{FF2B5EF4-FFF2-40B4-BE49-F238E27FC236}">
                  <a16:creationId xmlns:a16="http://schemas.microsoft.com/office/drawing/2014/main" id="{D0C4895F-B20B-4346-915E-9CDDB6751767}"/>
                </a:ext>
              </a:extLst>
            </p:cNvPr>
            <p:cNvSpPr>
              <a:spLocks noChangeArrowheads="1"/>
            </p:cNvSpPr>
            <p:nvPr/>
          </p:nvSpPr>
          <p:spPr bwMode="auto">
            <a:xfrm>
              <a:off x="2936"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40" name="Line 419">
              <a:extLst>
                <a:ext uri="{FF2B5EF4-FFF2-40B4-BE49-F238E27FC236}">
                  <a16:creationId xmlns:a16="http://schemas.microsoft.com/office/drawing/2014/main" id="{321F3C9F-539A-4F4C-845F-6FF40EE1C808}"/>
                </a:ext>
              </a:extLst>
            </p:cNvPr>
            <p:cNvSpPr>
              <a:spLocks noChangeShapeType="1"/>
            </p:cNvSpPr>
            <p:nvPr/>
          </p:nvSpPr>
          <p:spPr bwMode="auto">
            <a:xfrm>
              <a:off x="2936"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1" name="Line 420">
              <a:extLst>
                <a:ext uri="{FF2B5EF4-FFF2-40B4-BE49-F238E27FC236}">
                  <a16:creationId xmlns:a16="http://schemas.microsoft.com/office/drawing/2014/main" id="{FFF535F7-9385-4F9B-8071-BF8C8F778296}"/>
                </a:ext>
              </a:extLst>
            </p:cNvPr>
            <p:cNvSpPr>
              <a:spLocks noChangeShapeType="1"/>
            </p:cNvSpPr>
            <p:nvPr/>
          </p:nvSpPr>
          <p:spPr bwMode="auto">
            <a:xfrm>
              <a:off x="2936"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2" name="Rectangle 421">
              <a:extLst>
                <a:ext uri="{FF2B5EF4-FFF2-40B4-BE49-F238E27FC236}">
                  <a16:creationId xmlns:a16="http://schemas.microsoft.com/office/drawing/2014/main" id="{2C88BBE0-6C72-4F65-B9E6-B1E1E1C56278}"/>
                </a:ext>
              </a:extLst>
            </p:cNvPr>
            <p:cNvSpPr>
              <a:spLocks noChangeArrowheads="1"/>
            </p:cNvSpPr>
            <p:nvPr/>
          </p:nvSpPr>
          <p:spPr bwMode="auto">
            <a:xfrm>
              <a:off x="2947" y="3901"/>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43" name="Line 422">
              <a:extLst>
                <a:ext uri="{FF2B5EF4-FFF2-40B4-BE49-F238E27FC236}">
                  <a16:creationId xmlns:a16="http://schemas.microsoft.com/office/drawing/2014/main" id="{7F1F06E6-B137-47BF-9531-9AAD2BCDDA4D}"/>
                </a:ext>
              </a:extLst>
            </p:cNvPr>
            <p:cNvSpPr>
              <a:spLocks noChangeShapeType="1"/>
            </p:cNvSpPr>
            <p:nvPr/>
          </p:nvSpPr>
          <p:spPr bwMode="auto">
            <a:xfrm>
              <a:off x="2947" y="3901"/>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 name="Rectangle 423">
              <a:extLst>
                <a:ext uri="{FF2B5EF4-FFF2-40B4-BE49-F238E27FC236}">
                  <a16:creationId xmlns:a16="http://schemas.microsoft.com/office/drawing/2014/main" id="{46426331-FDD7-45C5-969E-9498F3E98940}"/>
                </a:ext>
              </a:extLst>
            </p:cNvPr>
            <p:cNvSpPr>
              <a:spLocks noChangeArrowheads="1"/>
            </p:cNvSpPr>
            <p:nvPr/>
          </p:nvSpPr>
          <p:spPr bwMode="auto">
            <a:xfrm>
              <a:off x="3644"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45" name="Line 424">
              <a:extLst>
                <a:ext uri="{FF2B5EF4-FFF2-40B4-BE49-F238E27FC236}">
                  <a16:creationId xmlns:a16="http://schemas.microsoft.com/office/drawing/2014/main" id="{A145535B-1909-4B89-BEC2-6381A4154BB6}"/>
                </a:ext>
              </a:extLst>
            </p:cNvPr>
            <p:cNvSpPr>
              <a:spLocks noChangeShapeType="1"/>
            </p:cNvSpPr>
            <p:nvPr/>
          </p:nvSpPr>
          <p:spPr bwMode="auto">
            <a:xfrm>
              <a:off x="3644"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6" name="Rectangle 425">
              <a:extLst>
                <a:ext uri="{FF2B5EF4-FFF2-40B4-BE49-F238E27FC236}">
                  <a16:creationId xmlns:a16="http://schemas.microsoft.com/office/drawing/2014/main" id="{A1963C64-A758-4F67-B041-29D38A772896}"/>
                </a:ext>
              </a:extLst>
            </p:cNvPr>
            <p:cNvSpPr>
              <a:spLocks noChangeArrowheads="1"/>
            </p:cNvSpPr>
            <p:nvPr/>
          </p:nvSpPr>
          <p:spPr bwMode="auto">
            <a:xfrm>
              <a:off x="364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47" name="Line 426">
              <a:extLst>
                <a:ext uri="{FF2B5EF4-FFF2-40B4-BE49-F238E27FC236}">
                  <a16:creationId xmlns:a16="http://schemas.microsoft.com/office/drawing/2014/main" id="{F6AE29C4-6F87-406C-B5E2-A66B8B02C1E5}"/>
                </a:ext>
              </a:extLst>
            </p:cNvPr>
            <p:cNvSpPr>
              <a:spLocks noChangeShapeType="1"/>
            </p:cNvSpPr>
            <p:nvPr/>
          </p:nvSpPr>
          <p:spPr bwMode="auto">
            <a:xfrm>
              <a:off x="364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8" name="Line 427">
              <a:extLst>
                <a:ext uri="{FF2B5EF4-FFF2-40B4-BE49-F238E27FC236}">
                  <a16:creationId xmlns:a16="http://schemas.microsoft.com/office/drawing/2014/main" id="{CA2A664C-89B3-429D-B49E-8EAF37F4A96F}"/>
                </a:ext>
              </a:extLst>
            </p:cNvPr>
            <p:cNvSpPr>
              <a:spLocks noChangeShapeType="1"/>
            </p:cNvSpPr>
            <p:nvPr/>
          </p:nvSpPr>
          <p:spPr bwMode="auto">
            <a:xfrm>
              <a:off x="364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9" name="Rectangle 428">
              <a:extLst>
                <a:ext uri="{FF2B5EF4-FFF2-40B4-BE49-F238E27FC236}">
                  <a16:creationId xmlns:a16="http://schemas.microsoft.com/office/drawing/2014/main" id="{4E3BE646-E9D5-4058-9B49-4B4B39B0CF81}"/>
                </a:ext>
              </a:extLst>
            </p:cNvPr>
            <p:cNvSpPr>
              <a:spLocks noChangeArrowheads="1"/>
            </p:cNvSpPr>
            <p:nvPr/>
          </p:nvSpPr>
          <p:spPr bwMode="auto">
            <a:xfrm>
              <a:off x="3655" y="3901"/>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50" name="Line 429">
              <a:extLst>
                <a:ext uri="{FF2B5EF4-FFF2-40B4-BE49-F238E27FC236}">
                  <a16:creationId xmlns:a16="http://schemas.microsoft.com/office/drawing/2014/main" id="{8A86BCC4-57F6-4918-AFBE-0F71D44DB5CB}"/>
                </a:ext>
              </a:extLst>
            </p:cNvPr>
            <p:cNvSpPr>
              <a:spLocks noChangeShapeType="1"/>
            </p:cNvSpPr>
            <p:nvPr/>
          </p:nvSpPr>
          <p:spPr bwMode="auto">
            <a:xfrm>
              <a:off x="3655" y="3901"/>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1" name="Rectangle 430">
              <a:extLst>
                <a:ext uri="{FF2B5EF4-FFF2-40B4-BE49-F238E27FC236}">
                  <a16:creationId xmlns:a16="http://schemas.microsoft.com/office/drawing/2014/main" id="{F8DD262C-5BAD-4322-A02F-045AEF14118B}"/>
                </a:ext>
              </a:extLst>
            </p:cNvPr>
            <p:cNvSpPr>
              <a:spLocks noChangeArrowheads="1"/>
            </p:cNvSpPr>
            <p:nvPr/>
          </p:nvSpPr>
          <p:spPr bwMode="auto">
            <a:xfrm>
              <a:off x="4740" y="3719"/>
              <a:ext cx="12"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52" name="Line 431">
              <a:extLst>
                <a:ext uri="{FF2B5EF4-FFF2-40B4-BE49-F238E27FC236}">
                  <a16:creationId xmlns:a16="http://schemas.microsoft.com/office/drawing/2014/main" id="{DE9C46E5-3816-483E-B09F-79EBC499EAB6}"/>
                </a:ext>
              </a:extLst>
            </p:cNvPr>
            <p:cNvSpPr>
              <a:spLocks noChangeShapeType="1"/>
            </p:cNvSpPr>
            <p:nvPr/>
          </p:nvSpPr>
          <p:spPr bwMode="auto">
            <a:xfrm>
              <a:off x="4740"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3" name="Rectangle 432">
              <a:extLst>
                <a:ext uri="{FF2B5EF4-FFF2-40B4-BE49-F238E27FC236}">
                  <a16:creationId xmlns:a16="http://schemas.microsoft.com/office/drawing/2014/main" id="{381B0D35-2A84-4BB0-AB1E-33323ED79AB4}"/>
                </a:ext>
              </a:extLst>
            </p:cNvPr>
            <p:cNvSpPr>
              <a:spLocks noChangeArrowheads="1"/>
            </p:cNvSpPr>
            <p:nvPr/>
          </p:nvSpPr>
          <p:spPr bwMode="auto">
            <a:xfrm>
              <a:off x="4740" y="3901"/>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54" name="Line 433">
              <a:extLst>
                <a:ext uri="{FF2B5EF4-FFF2-40B4-BE49-F238E27FC236}">
                  <a16:creationId xmlns:a16="http://schemas.microsoft.com/office/drawing/2014/main" id="{67BB5E24-DB4A-4713-A46D-563E008D9212}"/>
                </a:ext>
              </a:extLst>
            </p:cNvPr>
            <p:cNvSpPr>
              <a:spLocks noChangeShapeType="1"/>
            </p:cNvSpPr>
            <p:nvPr/>
          </p:nvSpPr>
          <p:spPr bwMode="auto">
            <a:xfrm>
              <a:off x="4740" y="390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 name="Line 434">
              <a:extLst>
                <a:ext uri="{FF2B5EF4-FFF2-40B4-BE49-F238E27FC236}">
                  <a16:creationId xmlns:a16="http://schemas.microsoft.com/office/drawing/2014/main" id="{BDC12D72-D55F-44B0-A9F2-9ECC12F903D7}"/>
                </a:ext>
              </a:extLst>
            </p:cNvPr>
            <p:cNvSpPr>
              <a:spLocks noChangeShapeType="1"/>
            </p:cNvSpPr>
            <p:nvPr/>
          </p:nvSpPr>
          <p:spPr bwMode="auto">
            <a:xfrm>
              <a:off x="4740"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 name="Rectangle 435">
              <a:extLst>
                <a:ext uri="{FF2B5EF4-FFF2-40B4-BE49-F238E27FC236}">
                  <a16:creationId xmlns:a16="http://schemas.microsoft.com/office/drawing/2014/main" id="{8E597567-F399-4768-A75B-B3DF8FF0A34D}"/>
                </a:ext>
              </a:extLst>
            </p:cNvPr>
            <p:cNvSpPr>
              <a:spLocks noChangeArrowheads="1"/>
            </p:cNvSpPr>
            <p:nvPr/>
          </p:nvSpPr>
          <p:spPr bwMode="auto">
            <a:xfrm>
              <a:off x="4752" y="3901"/>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57" name="Line 436">
              <a:extLst>
                <a:ext uri="{FF2B5EF4-FFF2-40B4-BE49-F238E27FC236}">
                  <a16:creationId xmlns:a16="http://schemas.microsoft.com/office/drawing/2014/main" id="{440A444D-2C92-4237-B760-1A463C8893FF}"/>
                </a:ext>
              </a:extLst>
            </p:cNvPr>
            <p:cNvSpPr>
              <a:spLocks noChangeShapeType="1"/>
            </p:cNvSpPr>
            <p:nvPr/>
          </p:nvSpPr>
          <p:spPr bwMode="auto">
            <a:xfrm>
              <a:off x="4752" y="3901"/>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8" name="Rectangle 437">
              <a:extLst>
                <a:ext uri="{FF2B5EF4-FFF2-40B4-BE49-F238E27FC236}">
                  <a16:creationId xmlns:a16="http://schemas.microsoft.com/office/drawing/2014/main" id="{1D9D511F-CF37-4ACE-BE0D-9698A40EE35A}"/>
                </a:ext>
              </a:extLst>
            </p:cNvPr>
            <p:cNvSpPr>
              <a:spLocks noChangeArrowheads="1"/>
            </p:cNvSpPr>
            <p:nvPr/>
          </p:nvSpPr>
          <p:spPr bwMode="auto">
            <a:xfrm>
              <a:off x="5473"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59" name="Line 438">
              <a:extLst>
                <a:ext uri="{FF2B5EF4-FFF2-40B4-BE49-F238E27FC236}">
                  <a16:creationId xmlns:a16="http://schemas.microsoft.com/office/drawing/2014/main" id="{80A1F969-4734-4B2A-A704-6A5947E9C584}"/>
                </a:ext>
              </a:extLst>
            </p:cNvPr>
            <p:cNvSpPr>
              <a:spLocks noChangeShapeType="1"/>
            </p:cNvSpPr>
            <p:nvPr/>
          </p:nvSpPr>
          <p:spPr bwMode="auto">
            <a:xfrm>
              <a:off x="5473"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0" name="Rectangle 439">
              <a:extLst>
                <a:ext uri="{FF2B5EF4-FFF2-40B4-BE49-F238E27FC236}">
                  <a16:creationId xmlns:a16="http://schemas.microsoft.com/office/drawing/2014/main" id="{F6941EE3-B078-43C3-8269-4558FB209D85}"/>
                </a:ext>
              </a:extLst>
            </p:cNvPr>
            <p:cNvSpPr>
              <a:spLocks noChangeArrowheads="1"/>
            </p:cNvSpPr>
            <p:nvPr/>
          </p:nvSpPr>
          <p:spPr bwMode="auto">
            <a:xfrm>
              <a:off x="5473"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61" name="Line 440">
              <a:extLst>
                <a:ext uri="{FF2B5EF4-FFF2-40B4-BE49-F238E27FC236}">
                  <a16:creationId xmlns:a16="http://schemas.microsoft.com/office/drawing/2014/main" id="{42B083F2-06F2-487C-BDA2-F5E49B15BC34}"/>
                </a:ext>
              </a:extLst>
            </p:cNvPr>
            <p:cNvSpPr>
              <a:spLocks noChangeShapeType="1"/>
            </p:cNvSpPr>
            <p:nvPr/>
          </p:nvSpPr>
          <p:spPr bwMode="auto">
            <a:xfrm>
              <a:off x="5473"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 name="Line 441">
              <a:extLst>
                <a:ext uri="{FF2B5EF4-FFF2-40B4-BE49-F238E27FC236}">
                  <a16:creationId xmlns:a16="http://schemas.microsoft.com/office/drawing/2014/main" id="{A95330E5-7C61-4F09-9FBC-202F31436EDC}"/>
                </a:ext>
              </a:extLst>
            </p:cNvPr>
            <p:cNvSpPr>
              <a:spLocks noChangeShapeType="1"/>
            </p:cNvSpPr>
            <p:nvPr/>
          </p:nvSpPr>
          <p:spPr bwMode="auto">
            <a:xfrm>
              <a:off x="5473"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3" name="Rectangle 442">
              <a:extLst>
                <a:ext uri="{FF2B5EF4-FFF2-40B4-BE49-F238E27FC236}">
                  <a16:creationId xmlns:a16="http://schemas.microsoft.com/office/drawing/2014/main" id="{277BAE32-E081-4559-BC20-ABDA020E798D}"/>
                </a:ext>
              </a:extLst>
            </p:cNvPr>
            <p:cNvSpPr>
              <a:spLocks noChangeArrowheads="1"/>
            </p:cNvSpPr>
            <p:nvPr/>
          </p:nvSpPr>
          <p:spPr bwMode="auto">
            <a:xfrm>
              <a:off x="5473"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sp>
          <p:nvSpPr>
            <p:cNvPr id="664" name="Line 443">
              <a:extLst>
                <a:ext uri="{FF2B5EF4-FFF2-40B4-BE49-F238E27FC236}">
                  <a16:creationId xmlns:a16="http://schemas.microsoft.com/office/drawing/2014/main" id="{B917DAAC-AFE4-4ACF-9CEC-73BA1887A752}"/>
                </a:ext>
              </a:extLst>
            </p:cNvPr>
            <p:cNvSpPr>
              <a:spLocks noChangeShapeType="1"/>
            </p:cNvSpPr>
            <p:nvPr/>
          </p:nvSpPr>
          <p:spPr bwMode="auto">
            <a:xfrm>
              <a:off x="5473"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 name="Line 444">
              <a:extLst>
                <a:ext uri="{FF2B5EF4-FFF2-40B4-BE49-F238E27FC236}">
                  <a16:creationId xmlns:a16="http://schemas.microsoft.com/office/drawing/2014/main" id="{6E6AA255-3CBA-4F8C-95A6-15E8913239E1}"/>
                </a:ext>
              </a:extLst>
            </p:cNvPr>
            <p:cNvSpPr>
              <a:spLocks noChangeShapeType="1"/>
            </p:cNvSpPr>
            <p:nvPr/>
          </p:nvSpPr>
          <p:spPr bwMode="auto">
            <a:xfrm>
              <a:off x="5473"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 name="Rectangle 445">
              <a:extLst>
                <a:ext uri="{FF2B5EF4-FFF2-40B4-BE49-F238E27FC236}">
                  <a16:creationId xmlns:a16="http://schemas.microsoft.com/office/drawing/2014/main" id="{79F8FC59-57EE-4181-B1B0-08EC45F81610}"/>
                </a:ext>
              </a:extLst>
            </p:cNvPr>
            <p:cNvSpPr>
              <a:spLocks noChangeArrowheads="1"/>
            </p:cNvSpPr>
            <p:nvPr/>
          </p:nvSpPr>
          <p:spPr bwMode="auto">
            <a:xfrm>
              <a:off x="1773" y="3917"/>
              <a:ext cx="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1000">
                  <a:solidFill>
                    <a:srgbClr val="000000"/>
                  </a:solidFill>
                  <a:latin typeface="Times New Roman" panose="02020603050405020304" pitchFamily="18" charset="0"/>
                </a:rPr>
                <a:t> </a:t>
              </a:r>
              <a:endParaRPr lang="zh-CN" altLang="en-US" sz="2400">
                <a:solidFill>
                  <a:srgbClr val="00FF00"/>
                </a:solidFill>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713" name="Content Placeholder 2">
                <a:extLst>
                  <a:ext uri="{FF2B5EF4-FFF2-40B4-BE49-F238E27FC236}">
                    <a16:creationId xmlns:a16="http://schemas.microsoft.com/office/drawing/2014/main" id="{12C1C569-4818-44C4-B4A2-83DE8B4AF0D0}"/>
                  </a:ext>
                </a:extLst>
              </p:cNvPr>
              <p:cNvSpPr>
                <a:spLocks noGrp="1"/>
              </p:cNvSpPr>
              <p:nvPr>
                <p:ph idx="1"/>
              </p:nvPr>
            </p:nvSpPr>
            <p:spPr>
              <a:xfrm>
                <a:off x="472742" y="1188814"/>
                <a:ext cx="8063483" cy="5326286"/>
              </a:xfrm>
            </p:spPr>
            <p:txBody>
              <a:bodyPr/>
              <a:lstStyle/>
              <a:p>
                <a:r>
                  <a:rPr lang="fr-FR" altLang="zh-CN" sz="2400"/>
                  <a:t>Boolean equations for the functions:</a:t>
                </a:r>
              </a:p>
              <a:p>
                <a:pPr lvl="1"/>
                <a:r>
                  <a:rPr lang="fr-FR" altLang="zh-CN" sz="1800"/>
                  <a:t>A(t+1) = A(t)x(t) + B(t)x(t)</a:t>
                </a:r>
              </a:p>
              <a:p>
                <a:pPr lvl="1"/>
                <a:r>
                  <a:rPr lang="fr-FR" altLang="zh-CN" sz="1800"/>
                  <a:t>B(t+1) = </a:t>
                </a:r>
                <a14:m>
                  <m:oMath xmlns:m="http://schemas.openxmlformats.org/officeDocument/2006/math">
                    <m:acc>
                      <m:accPr>
                        <m:chr m:val="̅"/>
                        <m:ctrlPr>
                          <a:rPr lang="en-US" altLang="zh-CN" sz="1800" i="1" smtClean="0">
                            <a:latin typeface="Cambria Math" panose="02040503050406030204" pitchFamily="18" charset="0"/>
                          </a:rPr>
                        </m:ctrlPr>
                      </m:accPr>
                      <m:e>
                        <m:r>
                          <m:rPr>
                            <m:sty m:val="p"/>
                          </m:rPr>
                          <a:rPr lang="en-US" altLang="zh-CN" sz="1800" b="0" i="0" smtClean="0">
                            <a:latin typeface="Cambria Math" panose="02040503050406030204" pitchFamily="18" charset="0"/>
                          </a:rPr>
                          <m:t>A</m:t>
                        </m:r>
                      </m:e>
                    </m:acc>
                  </m:oMath>
                </a14:m>
                <a:r>
                  <a:rPr lang="fr-FR" altLang="zh-CN" sz="1800"/>
                  <a:t>(t)x(t)</a:t>
                </a:r>
              </a:p>
              <a:p>
                <a:pPr lvl="1"/>
                <a:r>
                  <a:rPr lang="fr-FR" altLang="zh-CN" sz="1800"/>
                  <a:t>y(t) = </a:t>
                </a:r>
                <a14:m>
                  <m:oMath xmlns:m="http://schemas.openxmlformats.org/officeDocument/2006/math">
                    <m:acc>
                      <m:accPr>
                        <m:chr m:val="̅"/>
                        <m:ctrlPr>
                          <a:rPr lang="en-US" altLang="zh-CN" sz="1800" i="1" smtClean="0">
                            <a:latin typeface="Cambria Math" panose="02040503050406030204" pitchFamily="18" charset="0"/>
                          </a:rPr>
                        </m:ctrlPr>
                      </m:accPr>
                      <m:e>
                        <m:r>
                          <m:rPr>
                            <m:sty m:val="p"/>
                          </m:rPr>
                          <a:rPr lang="en-US" altLang="zh-CN" sz="1800" b="0" i="0" smtClean="0">
                            <a:latin typeface="Cambria Math" panose="02040503050406030204" pitchFamily="18" charset="0"/>
                          </a:rPr>
                          <m:t>x</m:t>
                        </m:r>
                      </m:e>
                    </m:acc>
                  </m:oMath>
                </a14:m>
                <a:r>
                  <a:rPr lang="fr-FR" altLang="zh-CN" sz="1800"/>
                  <a:t>(t)(B(t) + A(t))</a:t>
                </a:r>
              </a:p>
            </p:txBody>
          </p:sp>
        </mc:Choice>
        <mc:Fallback xmlns="">
          <p:sp>
            <p:nvSpPr>
              <p:cNvPr id="713" name="Content Placeholder 2">
                <a:extLst>
                  <a:ext uri="{FF2B5EF4-FFF2-40B4-BE49-F238E27FC236}">
                    <a16:creationId xmlns:a16="http://schemas.microsoft.com/office/drawing/2014/main" id="{12C1C569-4818-44C4-B4A2-83DE8B4AF0D0}"/>
                  </a:ext>
                </a:extLst>
              </p:cNvPr>
              <p:cNvSpPr>
                <a:spLocks noGrp="1" noRot="1" noChangeAspect="1" noMove="1" noResize="1" noEditPoints="1" noAdjustHandles="1" noChangeArrowheads="1" noChangeShapeType="1" noTextEdit="1"/>
              </p:cNvSpPr>
              <p:nvPr>
                <p:ph idx="1"/>
              </p:nvPr>
            </p:nvSpPr>
            <p:spPr>
              <a:xfrm>
                <a:off x="472742" y="1188814"/>
                <a:ext cx="8063483" cy="5326286"/>
              </a:xfrm>
              <a:blipFill>
                <a:blip r:embed="rId3"/>
                <a:stretch>
                  <a:fillRect l="-1059" t="-915"/>
                </a:stretch>
              </a:blipFill>
            </p:spPr>
            <p:txBody>
              <a:bodyPr/>
              <a:lstStyle/>
              <a:p>
                <a:r>
                  <a:rPr lang="en-US">
                    <a:noFill/>
                  </a:rPr>
                  <a:t> </a:t>
                </a:r>
              </a:p>
            </p:txBody>
          </p:sp>
        </mc:Fallback>
      </mc:AlternateContent>
    </p:spTree>
    <p:extLst>
      <p:ext uri="{BB962C8B-B14F-4D97-AF65-F5344CB8AC3E}">
        <p14:creationId xmlns:p14="http://schemas.microsoft.com/office/powerpoint/2010/main" val="390807144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Example: State Diagram</a:t>
            </a:r>
          </a:p>
        </p:txBody>
      </p:sp>
      <p:sp>
        <p:nvSpPr>
          <p:cNvPr id="3" name="Content Placeholder 2"/>
          <p:cNvSpPr>
            <a:spLocks noGrp="1"/>
          </p:cNvSpPr>
          <p:nvPr>
            <p:ph idx="1"/>
          </p:nvPr>
        </p:nvSpPr>
        <p:spPr>
          <a:xfrm>
            <a:off x="472742" y="1188814"/>
            <a:ext cx="8183449" cy="5326286"/>
          </a:xfrm>
        </p:spPr>
        <p:txBody>
          <a:bodyPr/>
          <a:lstStyle/>
          <a:p>
            <a:r>
              <a:rPr lang="en-US" altLang="zh-CN" sz="2400"/>
              <a:t>Diagram gets confusing for large circuits</a:t>
            </a:r>
          </a:p>
          <a:p>
            <a:r>
              <a:rPr lang="en-US" altLang="zh-CN" sz="2400"/>
              <a:t>For small circuits, usually easier to understand than the state table</a:t>
            </a:r>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19</a:t>
            </a:fld>
            <a:endParaRPr lang="en-US" altLang="zh-CN" sz="1600"/>
          </a:p>
        </p:txBody>
      </p:sp>
      <p:sp>
        <p:nvSpPr>
          <p:cNvPr id="668" name="Rectangle 48">
            <a:extLst>
              <a:ext uri="{FF2B5EF4-FFF2-40B4-BE49-F238E27FC236}">
                <a16:creationId xmlns:a16="http://schemas.microsoft.com/office/drawing/2014/main" id="{4CDC0049-0AFC-4DF1-A9B6-8C0A7DA3F974}"/>
              </a:ext>
            </a:extLst>
          </p:cNvPr>
          <p:cNvSpPr>
            <a:spLocks noChangeArrowheads="1"/>
          </p:cNvSpPr>
          <p:nvPr/>
        </p:nvSpPr>
        <p:spPr bwMode="auto">
          <a:xfrm>
            <a:off x="2129950" y="2368460"/>
            <a:ext cx="5410200" cy="3810000"/>
          </a:xfrm>
          <a:prstGeom prst="rect">
            <a:avLst/>
          </a:prstGeom>
          <a:noFill/>
          <a:ln w="9525">
            <a:solidFill>
              <a:schemeClr val="tx1"/>
            </a:solid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zh-CN" altLang="zh-CN"/>
          </a:p>
        </p:txBody>
      </p:sp>
      <p:grpSp>
        <p:nvGrpSpPr>
          <p:cNvPr id="669" name="Group 4">
            <a:extLst>
              <a:ext uri="{FF2B5EF4-FFF2-40B4-BE49-F238E27FC236}">
                <a16:creationId xmlns:a16="http://schemas.microsoft.com/office/drawing/2014/main" id="{FBFCE3DE-83DD-45D3-ADD1-633E760A2D61}"/>
              </a:ext>
            </a:extLst>
          </p:cNvPr>
          <p:cNvGrpSpPr>
            <a:grpSpLocks/>
          </p:cNvGrpSpPr>
          <p:nvPr/>
        </p:nvGrpSpPr>
        <p:grpSpPr bwMode="auto">
          <a:xfrm>
            <a:off x="2199800" y="2428785"/>
            <a:ext cx="5329238" cy="3725863"/>
            <a:chOff x="2348" y="854"/>
            <a:chExt cx="3357" cy="2347"/>
          </a:xfrm>
        </p:grpSpPr>
        <p:sp>
          <p:nvSpPr>
            <p:cNvPr id="670" name="Freeform 5">
              <a:extLst>
                <a:ext uri="{FF2B5EF4-FFF2-40B4-BE49-F238E27FC236}">
                  <a16:creationId xmlns:a16="http://schemas.microsoft.com/office/drawing/2014/main" id="{92C6B93D-B084-4349-82D4-31418789A7C9}"/>
                </a:ext>
              </a:extLst>
            </p:cNvPr>
            <p:cNvSpPr>
              <a:spLocks/>
            </p:cNvSpPr>
            <p:nvPr/>
          </p:nvSpPr>
          <p:spPr bwMode="auto">
            <a:xfrm>
              <a:off x="3053" y="1277"/>
              <a:ext cx="430" cy="431"/>
            </a:xfrm>
            <a:custGeom>
              <a:avLst/>
              <a:gdLst>
                <a:gd name="T0" fmla="*/ 3 w 430"/>
                <a:gd name="T1" fmla="*/ 256 h 431"/>
                <a:gd name="T2" fmla="*/ 16 w 430"/>
                <a:gd name="T3" fmla="*/ 298 h 431"/>
                <a:gd name="T4" fmla="*/ 47 w 430"/>
                <a:gd name="T5" fmla="*/ 351 h 431"/>
                <a:gd name="T6" fmla="*/ 94 w 430"/>
                <a:gd name="T7" fmla="*/ 392 h 431"/>
                <a:gd name="T8" fmla="*/ 129 w 430"/>
                <a:gd name="T9" fmla="*/ 412 h 431"/>
                <a:gd name="T10" fmla="*/ 170 w 430"/>
                <a:gd name="T11" fmla="*/ 425 h 431"/>
                <a:gd name="T12" fmla="*/ 212 w 430"/>
                <a:gd name="T13" fmla="*/ 431 h 431"/>
                <a:gd name="T14" fmla="*/ 247 w 430"/>
                <a:gd name="T15" fmla="*/ 427 h 431"/>
                <a:gd name="T16" fmla="*/ 287 w 430"/>
                <a:gd name="T17" fmla="*/ 418 h 431"/>
                <a:gd name="T18" fmla="*/ 334 w 430"/>
                <a:gd name="T19" fmla="*/ 392 h 431"/>
                <a:gd name="T20" fmla="*/ 403 w 430"/>
                <a:gd name="T21" fmla="*/ 316 h 431"/>
                <a:gd name="T22" fmla="*/ 419 w 430"/>
                <a:gd name="T23" fmla="*/ 278 h 431"/>
                <a:gd name="T24" fmla="*/ 428 w 430"/>
                <a:gd name="T25" fmla="*/ 236 h 431"/>
                <a:gd name="T26" fmla="*/ 428 w 430"/>
                <a:gd name="T27" fmla="*/ 204 h 431"/>
                <a:gd name="T28" fmla="*/ 423 w 430"/>
                <a:gd name="T29" fmla="*/ 158 h 431"/>
                <a:gd name="T30" fmla="*/ 406 w 430"/>
                <a:gd name="T31" fmla="*/ 120 h 431"/>
                <a:gd name="T32" fmla="*/ 381 w 430"/>
                <a:gd name="T33" fmla="*/ 76 h 431"/>
                <a:gd name="T34" fmla="*/ 334 w 430"/>
                <a:gd name="T35" fmla="*/ 36 h 431"/>
                <a:gd name="T36" fmla="*/ 287 w 430"/>
                <a:gd name="T37" fmla="*/ 11 h 431"/>
                <a:gd name="T38" fmla="*/ 247 w 430"/>
                <a:gd name="T39" fmla="*/ 2 h 431"/>
                <a:gd name="T40" fmla="*/ 170 w 430"/>
                <a:gd name="T41" fmla="*/ 4 h 431"/>
                <a:gd name="T42" fmla="*/ 129 w 430"/>
                <a:gd name="T43" fmla="*/ 16 h 431"/>
                <a:gd name="T44" fmla="*/ 94 w 430"/>
                <a:gd name="T45" fmla="*/ 36 h 431"/>
                <a:gd name="T46" fmla="*/ 36 w 430"/>
                <a:gd name="T47" fmla="*/ 95 h 431"/>
                <a:gd name="T48" fmla="*/ 16 w 430"/>
                <a:gd name="T49" fmla="*/ 129 h 431"/>
                <a:gd name="T50" fmla="*/ 3 w 430"/>
                <a:gd name="T51" fmla="*/ 171 h 431"/>
                <a:gd name="T52" fmla="*/ 21 w 430"/>
                <a:gd name="T53" fmla="*/ 214 h 431"/>
                <a:gd name="T54" fmla="*/ 27 w 430"/>
                <a:gd name="T55" fmla="*/ 165 h 431"/>
                <a:gd name="T56" fmla="*/ 40 w 430"/>
                <a:gd name="T57" fmla="*/ 131 h 431"/>
                <a:gd name="T58" fmla="*/ 60 w 430"/>
                <a:gd name="T59" fmla="*/ 96 h 431"/>
                <a:gd name="T60" fmla="*/ 83 w 430"/>
                <a:gd name="T61" fmla="*/ 73 h 431"/>
                <a:gd name="T62" fmla="*/ 112 w 430"/>
                <a:gd name="T63" fmla="*/ 49 h 431"/>
                <a:gd name="T64" fmla="*/ 147 w 430"/>
                <a:gd name="T65" fmla="*/ 33 h 431"/>
                <a:gd name="T66" fmla="*/ 183 w 430"/>
                <a:gd name="T67" fmla="*/ 24 h 431"/>
                <a:gd name="T68" fmla="*/ 243 w 430"/>
                <a:gd name="T69" fmla="*/ 24 h 431"/>
                <a:gd name="T70" fmla="*/ 279 w 430"/>
                <a:gd name="T71" fmla="*/ 33 h 431"/>
                <a:gd name="T72" fmla="*/ 323 w 430"/>
                <a:gd name="T73" fmla="*/ 55 h 431"/>
                <a:gd name="T74" fmla="*/ 363 w 430"/>
                <a:gd name="T75" fmla="*/ 91 h 431"/>
                <a:gd name="T76" fmla="*/ 385 w 430"/>
                <a:gd name="T77" fmla="*/ 122 h 431"/>
                <a:gd name="T78" fmla="*/ 397 w 430"/>
                <a:gd name="T79" fmla="*/ 156 h 431"/>
                <a:gd name="T80" fmla="*/ 406 w 430"/>
                <a:gd name="T81" fmla="*/ 193 h 431"/>
                <a:gd name="T82" fmla="*/ 406 w 430"/>
                <a:gd name="T83" fmla="*/ 222 h 431"/>
                <a:gd name="T84" fmla="*/ 401 w 430"/>
                <a:gd name="T85" fmla="*/ 262 h 431"/>
                <a:gd name="T86" fmla="*/ 388 w 430"/>
                <a:gd name="T87" fmla="*/ 296 h 431"/>
                <a:gd name="T88" fmla="*/ 336 w 430"/>
                <a:gd name="T89" fmla="*/ 363 h 431"/>
                <a:gd name="T90" fmla="*/ 287 w 430"/>
                <a:gd name="T91" fmla="*/ 394 h 431"/>
                <a:gd name="T92" fmla="*/ 252 w 430"/>
                <a:gd name="T93" fmla="*/ 403 h 431"/>
                <a:gd name="T94" fmla="*/ 212 w 430"/>
                <a:gd name="T95" fmla="*/ 409 h 431"/>
                <a:gd name="T96" fmla="*/ 183 w 430"/>
                <a:gd name="T97" fmla="*/ 405 h 431"/>
                <a:gd name="T98" fmla="*/ 147 w 430"/>
                <a:gd name="T99" fmla="*/ 396 h 431"/>
                <a:gd name="T100" fmla="*/ 112 w 430"/>
                <a:gd name="T101" fmla="*/ 380 h 431"/>
                <a:gd name="T102" fmla="*/ 78 w 430"/>
                <a:gd name="T103" fmla="*/ 351 h 431"/>
                <a:gd name="T104" fmla="*/ 43 w 430"/>
                <a:gd name="T105" fmla="*/ 305 h 431"/>
                <a:gd name="T106" fmla="*/ 31 w 430"/>
                <a:gd name="T107" fmla="*/ 271 h 431"/>
                <a:gd name="T108" fmla="*/ 21 w 430"/>
                <a:gd name="T109" fmla="*/ 234 h 4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0"/>
                <a:gd name="T166" fmla="*/ 0 h 431"/>
                <a:gd name="T167" fmla="*/ 430 w 430"/>
                <a:gd name="T168" fmla="*/ 431 h 4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0" h="431">
                  <a:moveTo>
                    <a:pt x="0" y="214"/>
                  </a:moveTo>
                  <a:lnTo>
                    <a:pt x="0" y="234"/>
                  </a:lnTo>
                  <a:lnTo>
                    <a:pt x="1" y="247"/>
                  </a:lnTo>
                  <a:lnTo>
                    <a:pt x="3" y="256"/>
                  </a:lnTo>
                  <a:lnTo>
                    <a:pt x="5" y="269"/>
                  </a:lnTo>
                  <a:lnTo>
                    <a:pt x="9" y="278"/>
                  </a:lnTo>
                  <a:lnTo>
                    <a:pt x="11" y="287"/>
                  </a:lnTo>
                  <a:lnTo>
                    <a:pt x="16" y="298"/>
                  </a:lnTo>
                  <a:lnTo>
                    <a:pt x="21" y="307"/>
                  </a:lnTo>
                  <a:lnTo>
                    <a:pt x="25" y="316"/>
                  </a:lnTo>
                  <a:lnTo>
                    <a:pt x="36" y="334"/>
                  </a:lnTo>
                  <a:lnTo>
                    <a:pt x="47" y="351"/>
                  </a:lnTo>
                  <a:lnTo>
                    <a:pt x="54" y="358"/>
                  </a:lnTo>
                  <a:lnTo>
                    <a:pt x="60" y="365"/>
                  </a:lnTo>
                  <a:lnTo>
                    <a:pt x="76" y="382"/>
                  </a:lnTo>
                  <a:lnTo>
                    <a:pt x="94" y="392"/>
                  </a:lnTo>
                  <a:lnTo>
                    <a:pt x="101" y="398"/>
                  </a:lnTo>
                  <a:lnTo>
                    <a:pt x="110" y="403"/>
                  </a:lnTo>
                  <a:lnTo>
                    <a:pt x="120" y="407"/>
                  </a:lnTo>
                  <a:lnTo>
                    <a:pt x="129" y="412"/>
                  </a:lnTo>
                  <a:lnTo>
                    <a:pt x="139" y="418"/>
                  </a:lnTo>
                  <a:lnTo>
                    <a:pt x="149" y="420"/>
                  </a:lnTo>
                  <a:lnTo>
                    <a:pt x="158" y="423"/>
                  </a:lnTo>
                  <a:lnTo>
                    <a:pt x="170" y="425"/>
                  </a:lnTo>
                  <a:lnTo>
                    <a:pt x="179" y="427"/>
                  </a:lnTo>
                  <a:lnTo>
                    <a:pt x="190" y="429"/>
                  </a:lnTo>
                  <a:lnTo>
                    <a:pt x="201" y="429"/>
                  </a:lnTo>
                  <a:lnTo>
                    <a:pt x="212" y="431"/>
                  </a:lnTo>
                  <a:lnTo>
                    <a:pt x="216" y="431"/>
                  </a:lnTo>
                  <a:lnTo>
                    <a:pt x="225" y="429"/>
                  </a:lnTo>
                  <a:lnTo>
                    <a:pt x="234" y="429"/>
                  </a:lnTo>
                  <a:lnTo>
                    <a:pt x="247" y="427"/>
                  </a:lnTo>
                  <a:lnTo>
                    <a:pt x="256" y="425"/>
                  </a:lnTo>
                  <a:lnTo>
                    <a:pt x="268" y="423"/>
                  </a:lnTo>
                  <a:lnTo>
                    <a:pt x="278" y="420"/>
                  </a:lnTo>
                  <a:lnTo>
                    <a:pt x="287" y="418"/>
                  </a:lnTo>
                  <a:lnTo>
                    <a:pt x="297" y="412"/>
                  </a:lnTo>
                  <a:lnTo>
                    <a:pt x="307" y="407"/>
                  </a:lnTo>
                  <a:lnTo>
                    <a:pt x="316" y="403"/>
                  </a:lnTo>
                  <a:lnTo>
                    <a:pt x="334" y="392"/>
                  </a:lnTo>
                  <a:lnTo>
                    <a:pt x="350" y="382"/>
                  </a:lnTo>
                  <a:lnTo>
                    <a:pt x="381" y="351"/>
                  </a:lnTo>
                  <a:lnTo>
                    <a:pt x="392" y="334"/>
                  </a:lnTo>
                  <a:lnTo>
                    <a:pt x="403" y="316"/>
                  </a:lnTo>
                  <a:lnTo>
                    <a:pt x="406" y="307"/>
                  </a:lnTo>
                  <a:lnTo>
                    <a:pt x="412" y="298"/>
                  </a:lnTo>
                  <a:lnTo>
                    <a:pt x="417" y="287"/>
                  </a:lnTo>
                  <a:lnTo>
                    <a:pt x="419" y="278"/>
                  </a:lnTo>
                  <a:lnTo>
                    <a:pt x="423" y="269"/>
                  </a:lnTo>
                  <a:lnTo>
                    <a:pt x="425" y="256"/>
                  </a:lnTo>
                  <a:lnTo>
                    <a:pt x="426" y="247"/>
                  </a:lnTo>
                  <a:lnTo>
                    <a:pt x="428" y="236"/>
                  </a:lnTo>
                  <a:lnTo>
                    <a:pt x="428" y="225"/>
                  </a:lnTo>
                  <a:lnTo>
                    <a:pt x="430" y="216"/>
                  </a:lnTo>
                  <a:lnTo>
                    <a:pt x="430" y="213"/>
                  </a:lnTo>
                  <a:lnTo>
                    <a:pt x="428" y="204"/>
                  </a:lnTo>
                  <a:lnTo>
                    <a:pt x="428" y="193"/>
                  </a:lnTo>
                  <a:lnTo>
                    <a:pt x="426" y="180"/>
                  </a:lnTo>
                  <a:lnTo>
                    <a:pt x="425" y="171"/>
                  </a:lnTo>
                  <a:lnTo>
                    <a:pt x="423" y="158"/>
                  </a:lnTo>
                  <a:lnTo>
                    <a:pt x="419" y="149"/>
                  </a:lnTo>
                  <a:lnTo>
                    <a:pt x="417" y="140"/>
                  </a:lnTo>
                  <a:lnTo>
                    <a:pt x="412" y="129"/>
                  </a:lnTo>
                  <a:lnTo>
                    <a:pt x="406" y="120"/>
                  </a:lnTo>
                  <a:lnTo>
                    <a:pt x="403" y="111"/>
                  </a:lnTo>
                  <a:lnTo>
                    <a:pt x="397" y="102"/>
                  </a:lnTo>
                  <a:lnTo>
                    <a:pt x="392" y="95"/>
                  </a:lnTo>
                  <a:lnTo>
                    <a:pt x="381" y="76"/>
                  </a:lnTo>
                  <a:lnTo>
                    <a:pt x="365" y="60"/>
                  </a:lnTo>
                  <a:lnTo>
                    <a:pt x="357" y="55"/>
                  </a:lnTo>
                  <a:lnTo>
                    <a:pt x="350" y="47"/>
                  </a:lnTo>
                  <a:lnTo>
                    <a:pt x="334" y="36"/>
                  </a:lnTo>
                  <a:lnTo>
                    <a:pt x="316" y="26"/>
                  </a:lnTo>
                  <a:lnTo>
                    <a:pt x="307" y="22"/>
                  </a:lnTo>
                  <a:lnTo>
                    <a:pt x="297" y="16"/>
                  </a:lnTo>
                  <a:lnTo>
                    <a:pt x="287" y="11"/>
                  </a:lnTo>
                  <a:lnTo>
                    <a:pt x="278" y="9"/>
                  </a:lnTo>
                  <a:lnTo>
                    <a:pt x="268" y="6"/>
                  </a:lnTo>
                  <a:lnTo>
                    <a:pt x="256" y="4"/>
                  </a:lnTo>
                  <a:lnTo>
                    <a:pt x="247" y="2"/>
                  </a:lnTo>
                  <a:lnTo>
                    <a:pt x="236" y="0"/>
                  </a:lnTo>
                  <a:lnTo>
                    <a:pt x="192" y="0"/>
                  </a:lnTo>
                  <a:lnTo>
                    <a:pt x="179" y="2"/>
                  </a:lnTo>
                  <a:lnTo>
                    <a:pt x="170" y="4"/>
                  </a:lnTo>
                  <a:lnTo>
                    <a:pt x="158" y="6"/>
                  </a:lnTo>
                  <a:lnTo>
                    <a:pt x="149" y="9"/>
                  </a:lnTo>
                  <a:lnTo>
                    <a:pt x="139" y="11"/>
                  </a:lnTo>
                  <a:lnTo>
                    <a:pt x="129" y="16"/>
                  </a:lnTo>
                  <a:lnTo>
                    <a:pt x="120" y="22"/>
                  </a:lnTo>
                  <a:lnTo>
                    <a:pt x="110" y="26"/>
                  </a:lnTo>
                  <a:lnTo>
                    <a:pt x="101" y="31"/>
                  </a:lnTo>
                  <a:lnTo>
                    <a:pt x="94" y="36"/>
                  </a:lnTo>
                  <a:lnTo>
                    <a:pt x="76" y="47"/>
                  </a:lnTo>
                  <a:lnTo>
                    <a:pt x="61" y="62"/>
                  </a:lnTo>
                  <a:lnTo>
                    <a:pt x="47" y="76"/>
                  </a:lnTo>
                  <a:lnTo>
                    <a:pt x="36" y="95"/>
                  </a:lnTo>
                  <a:lnTo>
                    <a:pt x="31" y="102"/>
                  </a:lnTo>
                  <a:lnTo>
                    <a:pt x="25" y="111"/>
                  </a:lnTo>
                  <a:lnTo>
                    <a:pt x="21" y="120"/>
                  </a:lnTo>
                  <a:lnTo>
                    <a:pt x="16" y="129"/>
                  </a:lnTo>
                  <a:lnTo>
                    <a:pt x="11" y="140"/>
                  </a:lnTo>
                  <a:lnTo>
                    <a:pt x="9" y="149"/>
                  </a:lnTo>
                  <a:lnTo>
                    <a:pt x="5" y="158"/>
                  </a:lnTo>
                  <a:lnTo>
                    <a:pt x="3" y="171"/>
                  </a:lnTo>
                  <a:lnTo>
                    <a:pt x="1" y="180"/>
                  </a:lnTo>
                  <a:lnTo>
                    <a:pt x="0" y="191"/>
                  </a:lnTo>
                  <a:lnTo>
                    <a:pt x="0" y="214"/>
                  </a:lnTo>
                  <a:lnTo>
                    <a:pt x="21" y="214"/>
                  </a:lnTo>
                  <a:lnTo>
                    <a:pt x="21" y="194"/>
                  </a:lnTo>
                  <a:lnTo>
                    <a:pt x="23" y="184"/>
                  </a:lnTo>
                  <a:lnTo>
                    <a:pt x="25" y="174"/>
                  </a:lnTo>
                  <a:lnTo>
                    <a:pt x="27" y="165"/>
                  </a:lnTo>
                  <a:lnTo>
                    <a:pt x="31" y="156"/>
                  </a:lnTo>
                  <a:lnTo>
                    <a:pt x="32" y="147"/>
                  </a:lnTo>
                  <a:lnTo>
                    <a:pt x="34" y="140"/>
                  </a:lnTo>
                  <a:lnTo>
                    <a:pt x="40" y="131"/>
                  </a:lnTo>
                  <a:lnTo>
                    <a:pt x="43" y="122"/>
                  </a:lnTo>
                  <a:lnTo>
                    <a:pt x="49" y="113"/>
                  </a:lnTo>
                  <a:lnTo>
                    <a:pt x="54" y="105"/>
                  </a:lnTo>
                  <a:lnTo>
                    <a:pt x="60" y="96"/>
                  </a:lnTo>
                  <a:lnTo>
                    <a:pt x="65" y="91"/>
                  </a:lnTo>
                  <a:lnTo>
                    <a:pt x="72" y="84"/>
                  </a:lnTo>
                  <a:lnTo>
                    <a:pt x="76" y="76"/>
                  </a:lnTo>
                  <a:lnTo>
                    <a:pt x="83" y="73"/>
                  </a:lnTo>
                  <a:lnTo>
                    <a:pt x="90" y="66"/>
                  </a:lnTo>
                  <a:lnTo>
                    <a:pt x="96" y="60"/>
                  </a:lnTo>
                  <a:lnTo>
                    <a:pt x="105" y="55"/>
                  </a:lnTo>
                  <a:lnTo>
                    <a:pt x="112" y="49"/>
                  </a:lnTo>
                  <a:lnTo>
                    <a:pt x="121" y="44"/>
                  </a:lnTo>
                  <a:lnTo>
                    <a:pt x="130" y="40"/>
                  </a:lnTo>
                  <a:lnTo>
                    <a:pt x="139" y="35"/>
                  </a:lnTo>
                  <a:lnTo>
                    <a:pt x="147" y="33"/>
                  </a:lnTo>
                  <a:lnTo>
                    <a:pt x="156" y="31"/>
                  </a:lnTo>
                  <a:lnTo>
                    <a:pt x="165" y="27"/>
                  </a:lnTo>
                  <a:lnTo>
                    <a:pt x="174" y="26"/>
                  </a:lnTo>
                  <a:lnTo>
                    <a:pt x="183" y="24"/>
                  </a:lnTo>
                  <a:lnTo>
                    <a:pt x="192" y="22"/>
                  </a:lnTo>
                  <a:lnTo>
                    <a:pt x="214" y="22"/>
                  </a:lnTo>
                  <a:lnTo>
                    <a:pt x="232" y="22"/>
                  </a:lnTo>
                  <a:lnTo>
                    <a:pt x="243" y="24"/>
                  </a:lnTo>
                  <a:lnTo>
                    <a:pt x="252" y="26"/>
                  </a:lnTo>
                  <a:lnTo>
                    <a:pt x="261" y="27"/>
                  </a:lnTo>
                  <a:lnTo>
                    <a:pt x="270" y="31"/>
                  </a:lnTo>
                  <a:lnTo>
                    <a:pt x="279" y="33"/>
                  </a:lnTo>
                  <a:lnTo>
                    <a:pt x="287" y="35"/>
                  </a:lnTo>
                  <a:lnTo>
                    <a:pt x="296" y="40"/>
                  </a:lnTo>
                  <a:lnTo>
                    <a:pt x="305" y="44"/>
                  </a:lnTo>
                  <a:lnTo>
                    <a:pt x="323" y="55"/>
                  </a:lnTo>
                  <a:lnTo>
                    <a:pt x="336" y="66"/>
                  </a:lnTo>
                  <a:lnTo>
                    <a:pt x="343" y="73"/>
                  </a:lnTo>
                  <a:lnTo>
                    <a:pt x="350" y="78"/>
                  </a:lnTo>
                  <a:lnTo>
                    <a:pt x="363" y="91"/>
                  </a:lnTo>
                  <a:lnTo>
                    <a:pt x="368" y="96"/>
                  </a:lnTo>
                  <a:lnTo>
                    <a:pt x="374" y="105"/>
                  </a:lnTo>
                  <a:lnTo>
                    <a:pt x="379" y="113"/>
                  </a:lnTo>
                  <a:lnTo>
                    <a:pt x="385" y="122"/>
                  </a:lnTo>
                  <a:lnTo>
                    <a:pt x="388" y="131"/>
                  </a:lnTo>
                  <a:lnTo>
                    <a:pt x="394" y="140"/>
                  </a:lnTo>
                  <a:lnTo>
                    <a:pt x="396" y="147"/>
                  </a:lnTo>
                  <a:lnTo>
                    <a:pt x="397" y="156"/>
                  </a:lnTo>
                  <a:lnTo>
                    <a:pt x="401" y="165"/>
                  </a:lnTo>
                  <a:lnTo>
                    <a:pt x="403" y="174"/>
                  </a:lnTo>
                  <a:lnTo>
                    <a:pt x="405" y="184"/>
                  </a:lnTo>
                  <a:lnTo>
                    <a:pt x="406" y="193"/>
                  </a:lnTo>
                  <a:lnTo>
                    <a:pt x="406" y="204"/>
                  </a:lnTo>
                  <a:lnTo>
                    <a:pt x="408" y="216"/>
                  </a:lnTo>
                  <a:lnTo>
                    <a:pt x="408" y="213"/>
                  </a:lnTo>
                  <a:lnTo>
                    <a:pt x="406" y="222"/>
                  </a:lnTo>
                  <a:lnTo>
                    <a:pt x="406" y="233"/>
                  </a:lnTo>
                  <a:lnTo>
                    <a:pt x="405" y="243"/>
                  </a:lnTo>
                  <a:lnTo>
                    <a:pt x="403" y="253"/>
                  </a:lnTo>
                  <a:lnTo>
                    <a:pt x="401" y="262"/>
                  </a:lnTo>
                  <a:lnTo>
                    <a:pt x="397" y="271"/>
                  </a:lnTo>
                  <a:lnTo>
                    <a:pt x="396" y="280"/>
                  </a:lnTo>
                  <a:lnTo>
                    <a:pt x="394" y="287"/>
                  </a:lnTo>
                  <a:lnTo>
                    <a:pt x="388" y="296"/>
                  </a:lnTo>
                  <a:lnTo>
                    <a:pt x="385" y="305"/>
                  </a:lnTo>
                  <a:lnTo>
                    <a:pt x="374" y="323"/>
                  </a:lnTo>
                  <a:lnTo>
                    <a:pt x="363" y="336"/>
                  </a:lnTo>
                  <a:lnTo>
                    <a:pt x="336" y="363"/>
                  </a:lnTo>
                  <a:lnTo>
                    <a:pt x="323" y="374"/>
                  </a:lnTo>
                  <a:lnTo>
                    <a:pt x="305" y="385"/>
                  </a:lnTo>
                  <a:lnTo>
                    <a:pt x="296" y="389"/>
                  </a:lnTo>
                  <a:lnTo>
                    <a:pt x="287" y="394"/>
                  </a:lnTo>
                  <a:lnTo>
                    <a:pt x="279" y="396"/>
                  </a:lnTo>
                  <a:lnTo>
                    <a:pt x="270" y="398"/>
                  </a:lnTo>
                  <a:lnTo>
                    <a:pt x="261" y="401"/>
                  </a:lnTo>
                  <a:lnTo>
                    <a:pt x="252" y="403"/>
                  </a:lnTo>
                  <a:lnTo>
                    <a:pt x="243" y="405"/>
                  </a:lnTo>
                  <a:lnTo>
                    <a:pt x="234" y="407"/>
                  </a:lnTo>
                  <a:lnTo>
                    <a:pt x="221" y="407"/>
                  </a:lnTo>
                  <a:lnTo>
                    <a:pt x="212" y="409"/>
                  </a:lnTo>
                  <a:lnTo>
                    <a:pt x="216" y="409"/>
                  </a:lnTo>
                  <a:lnTo>
                    <a:pt x="205" y="407"/>
                  </a:lnTo>
                  <a:lnTo>
                    <a:pt x="194" y="407"/>
                  </a:lnTo>
                  <a:lnTo>
                    <a:pt x="183" y="405"/>
                  </a:lnTo>
                  <a:lnTo>
                    <a:pt x="174" y="403"/>
                  </a:lnTo>
                  <a:lnTo>
                    <a:pt x="165" y="401"/>
                  </a:lnTo>
                  <a:lnTo>
                    <a:pt x="156" y="398"/>
                  </a:lnTo>
                  <a:lnTo>
                    <a:pt x="147" y="396"/>
                  </a:lnTo>
                  <a:lnTo>
                    <a:pt x="139" y="394"/>
                  </a:lnTo>
                  <a:lnTo>
                    <a:pt x="130" y="389"/>
                  </a:lnTo>
                  <a:lnTo>
                    <a:pt x="121" y="385"/>
                  </a:lnTo>
                  <a:lnTo>
                    <a:pt x="112" y="380"/>
                  </a:lnTo>
                  <a:lnTo>
                    <a:pt x="105" y="374"/>
                  </a:lnTo>
                  <a:lnTo>
                    <a:pt x="96" y="369"/>
                  </a:lnTo>
                  <a:lnTo>
                    <a:pt x="90" y="363"/>
                  </a:lnTo>
                  <a:lnTo>
                    <a:pt x="78" y="351"/>
                  </a:lnTo>
                  <a:lnTo>
                    <a:pt x="72" y="343"/>
                  </a:lnTo>
                  <a:lnTo>
                    <a:pt x="65" y="336"/>
                  </a:lnTo>
                  <a:lnTo>
                    <a:pt x="54" y="323"/>
                  </a:lnTo>
                  <a:lnTo>
                    <a:pt x="43" y="305"/>
                  </a:lnTo>
                  <a:lnTo>
                    <a:pt x="40" y="296"/>
                  </a:lnTo>
                  <a:lnTo>
                    <a:pt x="34" y="287"/>
                  </a:lnTo>
                  <a:lnTo>
                    <a:pt x="32" y="280"/>
                  </a:lnTo>
                  <a:lnTo>
                    <a:pt x="31" y="271"/>
                  </a:lnTo>
                  <a:lnTo>
                    <a:pt x="27" y="262"/>
                  </a:lnTo>
                  <a:lnTo>
                    <a:pt x="25" y="253"/>
                  </a:lnTo>
                  <a:lnTo>
                    <a:pt x="23" y="243"/>
                  </a:lnTo>
                  <a:lnTo>
                    <a:pt x="21" y="234"/>
                  </a:lnTo>
                  <a:lnTo>
                    <a:pt x="21"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1" name="Freeform 6">
              <a:extLst>
                <a:ext uri="{FF2B5EF4-FFF2-40B4-BE49-F238E27FC236}">
                  <a16:creationId xmlns:a16="http://schemas.microsoft.com/office/drawing/2014/main" id="{D7AB92EA-A3C9-427A-86C1-16EBEFE46DF6}"/>
                </a:ext>
              </a:extLst>
            </p:cNvPr>
            <p:cNvSpPr>
              <a:spLocks/>
            </p:cNvSpPr>
            <p:nvPr/>
          </p:nvSpPr>
          <p:spPr bwMode="auto">
            <a:xfrm>
              <a:off x="4527" y="1323"/>
              <a:ext cx="431" cy="430"/>
            </a:xfrm>
            <a:custGeom>
              <a:avLst/>
              <a:gdLst>
                <a:gd name="T0" fmla="*/ 4 w 431"/>
                <a:gd name="T1" fmla="*/ 256 h 430"/>
                <a:gd name="T2" fmla="*/ 17 w 431"/>
                <a:gd name="T3" fmla="*/ 297 h 430"/>
                <a:gd name="T4" fmla="*/ 48 w 431"/>
                <a:gd name="T5" fmla="*/ 350 h 430"/>
                <a:gd name="T6" fmla="*/ 95 w 431"/>
                <a:gd name="T7" fmla="*/ 392 h 430"/>
                <a:gd name="T8" fmla="*/ 129 w 431"/>
                <a:gd name="T9" fmla="*/ 412 h 430"/>
                <a:gd name="T10" fmla="*/ 171 w 431"/>
                <a:gd name="T11" fmla="*/ 424 h 430"/>
                <a:gd name="T12" fmla="*/ 213 w 431"/>
                <a:gd name="T13" fmla="*/ 430 h 430"/>
                <a:gd name="T14" fmla="*/ 247 w 431"/>
                <a:gd name="T15" fmla="*/ 426 h 430"/>
                <a:gd name="T16" fmla="*/ 287 w 431"/>
                <a:gd name="T17" fmla="*/ 417 h 430"/>
                <a:gd name="T18" fmla="*/ 334 w 431"/>
                <a:gd name="T19" fmla="*/ 392 h 430"/>
                <a:gd name="T20" fmla="*/ 404 w 431"/>
                <a:gd name="T21" fmla="*/ 316 h 430"/>
                <a:gd name="T22" fmla="*/ 420 w 431"/>
                <a:gd name="T23" fmla="*/ 277 h 430"/>
                <a:gd name="T24" fmla="*/ 429 w 431"/>
                <a:gd name="T25" fmla="*/ 236 h 430"/>
                <a:gd name="T26" fmla="*/ 429 w 431"/>
                <a:gd name="T27" fmla="*/ 203 h 430"/>
                <a:gd name="T28" fmla="*/ 423 w 431"/>
                <a:gd name="T29" fmla="*/ 158 h 430"/>
                <a:gd name="T30" fmla="*/ 407 w 431"/>
                <a:gd name="T31" fmla="*/ 119 h 430"/>
                <a:gd name="T32" fmla="*/ 382 w 431"/>
                <a:gd name="T33" fmla="*/ 76 h 430"/>
                <a:gd name="T34" fmla="*/ 334 w 431"/>
                <a:gd name="T35" fmla="*/ 36 h 430"/>
                <a:gd name="T36" fmla="*/ 287 w 431"/>
                <a:gd name="T37" fmla="*/ 10 h 430"/>
                <a:gd name="T38" fmla="*/ 247 w 431"/>
                <a:gd name="T39" fmla="*/ 1 h 430"/>
                <a:gd name="T40" fmla="*/ 171 w 431"/>
                <a:gd name="T41" fmla="*/ 3 h 430"/>
                <a:gd name="T42" fmla="*/ 129 w 431"/>
                <a:gd name="T43" fmla="*/ 16 h 430"/>
                <a:gd name="T44" fmla="*/ 95 w 431"/>
                <a:gd name="T45" fmla="*/ 36 h 430"/>
                <a:gd name="T46" fmla="*/ 37 w 431"/>
                <a:gd name="T47" fmla="*/ 94 h 430"/>
                <a:gd name="T48" fmla="*/ 17 w 431"/>
                <a:gd name="T49" fmla="*/ 128 h 430"/>
                <a:gd name="T50" fmla="*/ 4 w 431"/>
                <a:gd name="T51" fmla="*/ 170 h 430"/>
                <a:gd name="T52" fmla="*/ 22 w 431"/>
                <a:gd name="T53" fmla="*/ 214 h 430"/>
                <a:gd name="T54" fmla="*/ 28 w 431"/>
                <a:gd name="T55" fmla="*/ 165 h 430"/>
                <a:gd name="T56" fmla="*/ 40 w 431"/>
                <a:gd name="T57" fmla="*/ 130 h 430"/>
                <a:gd name="T58" fmla="*/ 60 w 431"/>
                <a:gd name="T59" fmla="*/ 96 h 430"/>
                <a:gd name="T60" fmla="*/ 84 w 431"/>
                <a:gd name="T61" fmla="*/ 72 h 430"/>
                <a:gd name="T62" fmla="*/ 113 w 431"/>
                <a:gd name="T63" fmla="*/ 49 h 430"/>
                <a:gd name="T64" fmla="*/ 147 w 431"/>
                <a:gd name="T65" fmla="*/ 32 h 430"/>
                <a:gd name="T66" fmla="*/ 184 w 431"/>
                <a:gd name="T67" fmla="*/ 23 h 430"/>
                <a:gd name="T68" fmla="*/ 244 w 431"/>
                <a:gd name="T69" fmla="*/ 23 h 430"/>
                <a:gd name="T70" fmla="*/ 280 w 431"/>
                <a:gd name="T71" fmla="*/ 32 h 430"/>
                <a:gd name="T72" fmla="*/ 324 w 431"/>
                <a:gd name="T73" fmla="*/ 54 h 430"/>
                <a:gd name="T74" fmla="*/ 364 w 431"/>
                <a:gd name="T75" fmla="*/ 90 h 430"/>
                <a:gd name="T76" fmla="*/ 385 w 431"/>
                <a:gd name="T77" fmla="*/ 121 h 430"/>
                <a:gd name="T78" fmla="*/ 398 w 431"/>
                <a:gd name="T79" fmla="*/ 156 h 430"/>
                <a:gd name="T80" fmla="*/ 407 w 431"/>
                <a:gd name="T81" fmla="*/ 192 h 430"/>
                <a:gd name="T82" fmla="*/ 407 w 431"/>
                <a:gd name="T83" fmla="*/ 221 h 430"/>
                <a:gd name="T84" fmla="*/ 402 w 431"/>
                <a:gd name="T85" fmla="*/ 261 h 430"/>
                <a:gd name="T86" fmla="*/ 389 w 431"/>
                <a:gd name="T87" fmla="*/ 296 h 430"/>
                <a:gd name="T88" fmla="*/ 336 w 431"/>
                <a:gd name="T89" fmla="*/ 363 h 430"/>
                <a:gd name="T90" fmla="*/ 287 w 431"/>
                <a:gd name="T91" fmla="*/ 394 h 430"/>
                <a:gd name="T92" fmla="*/ 253 w 431"/>
                <a:gd name="T93" fmla="*/ 403 h 430"/>
                <a:gd name="T94" fmla="*/ 213 w 431"/>
                <a:gd name="T95" fmla="*/ 408 h 430"/>
                <a:gd name="T96" fmla="*/ 184 w 431"/>
                <a:gd name="T97" fmla="*/ 405 h 430"/>
                <a:gd name="T98" fmla="*/ 147 w 431"/>
                <a:gd name="T99" fmla="*/ 395 h 430"/>
                <a:gd name="T100" fmla="*/ 113 w 431"/>
                <a:gd name="T101" fmla="*/ 379 h 430"/>
                <a:gd name="T102" fmla="*/ 78 w 431"/>
                <a:gd name="T103" fmla="*/ 350 h 430"/>
                <a:gd name="T104" fmla="*/ 44 w 431"/>
                <a:gd name="T105" fmla="*/ 305 h 430"/>
                <a:gd name="T106" fmla="*/ 31 w 431"/>
                <a:gd name="T107" fmla="*/ 270 h 430"/>
                <a:gd name="T108" fmla="*/ 22 w 431"/>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1"/>
                <a:gd name="T166" fmla="*/ 0 h 430"/>
                <a:gd name="T167" fmla="*/ 431 w 431"/>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1" h="430">
                  <a:moveTo>
                    <a:pt x="0" y="214"/>
                  </a:moveTo>
                  <a:lnTo>
                    <a:pt x="0" y="234"/>
                  </a:lnTo>
                  <a:lnTo>
                    <a:pt x="2" y="247"/>
                  </a:lnTo>
                  <a:lnTo>
                    <a:pt x="4" y="256"/>
                  </a:lnTo>
                  <a:lnTo>
                    <a:pt x="6" y="268"/>
                  </a:lnTo>
                  <a:lnTo>
                    <a:pt x="9" y="277"/>
                  </a:lnTo>
                  <a:lnTo>
                    <a:pt x="11" y="286"/>
                  </a:lnTo>
                  <a:lnTo>
                    <a:pt x="17" y="297"/>
                  </a:lnTo>
                  <a:lnTo>
                    <a:pt x="22" y="306"/>
                  </a:lnTo>
                  <a:lnTo>
                    <a:pt x="26" y="316"/>
                  </a:lnTo>
                  <a:lnTo>
                    <a:pt x="37" y="334"/>
                  </a:lnTo>
                  <a:lnTo>
                    <a:pt x="48" y="350"/>
                  </a:lnTo>
                  <a:lnTo>
                    <a:pt x="55" y="357"/>
                  </a:lnTo>
                  <a:lnTo>
                    <a:pt x="60" y="365"/>
                  </a:lnTo>
                  <a:lnTo>
                    <a:pt x="77" y="381"/>
                  </a:lnTo>
                  <a:lnTo>
                    <a:pt x="95" y="392"/>
                  </a:lnTo>
                  <a:lnTo>
                    <a:pt x="102" y="397"/>
                  </a:lnTo>
                  <a:lnTo>
                    <a:pt x="111" y="403"/>
                  </a:lnTo>
                  <a:lnTo>
                    <a:pt x="120" y="406"/>
                  </a:lnTo>
                  <a:lnTo>
                    <a:pt x="129" y="412"/>
                  </a:lnTo>
                  <a:lnTo>
                    <a:pt x="140" y="417"/>
                  </a:lnTo>
                  <a:lnTo>
                    <a:pt x="149" y="419"/>
                  </a:lnTo>
                  <a:lnTo>
                    <a:pt x="158" y="423"/>
                  </a:lnTo>
                  <a:lnTo>
                    <a:pt x="171" y="424"/>
                  </a:lnTo>
                  <a:lnTo>
                    <a:pt x="180" y="426"/>
                  </a:lnTo>
                  <a:lnTo>
                    <a:pt x="191" y="428"/>
                  </a:lnTo>
                  <a:lnTo>
                    <a:pt x="202" y="428"/>
                  </a:lnTo>
                  <a:lnTo>
                    <a:pt x="213" y="430"/>
                  </a:lnTo>
                  <a:lnTo>
                    <a:pt x="216" y="430"/>
                  </a:lnTo>
                  <a:lnTo>
                    <a:pt x="226" y="428"/>
                  </a:lnTo>
                  <a:lnTo>
                    <a:pt x="235" y="428"/>
                  </a:lnTo>
                  <a:lnTo>
                    <a:pt x="247" y="426"/>
                  </a:lnTo>
                  <a:lnTo>
                    <a:pt x="256" y="424"/>
                  </a:lnTo>
                  <a:lnTo>
                    <a:pt x="269" y="423"/>
                  </a:lnTo>
                  <a:lnTo>
                    <a:pt x="278" y="419"/>
                  </a:lnTo>
                  <a:lnTo>
                    <a:pt x="287" y="417"/>
                  </a:lnTo>
                  <a:lnTo>
                    <a:pt x="298" y="412"/>
                  </a:lnTo>
                  <a:lnTo>
                    <a:pt x="307" y="406"/>
                  </a:lnTo>
                  <a:lnTo>
                    <a:pt x="316" y="403"/>
                  </a:lnTo>
                  <a:lnTo>
                    <a:pt x="334" y="392"/>
                  </a:lnTo>
                  <a:lnTo>
                    <a:pt x="351" y="381"/>
                  </a:lnTo>
                  <a:lnTo>
                    <a:pt x="382" y="350"/>
                  </a:lnTo>
                  <a:lnTo>
                    <a:pt x="393" y="334"/>
                  </a:lnTo>
                  <a:lnTo>
                    <a:pt x="404" y="316"/>
                  </a:lnTo>
                  <a:lnTo>
                    <a:pt x="407" y="306"/>
                  </a:lnTo>
                  <a:lnTo>
                    <a:pt x="413" y="297"/>
                  </a:lnTo>
                  <a:lnTo>
                    <a:pt x="418" y="286"/>
                  </a:lnTo>
                  <a:lnTo>
                    <a:pt x="420" y="277"/>
                  </a:lnTo>
                  <a:lnTo>
                    <a:pt x="423" y="268"/>
                  </a:lnTo>
                  <a:lnTo>
                    <a:pt x="425" y="256"/>
                  </a:lnTo>
                  <a:lnTo>
                    <a:pt x="427" y="247"/>
                  </a:lnTo>
                  <a:lnTo>
                    <a:pt x="429" y="236"/>
                  </a:lnTo>
                  <a:lnTo>
                    <a:pt x="429" y="225"/>
                  </a:lnTo>
                  <a:lnTo>
                    <a:pt x="431" y="216"/>
                  </a:lnTo>
                  <a:lnTo>
                    <a:pt x="431" y="212"/>
                  </a:lnTo>
                  <a:lnTo>
                    <a:pt x="429" y="203"/>
                  </a:lnTo>
                  <a:lnTo>
                    <a:pt x="429" y="192"/>
                  </a:lnTo>
                  <a:lnTo>
                    <a:pt x="427" y="179"/>
                  </a:lnTo>
                  <a:lnTo>
                    <a:pt x="425" y="170"/>
                  </a:lnTo>
                  <a:lnTo>
                    <a:pt x="423" y="158"/>
                  </a:lnTo>
                  <a:lnTo>
                    <a:pt x="420" y="148"/>
                  </a:lnTo>
                  <a:lnTo>
                    <a:pt x="418" y="139"/>
                  </a:lnTo>
                  <a:lnTo>
                    <a:pt x="413" y="128"/>
                  </a:lnTo>
                  <a:lnTo>
                    <a:pt x="407" y="119"/>
                  </a:lnTo>
                  <a:lnTo>
                    <a:pt x="404" y="110"/>
                  </a:lnTo>
                  <a:lnTo>
                    <a:pt x="398" y="101"/>
                  </a:lnTo>
                  <a:lnTo>
                    <a:pt x="393" y="94"/>
                  </a:lnTo>
                  <a:lnTo>
                    <a:pt x="382" y="76"/>
                  </a:lnTo>
                  <a:lnTo>
                    <a:pt x="365" y="59"/>
                  </a:lnTo>
                  <a:lnTo>
                    <a:pt x="358" y="54"/>
                  </a:lnTo>
                  <a:lnTo>
                    <a:pt x="351" y="47"/>
                  </a:lnTo>
                  <a:lnTo>
                    <a:pt x="334" y="36"/>
                  </a:lnTo>
                  <a:lnTo>
                    <a:pt x="316" y="25"/>
                  </a:lnTo>
                  <a:lnTo>
                    <a:pt x="307" y="21"/>
                  </a:lnTo>
                  <a:lnTo>
                    <a:pt x="298" y="16"/>
                  </a:lnTo>
                  <a:lnTo>
                    <a:pt x="287" y="10"/>
                  </a:lnTo>
                  <a:lnTo>
                    <a:pt x="278" y="9"/>
                  </a:lnTo>
                  <a:lnTo>
                    <a:pt x="269" y="5"/>
                  </a:lnTo>
                  <a:lnTo>
                    <a:pt x="256" y="3"/>
                  </a:lnTo>
                  <a:lnTo>
                    <a:pt x="247" y="1"/>
                  </a:lnTo>
                  <a:lnTo>
                    <a:pt x="236" y="0"/>
                  </a:lnTo>
                  <a:lnTo>
                    <a:pt x="193" y="0"/>
                  </a:lnTo>
                  <a:lnTo>
                    <a:pt x="180" y="1"/>
                  </a:lnTo>
                  <a:lnTo>
                    <a:pt x="171" y="3"/>
                  </a:lnTo>
                  <a:lnTo>
                    <a:pt x="158" y="5"/>
                  </a:lnTo>
                  <a:lnTo>
                    <a:pt x="149" y="9"/>
                  </a:lnTo>
                  <a:lnTo>
                    <a:pt x="140" y="10"/>
                  </a:lnTo>
                  <a:lnTo>
                    <a:pt x="129" y="16"/>
                  </a:lnTo>
                  <a:lnTo>
                    <a:pt x="120" y="21"/>
                  </a:lnTo>
                  <a:lnTo>
                    <a:pt x="111" y="25"/>
                  </a:lnTo>
                  <a:lnTo>
                    <a:pt x="102" y="30"/>
                  </a:lnTo>
                  <a:lnTo>
                    <a:pt x="95" y="36"/>
                  </a:lnTo>
                  <a:lnTo>
                    <a:pt x="77" y="47"/>
                  </a:lnTo>
                  <a:lnTo>
                    <a:pt x="62" y="61"/>
                  </a:lnTo>
                  <a:lnTo>
                    <a:pt x="48" y="76"/>
                  </a:lnTo>
                  <a:lnTo>
                    <a:pt x="37" y="94"/>
                  </a:lnTo>
                  <a:lnTo>
                    <a:pt x="31" y="101"/>
                  </a:lnTo>
                  <a:lnTo>
                    <a:pt x="26" y="110"/>
                  </a:lnTo>
                  <a:lnTo>
                    <a:pt x="22" y="119"/>
                  </a:lnTo>
                  <a:lnTo>
                    <a:pt x="17" y="128"/>
                  </a:lnTo>
                  <a:lnTo>
                    <a:pt x="11" y="139"/>
                  </a:lnTo>
                  <a:lnTo>
                    <a:pt x="9" y="148"/>
                  </a:lnTo>
                  <a:lnTo>
                    <a:pt x="6" y="158"/>
                  </a:lnTo>
                  <a:lnTo>
                    <a:pt x="4" y="170"/>
                  </a:lnTo>
                  <a:lnTo>
                    <a:pt x="2" y="179"/>
                  </a:lnTo>
                  <a:lnTo>
                    <a:pt x="0" y="190"/>
                  </a:lnTo>
                  <a:lnTo>
                    <a:pt x="0" y="214"/>
                  </a:lnTo>
                  <a:lnTo>
                    <a:pt x="22" y="214"/>
                  </a:lnTo>
                  <a:lnTo>
                    <a:pt x="22" y="194"/>
                  </a:lnTo>
                  <a:lnTo>
                    <a:pt x="24" y="183"/>
                  </a:lnTo>
                  <a:lnTo>
                    <a:pt x="26" y="174"/>
                  </a:lnTo>
                  <a:lnTo>
                    <a:pt x="28" y="165"/>
                  </a:lnTo>
                  <a:lnTo>
                    <a:pt x="31" y="156"/>
                  </a:lnTo>
                  <a:lnTo>
                    <a:pt x="33" y="147"/>
                  </a:lnTo>
                  <a:lnTo>
                    <a:pt x="35" y="139"/>
                  </a:lnTo>
                  <a:lnTo>
                    <a:pt x="40" y="130"/>
                  </a:lnTo>
                  <a:lnTo>
                    <a:pt x="44" y="121"/>
                  </a:lnTo>
                  <a:lnTo>
                    <a:pt x="49" y="112"/>
                  </a:lnTo>
                  <a:lnTo>
                    <a:pt x="55" y="105"/>
                  </a:lnTo>
                  <a:lnTo>
                    <a:pt x="60" y="96"/>
                  </a:lnTo>
                  <a:lnTo>
                    <a:pt x="66" y="90"/>
                  </a:lnTo>
                  <a:lnTo>
                    <a:pt x="73" y="83"/>
                  </a:lnTo>
                  <a:lnTo>
                    <a:pt x="77" y="76"/>
                  </a:lnTo>
                  <a:lnTo>
                    <a:pt x="84" y="72"/>
                  </a:lnTo>
                  <a:lnTo>
                    <a:pt x="91" y="65"/>
                  </a:lnTo>
                  <a:lnTo>
                    <a:pt x="97" y="59"/>
                  </a:lnTo>
                  <a:lnTo>
                    <a:pt x="106" y="54"/>
                  </a:lnTo>
                  <a:lnTo>
                    <a:pt x="113" y="49"/>
                  </a:lnTo>
                  <a:lnTo>
                    <a:pt x="122" y="43"/>
                  </a:lnTo>
                  <a:lnTo>
                    <a:pt x="131" y="39"/>
                  </a:lnTo>
                  <a:lnTo>
                    <a:pt x="140" y="34"/>
                  </a:lnTo>
                  <a:lnTo>
                    <a:pt x="147" y="32"/>
                  </a:lnTo>
                  <a:lnTo>
                    <a:pt x="157" y="30"/>
                  </a:lnTo>
                  <a:lnTo>
                    <a:pt x="166" y="27"/>
                  </a:lnTo>
                  <a:lnTo>
                    <a:pt x="175" y="25"/>
                  </a:lnTo>
                  <a:lnTo>
                    <a:pt x="184" y="23"/>
                  </a:lnTo>
                  <a:lnTo>
                    <a:pt x="193" y="21"/>
                  </a:lnTo>
                  <a:lnTo>
                    <a:pt x="215" y="21"/>
                  </a:lnTo>
                  <a:lnTo>
                    <a:pt x="233" y="21"/>
                  </a:lnTo>
                  <a:lnTo>
                    <a:pt x="244" y="23"/>
                  </a:lnTo>
                  <a:lnTo>
                    <a:pt x="253" y="25"/>
                  </a:lnTo>
                  <a:lnTo>
                    <a:pt x="262" y="27"/>
                  </a:lnTo>
                  <a:lnTo>
                    <a:pt x="271" y="30"/>
                  </a:lnTo>
                  <a:lnTo>
                    <a:pt x="280" y="32"/>
                  </a:lnTo>
                  <a:lnTo>
                    <a:pt x="287" y="34"/>
                  </a:lnTo>
                  <a:lnTo>
                    <a:pt x="296" y="39"/>
                  </a:lnTo>
                  <a:lnTo>
                    <a:pt x="305" y="43"/>
                  </a:lnTo>
                  <a:lnTo>
                    <a:pt x="324" y="54"/>
                  </a:lnTo>
                  <a:lnTo>
                    <a:pt x="336" y="65"/>
                  </a:lnTo>
                  <a:lnTo>
                    <a:pt x="344" y="72"/>
                  </a:lnTo>
                  <a:lnTo>
                    <a:pt x="351" y="78"/>
                  </a:lnTo>
                  <a:lnTo>
                    <a:pt x="364" y="90"/>
                  </a:lnTo>
                  <a:lnTo>
                    <a:pt x="369" y="96"/>
                  </a:lnTo>
                  <a:lnTo>
                    <a:pt x="374" y="105"/>
                  </a:lnTo>
                  <a:lnTo>
                    <a:pt x="380" y="112"/>
                  </a:lnTo>
                  <a:lnTo>
                    <a:pt x="385" y="121"/>
                  </a:lnTo>
                  <a:lnTo>
                    <a:pt x="389" y="130"/>
                  </a:lnTo>
                  <a:lnTo>
                    <a:pt x="394" y="139"/>
                  </a:lnTo>
                  <a:lnTo>
                    <a:pt x="396" y="147"/>
                  </a:lnTo>
                  <a:lnTo>
                    <a:pt x="398" y="156"/>
                  </a:lnTo>
                  <a:lnTo>
                    <a:pt x="402" y="165"/>
                  </a:lnTo>
                  <a:lnTo>
                    <a:pt x="404" y="174"/>
                  </a:lnTo>
                  <a:lnTo>
                    <a:pt x="405" y="183"/>
                  </a:lnTo>
                  <a:lnTo>
                    <a:pt x="407" y="192"/>
                  </a:lnTo>
                  <a:lnTo>
                    <a:pt x="407" y="203"/>
                  </a:lnTo>
                  <a:lnTo>
                    <a:pt x="409" y="216"/>
                  </a:lnTo>
                  <a:lnTo>
                    <a:pt x="409" y="212"/>
                  </a:lnTo>
                  <a:lnTo>
                    <a:pt x="407" y="221"/>
                  </a:lnTo>
                  <a:lnTo>
                    <a:pt x="407" y="232"/>
                  </a:lnTo>
                  <a:lnTo>
                    <a:pt x="405" y="243"/>
                  </a:lnTo>
                  <a:lnTo>
                    <a:pt x="404" y="252"/>
                  </a:lnTo>
                  <a:lnTo>
                    <a:pt x="402" y="261"/>
                  </a:lnTo>
                  <a:lnTo>
                    <a:pt x="398" y="270"/>
                  </a:lnTo>
                  <a:lnTo>
                    <a:pt x="396" y="279"/>
                  </a:lnTo>
                  <a:lnTo>
                    <a:pt x="394" y="286"/>
                  </a:lnTo>
                  <a:lnTo>
                    <a:pt x="389" y="296"/>
                  </a:lnTo>
                  <a:lnTo>
                    <a:pt x="385" y="305"/>
                  </a:lnTo>
                  <a:lnTo>
                    <a:pt x="374" y="323"/>
                  </a:lnTo>
                  <a:lnTo>
                    <a:pt x="364" y="336"/>
                  </a:lnTo>
                  <a:lnTo>
                    <a:pt x="336" y="363"/>
                  </a:lnTo>
                  <a:lnTo>
                    <a:pt x="324" y="374"/>
                  </a:lnTo>
                  <a:lnTo>
                    <a:pt x="305" y="385"/>
                  </a:lnTo>
                  <a:lnTo>
                    <a:pt x="296" y="388"/>
                  </a:lnTo>
                  <a:lnTo>
                    <a:pt x="287" y="394"/>
                  </a:lnTo>
                  <a:lnTo>
                    <a:pt x="280" y="395"/>
                  </a:lnTo>
                  <a:lnTo>
                    <a:pt x="271" y="397"/>
                  </a:lnTo>
                  <a:lnTo>
                    <a:pt x="262" y="401"/>
                  </a:lnTo>
                  <a:lnTo>
                    <a:pt x="253" y="403"/>
                  </a:lnTo>
                  <a:lnTo>
                    <a:pt x="244" y="405"/>
                  </a:lnTo>
                  <a:lnTo>
                    <a:pt x="235" y="406"/>
                  </a:lnTo>
                  <a:lnTo>
                    <a:pt x="222" y="406"/>
                  </a:lnTo>
                  <a:lnTo>
                    <a:pt x="213" y="408"/>
                  </a:lnTo>
                  <a:lnTo>
                    <a:pt x="216" y="408"/>
                  </a:lnTo>
                  <a:lnTo>
                    <a:pt x="206" y="406"/>
                  </a:lnTo>
                  <a:lnTo>
                    <a:pt x="195" y="406"/>
                  </a:lnTo>
                  <a:lnTo>
                    <a:pt x="184" y="405"/>
                  </a:lnTo>
                  <a:lnTo>
                    <a:pt x="175" y="403"/>
                  </a:lnTo>
                  <a:lnTo>
                    <a:pt x="166" y="401"/>
                  </a:lnTo>
                  <a:lnTo>
                    <a:pt x="157" y="397"/>
                  </a:lnTo>
                  <a:lnTo>
                    <a:pt x="147" y="395"/>
                  </a:lnTo>
                  <a:lnTo>
                    <a:pt x="140" y="394"/>
                  </a:lnTo>
                  <a:lnTo>
                    <a:pt x="131" y="388"/>
                  </a:lnTo>
                  <a:lnTo>
                    <a:pt x="122" y="385"/>
                  </a:lnTo>
                  <a:lnTo>
                    <a:pt x="113" y="379"/>
                  </a:lnTo>
                  <a:lnTo>
                    <a:pt x="106" y="374"/>
                  </a:lnTo>
                  <a:lnTo>
                    <a:pt x="97" y="368"/>
                  </a:lnTo>
                  <a:lnTo>
                    <a:pt x="91" y="363"/>
                  </a:lnTo>
                  <a:lnTo>
                    <a:pt x="78" y="350"/>
                  </a:lnTo>
                  <a:lnTo>
                    <a:pt x="73" y="343"/>
                  </a:lnTo>
                  <a:lnTo>
                    <a:pt x="66" y="336"/>
                  </a:lnTo>
                  <a:lnTo>
                    <a:pt x="55" y="323"/>
                  </a:lnTo>
                  <a:lnTo>
                    <a:pt x="44" y="305"/>
                  </a:lnTo>
                  <a:lnTo>
                    <a:pt x="40" y="296"/>
                  </a:lnTo>
                  <a:lnTo>
                    <a:pt x="35" y="286"/>
                  </a:lnTo>
                  <a:lnTo>
                    <a:pt x="33" y="279"/>
                  </a:lnTo>
                  <a:lnTo>
                    <a:pt x="31" y="270"/>
                  </a:lnTo>
                  <a:lnTo>
                    <a:pt x="28" y="261"/>
                  </a:lnTo>
                  <a:lnTo>
                    <a:pt x="26" y="252"/>
                  </a:lnTo>
                  <a:lnTo>
                    <a:pt x="24" y="243"/>
                  </a:lnTo>
                  <a:lnTo>
                    <a:pt x="22" y="234"/>
                  </a:lnTo>
                  <a:lnTo>
                    <a:pt x="22"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2" name="Freeform 7">
              <a:extLst>
                <a:ext uri="{FF2B5EF4-FFF2-40B4-BE49-F238E27FC236}">
                  <a16:creationId xmlns:a16="http://schemas.microsoft.com/office/drawing/2014/main" id="{80C40E46-5CDA-40C0-802B-D7E4DA0691DA}"/>
                </a:ext>
              </a:extLst>
            </p:cNvPr>
            <p:cNvSpPr>
              <a:spLocks/>
            </p:cNvSpPr>
            <p:nvPr/>
          </p:nvSpPr>
          <p:spPr bwMode="auto">
            <a:xfrm>
              <a:off x="3064" y="2685"/>
              <a:ext cx="430" cy="430"/>
            </a:xfrm>
            <a:custGeom>
              <a:avLst/>
              <a:gdLst>
                <a:gd name="T0" fmla="*/ 3 w 430"/>
                <a:gd name="T1" fmla="*/ 256 h 430"/>
                <a:gd name="T2" fmla="*/ 16 w 430"/>
                <a:gd name="T3" fmla="*/ 297 h 430"/>
                <a:gd name="T4" fmla="*/ 47 w 430"/>
                <a:gd name="T5" fmla="*/ 350 h 430"/>
                <a:gd name="T6" fmla="*/ 94 w 430"/>
                <a:gd name="T7" fmla="*/ 392 h 430"/>
                <a:gd name="T8" fmla="*/ 128 w 430"/>
                <a:gd name="T9" fmla="*/ 412 h 430"/>
                <a:gd name="T10" fmla="*/ 170 w 430"/>
                <a:gd name="T11" fmla="*/ 425 h 430"/>
                <a:gd name="T12" fmla="*/ 212 w 430"/>
                <a:gd name="T13" fmla="*/ 430 h 430"/>
                <a:gd name="T14" fmla="*/ 247 w 430"/>
                <a:gd name="T15" fmla="*/ 426 h 430"/>
                <a:gd name="T16" fmla="*/ 286 w 430"/>
                <a:gd name="T17" fmla="*/ 417 h 430"/>
                <a:gd name="T18" fmla="*/ 334 w 430"/>
                <a:gd name="T19" fmla="*/ 392 h 430"/>
                <a:gd name="T20" fmla="*/ 403 w 430"/>
                <a:gd name="T21" fmla="*/ 316 h 430"/>
                <a:gd name="T22" fmla="*/ 419 w 430"/>
                <a:gd name="T23" fmla="*/ 277 h 430"/>
                <a:gd name="T24" fmla="*/ 428 w 430"/>
                <a:gd name="T25" fmla="*/ 236 h 430"/>
                <a:gd name="T26" fmla="*/ 428 w 430"/>
                <a:gd name="T27" fmla="*/ 203 h 430"/>
                <a:gd name="T28" fmla="*/ 423 w 430"/>
                <a:gd name="T29" fmla="*/ 158 h 430"/>
                <a:gd name="T30" fmla="*/ 406 w 430"/>
                <a:gd name="T31" fmla="*/ 119 h 430"/>
                <a:gd name="T32" fmla="*/ 381 w 430"/>
                <a:gd name="T33" fmla="*/ 76 h 430"/>
                <a:gd name="T34" fmla="*/ 334 w 430"/>
                <a:gd name="T35" fmla="*/ 36 h 430"/>
                <a:gd name="T36" fmla="*/ 286 w 430"/>
                <a:gd name="T37" fmla="*/ 10 h 430"/>
                <a:gd name="T38" fmla="*/ 247 w 430"/>
                <a:gd name="T39" fmla="*/ 1 h 430"/>
                <a:gd name="T40" fmla="*/ 170 w 430"/>
                <a:gd name="T41" fmla="*/ 3 h 430"/>
                <a:gd name="T42" fmla="*/ 128 w 430"/>
                <a:gd name="T43" fmla="*/ 16 h 430"/>
                <a:gd name="T44" fmla="*/ 94 w 430"/>
                <a:gd name="T45" fmla="*/ 36 h 430"/>
                <a:gd name="T46" fmla="*/ 36 w 430"/>
                <a:gd name="T47" fmla="*/ 94 h 430"/>
                <a:gd name="T48" fmla="*/ 16 w 430"/>
                <a:gd name="T49" fmla="*/ 129 h 430"/>
                <a:gd name="T50" fmla="*/ 3 w 430"/>
                <a:gd name="T51" fmla="*/ 170 h 430"/>
                <a:gd name="T52" fmla="*/ 21 w 430"/>
                <a:gd name="T53" fmla="*/ 214 h 430"/>
                <a:gd name="T54" fmla="*/ 27 w 430"/>
                <a:gd name="T55" fmla="*/ 165 h 430"/>
                <a:gd name="T56" fmla="*/ 39 w 430"/>
                <a:gd name="T57" fmla="*/ 130 h 430"/>
                <a:gd name="T58" fmla="*/ 59 w 430"/>
                <a:gd name="T59" fmla="*/ 96 h 430"/>
                <a:gd name="T60" fmla="*/ 83 w 430"/>
                <a:gd name="T61" fmla="*/ 72 h 430"/>
                <a:gd name="T62" fmla="*/ 112 w 430"/>
                <a:gd name="T63" fmla="*/ 49 h 430"/>
                <a:gd name="T64" fmla="*/ 147 w 430"/>
                <a:gd name="T65" fmla="*/ 32 h 430"/>
                <a:gd name="T66" fmla="*/ 183 w 430"/>
                <a:gd name="T67" fmla="*/ 23 h 430"/>
                <a:gd name="T68" fmla="*/ 243 w 430"/>
                <a:gd name="T69" fmla="*/ 23 h 430"/>
                <a:gd name="T70" fmla="*/ 279 w 430"/>
                <a:gd name="T71" fmla="*/ 32 h 430"/>
                <a:gd name="T72" fmla="*/ 323 w 430"/>
                <a:gd name="T73" fmla="*/ 54 h 430"/>
                <a:gd name="T74" fmla="*/ 363 w 430"/>
                <a:gd name="T75" fmla="*/ 90 h 430"/>
                <a:gd name="T76" fmla="*/ 385 w 430"/>
                <a:gd name="T77" fmla="*/ 121 h 430"/>
                <a:gd name="T78" fmla="*/ 397 w 430"/>
                <a:gd name="T79" fmla="*/ 156 h 430"/>
                <a:gd name="T80" fmla="*/ 406 w 430"/>
                <a:gd name="T81" fmla="*/ 192 h 430"/>
                <a:gd name="T82" fmla="*/ 406 w 430"/>
                <a:gd name="T83" fmla="*/ 221 h 430"/>
                <a:gd name="T84" fmla="*/ 401 w 430"/>
                <a:gd name="T85" fmla="*/ 261 h 430"/>
                <a:gd name="T86" fmla="*/ 388 w 430"/>
                <a:gd name="T87" fmla="*/ 296 h 430"/>
                <a:gd name="T88" fmla="*/ 336 w 430"/>
                <a:gd name="T89" fmla="*/ 363 h 430"/>
                <a:gd name="T90" fmla="*/ 286 w 430"/>
                <a:gd name="T91" fmla="*/ 394 h 430"/>
                <a:gd name="T92" fmla="*/ 252 w 430"/>
                <a:gd name="T93" fmla="*/ 403 h 430"/>
                <a:gd name="T94" fmla="*/ 212 w 430"/>
                <a:gd name="T95" fmla="*/ 408 h 430"/>
                <a:gd name="T96" fmla="*/ 183 w 430"/>
                <a:gd name="T97" fmla="*/ 405 h 430"/>
                <a:gd name="T98" fmla="*/ 147 w 430"/>
                <a:gd name="T99" fmla="*/ 395 h 430"/>
                <a:gd name="T100" fmla="*/ 112 w 430"/>
                <a:gd name="T101" fmla="*/ 379 h 430"/>
                <a:gd name="T102" fmla="*/ 78 w 430"/>
                <a:gd name="T103" fmla="*/ 350 h 430"/>
                <a:gd name="T104" fmla="*/ 43 w 430"/>
                <a:gd name="T105" fmla="*/ 305 h 430"/>
                <a:gd name="T106" fmla="*/ 30 w 430"/>
                <a:gd name="T107" fmla="*/ 270 h 430"/>
                <a:gd name="T108" fmla="*/ 21 w 430"/>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0"/>
                <a:gd name="T166" fmla="*/ 0 h 430"/>
                <a:gd name="T167" fmla="*/ 430 w 430"/>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0" h="430">
                  <a:moveTo>
                    <a:pt x="0" y="214"/>
                  </a:moveTo>
                  <a:lnTo>
                    <a:pt x="0" y="234"/>
                  </a:lnTo>
                  <a:lnTo>
                    <a:pt x="1" y="247"/>
                  </a:lnTo>
                  <a:lnTo>
                    <a:pt x="3" y="256"/>
                  </a:lnTo>
                  <a:lnTo>
                    <a:pt x="5" y="268"/>
                  </a:lnTo>
                  <a:lnTo>
                    <a:pt x="9" y="277"/>
                  </a:lnTo>
                  <a:lnTo>
                    <a:pt x="10" y="287"/>
                  </a:lnTo>
                  <a:lnTo>
                    <a:pt x="16" y="297"/>
                  </a:lnTo>
                  <a:lnTo>
                    <a:pt x="21" y="306"/>
                  </a:lnTo>
                  <a:lnTo>
                    <a:pt x="25" y="316"/>
                  </a:lnTo>
                  <a:lnTo>
                    <a:pt x="36" y="334"/>
                  </a:lnTo>
                  <a:lnTo>
                    <a:pt x="47" y="350"/>
                  </a:lnTo>
                  <a:lnTo>
                    <a:pt x="54" y="357"/>
                  </a:lnTo>
                  <a:lnTo>
                    <a:pt x="59" y="365"/>
                  </a:lnTo>
                  <a:lnTo>
                    <a:pt x="76" y="381"/>
                  </a:lnTo>
                  <a:lnTo>
                    <a:pt x="94" y="392"/>
                  </a:lnTo>
                  <a:lnTo>
                    <a:pt x="101" y="397"/>
                  </a:lnTo>
                  <a:lnTo>
                    <a:pt x="110" y="403"/>
                  </a:lnTo>
                  <a:lnTo>
                    <a:pt x="119" y="406"/>
                  </a:lnTo>
                  <a:lnTo>
                    <a:pt x="128" y="412"/>
                  </a:lnTo>
                  <a:lnTo>
                    <a:pt x="139" y="417"/>
                  </a:lnTo>
                  <a:lnTo>
                    <a:pt x="148" y="419"/>
                  </a:lnTo>
                  <a:lnTo>
                    <a:pt x="158" y="423"/>
                  </a:lnTo>
                  <a:lnTo>
                    <a:pt x="170" y="425"/>
                  </a:lnTo>
                  <a:lnTo>
                    <a:pt x="179" y="426"/>
                  </a:lnTo>
                  <a:lnTo>
                    <a:pt x="190" y="428"/>
                  </a:lnTo>
                  <a:lnTo>
                    <a:pt x="201" y="428"/>
                  </a:lnTo>
                  <a:lnTo>
                    <a:pt x="212" y="430"/>
                  </a:lnTo>
                  <a:lnTo>
                    <a:pt x="216" y="430"/>
                  </a:lnTo>
                  <a:lnTo>
                    <a:pt x="225" y="428"/>
                  </a:lnTo>
                  <a:lnTo>
                    <a:pt x="234" y="428"/>
                  </a:lnTo>
                  <a:lnTo>
                    <a:pt x="247" y="426"/>
                  </a:lnTo>
                  <a:lnTo>
                    <a:pt x="256" y="425"/>
                  </a:lnTo>
                  <a:lnTo>
                    <a:pt x="268" y="423"/>
                  </a:lnTo>
                  <a:lnTo>
                    <a:pt x="277" y="419"/>
                  </a:lnTo>
                  <a:lnTo>
                    <a:pt x="286" y="417"/>
                  </a:lnTo>
                  <a:lnTo>
                    <a:pt x="297" y="412"/>
                  </a:lnTo>
                  <a:lnTo>
                    <a:pt x="306" y="406"/>
                  </a:lnTo>
                  <a:lnTo>
                    <a:pt x="316" y="403"/>
                  </a:lnTo>
                  <a:lnTo>
                    <a:pt x="334" y="392"/>
                  </a:lnTo>
                  <a:lnTo>
                    <a:pt x="350" y="381"/>
                  </a:lnTo>
                  <a:lnTo>
                    <a:pt x="381" y="350"/>
                  </a:lnTo>
                  <a:lnTo>
                    <a:pt x="392" y="334"/>
                  </a:lnTo>
                  <a:lnTo>
                    <a:pt x="403" y="316"/>
                  </a:lnTo>
                  <a:lnTo>
                    <a:pt x="406" y="306"/>
                  </a:lnTo>
                  <a:lnTo>
                    <a:pt x="412" y="297"/>
                  </a:lnTo>
                  <a:lnTo>
                    <a:pt x="417" y="287"/>
                  </a:lnTo>
                  <a:lnTo>
                    <a:pt x="419" y="277"/>
                  </a:lnTo>
                  <a:lnTo>
                    <a:pt x="423" y="268"/>
                  </a:lnTo>
                  <a:lnTo>
                    <a:pt x="425" y="256"/>
                  </a:lnTo>
                  <a:lnTo>
                    <a:pt x="426" y="247"/>
                  </a:lnTo>
                  <a:lnTo>
                    <a:pt x="428" y="236"/>
                  </a:lnTo>
                  <a:lnTo>
                    <a:pt x="428" y="225"/>
                  </a:lnTo>
                  <a:lnTo>
                    <a:pt x="430" y="216"/>
                  </a:lnTo>
                  <a:lnTo>
                    <a:pt x="430" y="212"/>
                  </a:lnTo>
                  <a:lnTo>
                    <a:pt x="428" y="203"/>
                  </a:lnTo>
                  <a:lnTo>
                    <a:pt x="428" y="192"/>
                  </a:lnTo>
                  <a:lnTo>
                    <a:pt x="426" y="179"/>
                  </a:lnTo>
                  <a:lnTo>
                    <a:pt x="425" y="170"/>
                  </a:lnTo>
                  <a:lnTo>
                    <a:pt x="423" y="158"/>
                  </a:lnTo>
                  <a:lnTo>
                    <a:pt x="419" y="149"/>
                  </a:lnTo>
                  <a:lnTo>
                    <a:pt x="417" y="139"/>
                  </a:lnTo>
                  <a:lnTo>
                    <a:pt x="412" y="129"/>
                  </a:lnTo>
                  <a:lnTo>
                    <a:pt x="406" y="119"/>
                  </a:lnTo>
                  <a:lnTo>
                    <a:pt x="403" y="110"/>
                  </a:lnTo>
                  <a:lnTo>
                    <a:pt x="397" y="101"/>
                  </a:lnTo>
                  <a:lnTo>
                    <a:pt x="392" y="94"/>
                  </a:lnTo>
                  <a:lnTo>
                    <a:pt x="381" y="76"/>
                  </a:lnTo>
                  <a:lnTo>
                    <a:pt x="365" y="60"/>
                  </a:lnTo>
                  <a:lnTo>
                    <a:pt x="357" y="54"/>
                  </a:lnTo>
                  <a:lnTo>
                    <a:pt x="350" y="47"/>
                  </a:lnTo>
                  <a:lnTo>
                    <a:pt x="334" y="36"/>
                  </a:lnTo>
                  <a:lnTo>
                    <a:pt x="316" y="25"/>
                  </a:lnTo>
                  <a:lnTo>
                    <a:pt x="306" y="21"/>
                  </a:lnTo>
                  <a:lnTo>
                    <a:pt x="297" y="16"/>
                  </a:lnTo>
                  <a:lnTo>
                    <a:pt x="286" y="10"/>
                  </a:lnTo>
                  <a:lnTo>
                    <a:pt x="277" y="9"/>
                  </a:lnTo>
                  <a:lnTo>
                    <a:pt x="268" y="5"/>
                  </a:lnTo>
                  <a:lnTo>
                    <a:pt x="256" y="3"/>
                  </a:lnTo>
                  <a:lnTo>
                    <a:pt x="247" y="1"/>
                  </a:lnTo>
                  <a:lnTo>
                    <a:pt x="236" y="0"/>
                  </a:lnTo>
                  <a:lnTo>
                    <a:pt x="192" y="0"/>
                  </a:lnTo>
                  <a:lnTo>
                    <a:pt x="179" y="1"/>
                  </a:lnTo>
                  <a:lnTo>
                    <a:pt x="170" y="3"/>
                  </a:lnTo>
                  <a:lnTo>
                    <a:pt x="158" y="5"/>
                  </a:lnTo>
                  <a:lnTo>
                    <a:pt x="148" y="9"/>
                  </a:lnTo>
                  <a:lnTo>
                    <a:pt x="139" y="10"/>
                  </a:lnTo>
                  <a:lnTo>
                    <a:pt x="128" y="16"/>
                  </a:lnTo>
                  <a:lnTo>
                    <a:pt x="119" y="21"/>
                  </a:lnTo>
                  <a:lnTo>
                    <a:pt x="110" y="25"/>
                  </a:lnTo>
                  <a:lnTo>
                    <a:pt x="101" y="30"/>
                  </a:lnTo>
                  <a:lnTo>
                    <a:pt x="94" y="36"/>
                  </a:lnTo>
                  <a:lnTo>
                    <a:pt x="76" y="47"/>
                  </a:lnTo>
                  <a:lnTo>
                    <a:pt x="61" y="61"/>
                  </a:lnTo>
                  <a:lnTo>
                    <a:pt x="47" y="76"/>
                  </a:lnTo>
                  <a:lnTo>
                    <a:pt x="36" y="94"/>
                  </a:lnTo>
                  <a:lnTo>
                    <a:pt x="30" y="101"/>
                  </a:lnTo>
                  <a:lnTo>
                    <a:pt x="25" y="110"/>
                  </a:lnTo>
                  <a:lnTo>
                    <a:pt x="21" y="119"/>
                  </a:lnTo>
                  <a:lnTo>
                    <a:pt x="16" y="129"/>
                  </a:lnTo>
                  <a:lnTo>
                    <a:pt x="10" y="139"/>
                  </a:lnTo>
                  <a:lnTo>
                    <a:pt x="9" y="149"/>
                  </a:lnTo>
                  <a:lnTo>
                    <a:pt x="5" y="158"/>
                  </a:lnTo>
                  <a:lnTo>
                    <a:pt x="3" y="170"/>
                  </a:lnTo>
                  <a:lnTo>
                    <a:pt x="1" y="179"/>
                  </a:lnTo>
                  <a:lnTo>
                    <a:pt x="0" y="190"/>
                  </a:lnTo>
                  <a:lnTo>
                    <a:pt x="0" y="214"/>
                  </a:lnTo>
                  <a:lnTo>
                    <a:pt x="21" y="214"/>
                  </a:lnTo>
                  <a:lnTo>
                    <a:pt x="21" y="194"/>
                  </a:lnTo>
                  <a:lnTo>
                    <a:pt x="23" y="183"/>
                  </a:lnTo>
                  <a:lnTo>
                    <a:pt x="25" y="174"/>
                  </a:lnTo>
                  <a:lnTo>
                    <a:pt x="27" y="165"/>
                  </a:lnTo>
                  <a:lnTo>
                    <a:pt x="30" y="156"/>
                  </a:lnTo>
                  <a:lnTo>
                    <a:pt x="32" y="147"/>
                  </a:lnTo>
                  <a:lnTo>
                    <a:pt x="34" y="139"/>
                  </a:lnTo>
                  <a:lnTo>
                    <a:pt x="39" y="130"/>
                  </a:lnTo>
                  <a:lnTo>
                    <a:pt x="43" y="121"/>
                  </a:lnTo>
                  <a:lnTo>
                    <a:pt x="49" y="112"/>
                  </a:lnTo>
                  <a:lnTo>
                    <a:pt x="54" y="105"/>
                  </a:lnTo>
                  <a:lnTo>
                    <a:pt x="59" y="96"/>
                  </a:lnTo>
                  <a:lnTo>
                    <a:pt x="65" y="90"/>
                  </a:lnTo>
                  <a:lnTo>
                    <a:pt x="72" y="83"/>
                  </a:lnTo>
                  <a:lnTo>
                    <a:pt x="76" y="76"/>
                  </a:lnTo>
                  <a:lnTo>
                    <a:pt x="83" y="72"/>
                  </a:lnTo>
                  <a:lnTo>
                    <a:pt x="90" y="65"/>
                  </a:lnTo>
                  <a:lnTo>
                    <a:pt x="96" y="60"/>
                  </a:lnTo>
                  <a:lnTo>
                    <a:pt x="105" y="54"/>
                  </a:lnTo>
                  <a:lnTo>
                    <a:pt x="112" y="49"/>
                  </a:lnTo>
                  <a:lnTo>
                    <a:pt x="121" y="43"/>
                  </a:lnTo>
                  <a:lnTo>
                    <a:pt x="130" y="40"/>
                  </a:lnTo>
                  <a:lnTo>
                    <a:pt x="139" y="34"/>
                  </a:lnTo>
                  <a:lnTo>
                    <a:pt x="147" y="32"/>
                  </a:lnTo>
                  <a:lnTo>
                    <a:pt x="156" y="30"/>
                  </a:lnTo>
                  <a:lnTo>
                    <a:pt x="165" y="27"/>
                  </a:lnTo>
                  <a:lnTo>
                    <a:pt x="174" y="25"/>
                  </a:lnTo>
                  <a:lnTo>
                    <a:pt x="183" y="23"/>
                  </a:lnTo>
                  <a:lnTo>
                    <a:pt x="192" y="21"/>
                  </a:lnTo>
                  <a:lnTo>
                    <a:pt x="214" y="21"/>
                  </a:lnTo>
                  <a:lnTo>
                    <a:pt x="232" y="21"/>
                  </a:lnTo>
                  <a:lnTo>
                    <a:pt x="243" y="23"/>
                  </a:lnTo>
                  <a:lnTo>
                    <a:pt x="252" y="25"/>
                  </a:lnTo>
                  <a:lnTo>
                    <a:pt x="261" y="27"/>
                  </a:lnTo>
                  <a:lnTo>
                    <a:pt x="270" y="30"/>
                  </a:lnTo>
                  <a:lnTo>
                    <a:pt x="279" y="32"/>
                  </a:lnTo>
                  <a:lnTo>
                    <a:pt x="286" y="34"/>
                  </a:lnTo>
                  <a:lnTo>
                    <a:pt x="296" y="40"/>
                  </a:lnTo>
                  <a:lnTo>
                    <a:pt x="305" y="43"/>
                  </a:lnTo>
                  <a:lnTo>
                    <a:pt x="323" y="54"/>
                  </a:lnTo>
                  <a:lnTo>
                    <a:pt x="336" y="65"/>
                  </a:lnTo>
                  <a:lnTo>
                    <a:pt x="343" y="72"/>
                  </a:lnTo>
                  <a:lnTo>
                    <a:pt x="350" y="78"/>
                  </a:lnTo>
                  <a:lnTo>
                    <a:pt x="363" y="90"/>
                  </a:lnTo>
                  <a:lnTo>
                    <a:pt x="368" y="96"/>
                  </a:lnTo>
                  <a:lnTo>
                    <a:pt x="374" y="105"/>
                  </a:lnTo>
                  <a:lnTo>
                    <a:pt x="379" y="112"/>
                  </a:lnTo>
                  <a:lnTo>
                    <a:pt x="385" y="121"/>
                  </a:lnTo>
                  <a:lnTo>
                    <a:pt x="388" y="130"/>
                  </a:lnTo>
                  <a:lnTo>
                    <a:pt x="394" y="139"/>
                  </a:lnTo>
                  <a:lnTo>
                    <a:pt x="395" y="147"/>
                  </a:lnTo>
                  <a:lnTo>
                    <a:pt x="397" y="156"/>
                  </a:lnTo>
                  <a:lnTo>
                    <a:pt x="401" y="165"/>
                  </a:lnTo>
                  <a:lnTo>
                    <a:pt x="403" y="174"/>
                  </a:lnTo>
                  <a:lnTo>
                    <a:pt x="405" y="183"/>
                  </a:lnTo>
                  <a:lnTo>
                    <a:pt x="406" y="192"/>
                  </a:lnTo>
                  <a:lnTo>
                    <a:pt x="406" y="203"/>
                  </a:lnTo>
                  <a:lnTo>
                    <a:pt x="408" y="216"/>
                  </a:lnTo>
                  <a:lnTo>
                    <a:pt x="408" y="212"/>
                  </a:lnTo>
                  <a:lnTo>
                    <a:pt x="406" y="221"/>
                  </a:lnTo>
                  <a:lnTo>
                    <a:pt x="406" y="232"/>
                  </a:lnTo>
                  <a:lnTo>
                    <a:pt x="405" y="243"/>
                  </a:lnTo>
                  <a:lnTo>
                    <a:pt x="403" y="252"/>
                  </a:lnTo>
                  <a:lnTo>
                    <a:pt x="401" y="261"/>
                  </a:lnTo>
                  <a:lnTo>
                    <a:pt x="397" y="270"/>
                  </a:lnTo>
                  <a:lnTo>
                    <a:pt x="395" y="279"/>
                  </a:lnTo>
                  <a:lnTo>
                    <a:pt x="394" y="287"/>
                  </a:lnTo>
                  <a:lnTo>
                    <a:pt x="388" y="296"/>
                  </a:lnTo>
                  <a:lnTo>
                    <a:pt x="385" y="305"/>
                  </a:lnTo>
                  <a:lnTo>
                    <a:pt x="374" y="323"/>
                  </a:lnTo>
                  <a:lnTo>
                    <a:pt x="363" y="336"/>
                  </a:lnTo>
                  <a:lnTo>
                    <a:pt x="336" y="363"/>
                  </a:lnTo>
                  <a:lnTo>
                    <a:pt x="323" y="374"/>
                  </a:lnTo>
                  <a:lnTo>
                    <a:pt x="305" y="385"/>
                  </a:lnTo>
                  <a:lnTo>
                    <a:pt x="296" y="388"/>
                  </a:lnTo>
                  <a:lnTo>
                    <a:pt x="286" y="394"/>
                  </a:lnTo>
                  <a:lnTo>
                    <a:pt x="279" y="395"/>
                  </a:lnTo>
                  <a:lnTo>
                    <a:pt x="270" y="397"/>
                  </a:lnTo>
                  <a:lnTo>
                    <a:pt x="261" y="401"/>
                  </a:lnTo>
                  <a:lnTo>
                    <a:pt x="252" y="403"/>
                  </a:lnTo>
                  <a:lnTo>
                    <a:pt x="243" y="405"/>
                  </a:lnTo>
                  <a:lnTo>
                    <a:pt x="234" y="406"/>
                  </a:lnTo>
                  <a:lnTo>
                    <a:pt x="221" y="406"/>
                  </a:lnTo>
                  <a:lnTo>
                    <a:pt x="212" y="408"/>
                  </a:lnTo>
                  <a:lnTo>
                    <a:pt x="216" y="408"/>
                  </a:lnTo>
                  <a:lnTo>
                    <a:pt x="205" y="406"/>
                  </a:lnTo>
                  <a:lnTo>
                    <a:pt x="194" y="406"/>
                  </a:lnTo>
                  <a:lnTo>
                    <a:pt x="183" y="405"/>
                  </a:lnTo>
                  <a:lnTo>
                    <a:pt x="174" y="403"/>
                  </a:lnTo>
                  <a:lnTo>
                    <a:pt x="165" y="401"/>
                  </a:lnTo>
                  <a:lnTo>
                    <a:pt x="156" y="397"/>
                  </a:lnTo>
                  <a:lnTo>
                    <a:pt x="147" y="395"/>
                  </a:lnTo>
                  <a:lnTo>
                    <a:pt x="139" y="394"/>
                  </a:lnTo>
                  <a:lnTo>
                    <a:pt x="130" y="388"/>
                  </a:lnTo>
                  <a:lnTo>
                    <a:pt x="121" y="385"/>
                  </a:lnTo>
                  <a:lnTo>
                    <a:pt x="112" y="379"/>
                  </a:lnTo>
                  <a:lnTo>
                    <a:pt x="105" y="374"/>
                  </a:lnTo>
                  <a:lnTo>
                    <a:pt x="96" y="368"/>
                  </a:lnTo>
                  <a:lnTo>
                    <a:pt x="90" y="363"/>
                  </a:lnTo>
                  <a:lnTo>
                    <a:pt x="78" y="350"/>
                  </a:lnTo>
                  <a:lnTo>
                    <a:pt x="72" y="343"/>
                  </a:lnTo>
                  <a:lnTo>
                    <a:pt x="65" y="336"/>
                  </a:lnTo>
                  <a:lnTo>
                    <a:pt x="54" y="323"/>
                  </a:lnTo>
                  <a:lnTo>
                    <a:pt x="43" y="305"/>
                  </a:lnTo>
                  <a:lnTo>
                    <a:pt x="39" y="296"/>
                  </a:lnTo>
                  <a:lnTo>
                    <a:pt x="34" y="287"/>
                  </a:lnTo>
                  <a:lnTo>
                    <a:pt x="32" y="279"/>
                  </a:lnTo>
                  <a:lnTo>
                    <a:pt x="30" y="270"/>
                  </a:lnTo>
                  <a:lnTo>
                    <a:pt x="27" y="261"/>
                  </a:lnTo>
                  <a:lnTo>
                    <a:pt x="25" y="252"/>
                  </a:lnTo>
                  <a:lnTo>
                    <a:pt x="23" y="243"/>
                  </a:lnTo>
                  <a:lnTo>
                    <a:pt x="21" y="234"/>
                  </a:lnTo>
                  <a:lnTo>
                    <a:pt x="21"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3" name="Freeform 8">
              <a:extLst>
                <a:ext uri="{FF2B5EF4-FFF2-40B4-BE49-F238E27FC236}">
                  <a16:creationId xmlns:a16="http://schemas.microsoft.com/office/drawing/2014/main" id="{20B4D9DF-9B9C-4121-AB76-1E4A199BF51B}"/>
                </a:ext>
              </a:extLst>
            </p:cNvPr>
            <p:cNvSpPr>
              <a:spLocks/>
            </p:cNvSpPr>
            <p:nvPr/>
          </p:nvSpPr>
          <p:spPr bwMode="auto">
            <a:xfrm>
              <a:off x="4596" y="2650"/>
              <a:ext cx="431" cy="430"/>
            </a:xfrm>
            <a:custGeom>
              <a:avLst/>
              <a:gdLst>
                <a:gd name="T0" fmla="*/ 4 w 431"/>
                <a:gd name="T1" fmla="*/ 256 h 430"/>
                <a:gd name="T2" fmla="*/ 17 w 431"/>
                <a:gd name="T3" fmla="*/ 298 h 430"/>
                <a:gd name="T4" fmla="*/ 48 w 431"/>
                <a:gd name="T5" fmla="*/ 351 h 430"/>
                <a:gd name="T6" fmla="*/ 95 w 431"/>
                <a:gd name="T7" fmla="*/ 392 h 430"/>
                <a:gd name="T8" fmla="*/ 129 w 431"/>
                <a:gd name="T9" fmla="*/ 412 h 430"/>
                <a:gd name="T10" fmla="*/ 171 w 431"/>
                <a:gd name="T11" fmla="*/ 425 h 430"/>
                <a:gd name="T12" fmla="*/ 213 w 431"/>
                <a:gd name="T13" fmla="*/ 430 h 430"/>
                <a:gd name="T14" fmla="*/ 247 w 431"/>
                <a:gd name="T15" fmla="*/ 427 h 430"/>
                <a:gd name="T16" fmla="*/ 287 w 431"/>
                <a:gd name="T17" fmla="*/ 418 h 430"/>
                <a:gd name="T18" fmla="*/ 335 w 431"/>
                <a:gd name="T19" fmla="*/ 392 h 430"/>
                <a:gd name="T20" fmla="*/ 404 w 431"/>
                <a:gd name="T21" fmla="*/ 316 h 430"/>
                <a:gd name="T22" fmla="*/ 420 w 431"/>
                <a:gd name="T23" fmla="*/ 278 h 430"/>
                <a:gd name="T24" fmla="*/ 429 w 431"/>
                <a:gd name="T25" fmla="*/ 236 h 430"/>
                <a:gd name="T26" fmla="*/ 429 w 431"/>
                <a:gd name="T27" fmla="*/ 203 h 430"/>
                <a:gd name="T28" fmla="*/ 423 w 431"/>
                <a:gd name="T29" fmla="*/ 158 h 430"/>
                <a:gd name="T30" fmla="*/ 407 w 431"/>
                <a:gd name="T31" fmla="*/ 120 h 430"/>
                <a:gd name="T32" fmla="*/ 382 w 431"/>
                <a:gd name="T33" fmla="*/ 76 h 430"/>
                <a:gd name="T34" fmla="*/ 335 w 431"/>
                <a:gd name="T35" fmla="*/ 36 h 430"/>
                <a:gd name="T36" fmla="*/ 287 w 431"/>
                <a:gd name="T37" fmla="*/ 11 h 430"/>
                <a:gd name="T38" fmla="*/ 247 w 431"/>
                <a:gd name="T39" fmla="*/ 2 h 430"/>
                <a:gd name="T40" fmla="*/ 171 w 431"/>
                <a:gd name="T41" fmla="*/ 4 h 430"/>
                <a:gd name="T42" fmla="*/ 129 w 431"/>
                <a:gd name="T43" fmla="*/ 16 h 430"/>
                <a:gd name="T44" fmla="*/ 95 w 431"/>
                <a:gd name="T45" fmla="*/ 36 h 430"/>
                <a:gd name="T46" fmla="*/ 37 w 431"/>
                <a:gd name="T47" fmla="*/ 95 h 430"/>
                <a:gd name="T48" fmla="*/ 17 w 431"/>
                <a:gd name="T49" fmla="*/ 129 h 430"/>
                <a:gd name="T50" fmla="*/ 4 w 431"/>
                <a:gd name="T51" fmla="*/ 171 h 430"/>
                <a:gd name="T52" fmla="*/ 22 w 431"/>
                <a:gd name="T53" fmla="*/ 214 h 430"/>
                <a:gd name="T54" fmla="*/ 28 w 431"/>
                <a:gd name="T55" fmla="*/ 165 h 430"/>
                <a:gd name="T56" fmla="*/ 40 w 431"/>
                <a:gd name="T57" fmla="*/ 131 h 430"/>
                <a:gd name="T58" fmla="*/ 60 w 431"/>
                <a:gd name="T59" fmla="*/ 96 h 430"/>
                <a:gd name="T60" fmla="*/ 84 w 431"/>
                <a:gd name="T61" fmla="*/ 73 h 430"/>
                <a:gd name="T62" fmla="*/ 113 w 431"/>
                <a:gd name="T63" fmla="*/ 49 h 430"/>
                <a:gd name="T64" fmla="*/ 147 w 431"/>
                <a:gd name="T65" fmla="*/ 33 h 430"/>
                <a:gd name="T66" fmla="*/ 184 w 431"/>
                <a:gd name="T67" fmla="*/ 24 h 430"/>
                <a:gd name="T68" fmla="*/ 244 w 431"/>
                <a:gd name="T69" fmla="*/ 24 h 430"/>
                <a:gd name="T70" fmla="*/ 280 w 431"/>
                <a:gd name="T71" fmla="*/ 33 h 430"/>
                <a:gd name="T72" fmla="*/ 324 w 431"/>
                <a:gd name="T73" fmla="*/ 55 h 430"/>
                <a:gd name="T74" fmla="*/ 364 w 431"/>
                <a:gd name="T75" fmla="*/ 91 h 430"/>
                <a:gd name="T76" fmla="*/ 385 w 431"/>
                <a:gd name="T77" fmla="*/ 122 h 430"/>
                <a:gd name="T78" fmla="*/ 398 w 431"/>
                <a:gd name="T79" fmla="*/ 156 h 430"/>
                <a:gd name="T80" fmla="*/ 407 w 431"/>
                <a:gd name="T81" fmla="*/ 193 h 430"/>
                <a:gd name="T82" fmla="*/ 407 w 431"/>
                <a:gd name="T83" fmla="*/ 222 h 430"/>
                <a:gd name="T84" fmla="*/ 402 w 431"/>
                <a:gd name="T85" fmla="*/ 262 h 430"/>
                <a:gd name="T86" fmla="*/ 389 w 431"/>
                <a:gd name="T87" fmla="*/ 296 h 430"/>
                <a:gd name="T88" fmla="*/ 336 w 431"/>
                <a:gd name="T89" fmla="*/ 363 h 430"/>
                <a:gd name="T90" fmla="*/ 287 w 431"/>
                <a:gd name="T91" fmla="*/ 394 h 430"/>
                <a:gd name="T92" fmla="*/ 253 w 431"/>
                <a:gd name="T93" fmla="*/ 403 h 430"/>
                <a:gd name="T94" fmla="*/ 213 w 431"/>
                <a:gd name="T95" fmla="*/ 409 h 430"/>
                <a:gd name="T96" fmla="*/ 184 w 431"/>
                <a:gd name="T97" fmla="*/ 405 h 430"/>
                <a:gd name="T98" fmla="*/ 147 w 431"/>
                <a:gd name="T99" fmla="*/ 396 h 430"/>
                <a:gd name="T100" fmla="*/ 113 w 431"/>
                <a:gd name="T101" fmla="*/ 380 h 430"/>
                <a:gd name="T102" fmla="*/ 78 w 431"/>
                <a:gd name="T103" fmla="*/ 351 h 430"/>
                <a:gd name="T104" fmla="*/ 44 w 431"/>
                <a:gd name="T105" fmla="*/ 305 h 430"/>
                <a:gd name="T106" fmla="*/ 31 w 431"/>
                <a:gd name="T107" fmla="*/ 271 h 430"/>
                <a:gd name="T108" fmla="*/ 22 w 431"/>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1"/>
                <a:gd name="T166" fmla="*/ 0 h 430"/>
                <a:gd name="T167" fmla="*/ 431 w 431"/>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1" h="430">
                  <a:moveTo>
                    <a:pt x="0" y="214"/>
                  </a:moveTo>
                  <a:lnTo>
                    <a:pt x="0" y="234"/>
                  </a:lnTo>
                  <a:lnTo>
                    <a:pt x="2" y="247"/>
                  </a:lnTo>
                  <a:lnTo>
                    <a:pt x="4" y="256"/>
                  </a:lnTo>
                  <a:lnTo>
                    <a:pt x="6" y="269"/>
                  </a:lnTo>
                  <a:lnTo>
                    <a:pt x="9" y="278"/>
                  </a:lnTo>
                  <a:lnTo>
                    <a:pt x="11" y="287"/>
                  </a:lnTo>
                  <a:lnTo>
                    <a:pt x="17" y="298"/>
                  </a:lnTo>
                  <a:lnTo>
                    <a:pt x="22" y="307"/>
                  </a:lnTo>
                  <a:lnTo>
                    <a:pt x="26" y="316"/>
                  </a:lnTo>
                  <a:lnTo>
                    <a:pt x="37" y="334"/>
                  </a:lnTo>
                  <a:lnTo>
                    <a:pt x="48" y="351"/>
                  </a:lnTo>
                  <a:lnTo>
                    <a:pt x="55" y="358"/>
                  </a:lnTo>
                  <a:lnTo>
                    <a:pt x="60" y="365"/>
                  </a:lnTo>
                  <a:lnTo>
                    <a:pt x="77" y="381"/>
                  </a:lnTo>
                  <a:lnTo>
                    <a:pt x="95" y="392"/>
                  </a:lnTo>
                  <a:lnTo>
                    <a:pt x="102" y="398"/>
                  </a:lnTo>
                  <a:lnTo>
                    <a:pt x="111" y="403"/>
                  </a:lnTo>
                  <a:lnTo>
                    <a:pt x="120" y="407"/>
                  </a:lnTo>
                  <a:lnTo>
                    <a:pt x="129" y="412"/>
                  </a:lnTo>
                  <a:lnTo>
                    <a:pt x="140" y="418"/>
                  </a:lnTo>
                  <a:lnTo>
                    <a:pt x="149" y="420"/>
                  </a:lnTo>
                  <a:lnTo>
                    <a:pt x="158" y="423"/>
                  </a:lnTo>
                  <a:lnTo>
                    <a:pt x="171" y="425"/>
                  </a:lnTo>
                  <a:lnTo>
                    <a:pt x="180" y="427"/>
                  </a:lnTo>
                  <a:lnTo>
                    <a:pt x="191" y="429"/>
                  </a:lnTo>
                  <a:lnTo>
                    <a:pt x="202" y="429"/>
                  </a:lnTo>
                  <a:lnTo>
                    <a:pt x="213" y="430"/>
                  </a:lnTo>
                  <a:lnTo>
                    <a:pt x="216" y="430"/>
                  </a:lnTo>
                  <a:lnTo>
                    <a:pt x="226" y="429"/>
                  </a:lnTo>
                  <a:lnTo>
                    <a:pt x="235" y="429"/>
                  </a:lnTo>
                  <a:lnTo>
                    <a:pt x="247" y="427"/>
                  </a:lnTo>
                  <a:lnTo>
                    <a:pt x="256" y="425"/>
                  </a:lnTo>
                  <a:lnTo>
                    <a:pt x="269" y="423"/>
                  </a:lnTo>
                  <a:lnTo>
                    <a:pt x="278" y="420"/>
                  </a:lnTo>
                  <a:lnTo>
                    <a:pt x="287" y="418"/>
                  </a:lnTo>
                  <a:lnTo>
                    <a:pt x="298" y="412"/>
                  </a:lnTo>
                  <a:lnTo>
                    <a:pt x="307" y="407"/>
                  </a:lnTo>
                  <a:lnTo>
                    <a:pt x="316" y="403"/>
                  </a:lnTo>
                  <a:lnTo>
                    <a:pt x="335" y="392"/>
                  </a:lnTo>
                  <a:lnTo>
                    <a:pt x="351" y="381"/>
                  </a:lnTo>
                  <a:lnTo>
                    <a:pt x="382" y="351"/>
                  </a:lnTo>
                  <a:lnTo>
                    <a:pt x="393" y="334"/>
                  </a:lnTo>
                  <a:lnTo>
                    <a:pt x="404" y="316"/>
                  </a:lnTo>
                  <a:lnTo>
                    <a:pt x="407" y="307"/>
                  </a:lnTo>
                  <a:lnTo>
                    <a:pt x="413" y="298"/>
                  </a:lnTo>
                  <a:lnTo>
                    <a:pt x="418" y="287"/>
                  </a:lnTo>
                  <a:lnTo>
                    <a:pt x="420" y="278"/>
                  </a:lnTo>
                  <a:lnTo>
                    <a:pt x="423" y="269"/>
                  </a:lnTo>
                  <a:lnTo>
                    <a:pt x="425" y="256"/>
                  </a:lnTo>
                  <a:lnTo>
                    <a:pt x="427" y="247"/>
                  </a:lnTo>
                  <a:lnTo>
                    <a:pt x="429" y="236"/>
                  </a:lnTo>
                  <a:lnTo>
                    <a:pt x="429" y="225"/>
                  </a:lnTo>
                  <a:lnTo>
                    <a:pt x="431" y="216"/>
                  </a:lnTo>
                  <a:lnTo>
                    <a:pt x="431" y="213"/>
                  </a:lnTo>
                  <a:lnTo>
                    <a:pt x="429" y="203"/>
                  </a:lnTo>
                  <a:lnTo>
                    <a:pt x="429" y="193"/>
                  </a:lnTo>
                  <a:lnTo>
                    <a:pt x="427" y="180"/>
                  </a:lnTo>
                  <a:lnTo>
                    <a:pt x="425" y="171"/>
                  </a:lnTo>
                  <a:lnTo>
                    <a:pt x="423" y="158"/>
                  </a:lnTo>
                  <a:lnTo>
                    <a:pt x="420" y="149"/>
                  </a:lnTo>
                  <a:lnTo>
                    <a:pt x="418" y="140"/>
                  </a:lnTo>
                  <a:lnTo>
                    <a:pt x="413" y="129"/>
                  </a:lnTo>
                  <a:lnTo>
                    <a:pt x="407" y="120"/>
                  </a:lnTo>
                  <a:lnTo>
                    <a:pt x="404" y="111"/>
                  </a:lnTo>
                  <a:lnTo>
                    <a:pt x="398" y="102"/>
                  </a:lnTo>
                  <a:lnTo>
                    <a:pt x="393" y="95"/>
                  </a:lnTo>
                  <a:lnTo>
                    <a:pt x="382" y="76"/>
                  </a:lnTo>
                  <a:lnTo>
                    <a:pt x="365" y="60"/>
                  </a:lnTo>
                  <a:lnTo>
                    <a:pt x="358" y="55"/>
                  </a:lnTo>
                  <a:lnTo>
                    <a:pt x="351" y="47"/>
                  </a:lnTo>
                  <a:lnTo>
                    <a:pt x="335" y="36"/>
                  </a:lnTo>
                  <a:lnTo>
                    <a:pt x="316" y="26"/>
                  </a:lnTo>
                  <a:lnTo>
                    <a:pt x="307" y="22"/>
                  </a:lnTo>
                  <a:lnTo>
                    <a:pt x="298" y="16"/>
                  </a:lnTo>
                  <a:lnTo>
                    <a:pt x="287" y="11"/>
                  </a:lnTo>
                  <a:lnTo>
                    <a:pt x="278" y="9"/>
                  </a:lnTo>
                  <a:lnTo>
                    <a:pt x="269" y="6"/>
                  </a:lnTo>
                  <a:lnTo>
                    <a:pt x="256" y="4"/>
                  </a:lnTo>
                  <a:lnTo>
                    <a:pt x="247" y="2"/>
                  </a:lnTo>
                  <a:lnTo>
                    <a:pt x="236" y="0"/>
                  </a:lnTo>
                  <a:lnTo>
                    <a:pt x="193" y="0"/>
                  </a:lnTo>
                  <a:lnTo>
                    <a:pt x="180" y="2"/>
                  </a:lnTo>
                  <a:lnTo>
                    <a:pt x="171" y="4"/>
                  </a:lnTo>
                  <a:lnTo>
                    <a:pt x="158" y="6"/>
                  </a:lnTo>
                  <a:lnTo>
                    <a:pt x="149" y="9"/>
                  </a:lnTo>
                  <a:lnTo>
                    <a:pt x="140" y="11"/>
                  </a:lnTo>
                  <a:lnTo>
                    <a:pt x="129" y="16"/>
                  </a:lnTo>
                  <a:lnTo>
                    <a:pt x="120" y="22"/>
                  </a:lnTo>
                  <a:lnTo>
                    <a:pt x="111" y="26"/>
                  </a:lnTo>
                  <a:lnTo>
                    <a:pt x="102" y="31"/>
                  </a:lnTo>
                  <a:lnTo>
                    <a:pt x="95" y="36"/>
                  </a:lnTo>
                  <a:lnTo>
                    <a:pt x="77" y="47"/>
                  </a:lnTo>
                  <a:lnTo>
                    <a:pt x="62" y="62"/>
                  </a:lnTo>
                  <a:lnTo>
                    <a:pt x="48" y="76"/>
                  </a:lnTo>
                  <a:lnTo>
                    <a:pt x="37" y="95"/>
                  </a:lnTo>
                  <a:lnTo>
                    <a:pt x="31" y="102"/>
                  </a:lnTo>
                  <a:lnTo>
                    <a:pt x="26" y="111"/>
                  </a:lnTo>
                  <a:lnTo>
                    <a:pt x="22" y="120"/>
                  </a:lnTo>
                  <a:lnTo>
                    <a:pt x="17" y="129"/>
                  </a:lnTo>
                  <a:lnTo>
                    <a:pt x="11" y="140"/>
                  </a:lnTo>
                  <a:lnTo>
                    <a:pt x="9" y="149"/>
                  </a:lnTo>
                  <a:lnTo>
                    <a:pt x="6" y="158"/>
                  </a:lnTo>
                  <a:lnTo>
                    <a:pt x="4" y="171"/>
                  </a:lnTo>
                  <a:lnTo>
                    <a:pt x="2" y="180"/>
                  </a:lnTo>
                  <a:lnTo>
                    <a:pt x="0" y="191"/>
                  </a:lnTo>
                  <a:lnTo>
                    <a:pt x="0" y="214"/>
                  </a:lnTo>
                  <a:lnTo>
                    <a:pt x="22" y="214"/>
                  </a:lnTo>
                  <a:lnTo>
                    <a:pt x="22" y="194"/>
                  </a:lnTo>
                  <a:lnTo>
                    <a:pt x="24" y="184"/>
                  </a:lnTo>
                  <a:lnTo>
                    <a:pt x="26" y="174"/>
                  </a:lnTo>
                  <a:lnTo>
                    <a:pt x="28" y="165"/>
                  </a:lnTo>
                  <a:lnTo>
                    <a:pt x="31" y="156"/>
                  </a:lnTo>
                  <a:lnTo>
                    <a:pt x="33" y="147"/>
                  </a:lnTo>
                  <a:lnTo>
                    <a:pt x="35" y="140"/>
                  </a:lnTo>
                  <a:lnTo>
                    <a:pt x="40" y="131"/>
                  </a:lnTo>
                  <a:lnTo>
                    <a:pt x="44" y="122"/>
                  </a:lnTo>
                  <a:lnTo>
                    <a:pt x="49" y="113"/>
                  </a:lnTo>
                  <a:lnTo>
                    <a:pt x="55" y="105"/>
                  </a:lnTo>
                  <a:lnTo>
                    <a:pt x="60" y="96"/>
                  </a:lnTo>
                  <a:lnTo>
                    <a:pt x="66" y="91"/>
                  </a:lnTo>
                  <a:lnTo>
                    <a:pt x="73" y="84"/>
                  </a:lnTo>
                  <a:lnTo>
                    <a:pt x="77" y="76"/>
                  </a:lnTo>
                  <a:lnTo>
                    <a:pt x="84" y="73"/>
                  </a:lnTo>
                  <a:lnTo>
                    <a:pt x="91" y="65"/>
                  </a:lnTo>
                  <a:lnTo>
                    <a:pt x="97" y="60"/>
                  </a:lnTo>
                  <a:lnTo>
                    <a:pt x="106" y="55"/>
                  </a:lnTo>
                  <a:lnTo>
                    <a:pt x="113" y="49"/>
                  </a:lnTo>
                  <a:lnTo>
                    <a:pt x="122" y="44"/>
                  </a:lnTo>
                  <a:lnTo>
                    <a:pt x="131" y="40"/>
                  </a:lnTo>
                  <a:lnTo>
                    <a:pt x="140" y="35"/>
                  </a:lnTo>
                  <a:lnTo>
                    <a:pt x="147" y="33"/>
                  </a:lnTo>
                  <a:lnTo>
                    <a:pt x="157" y="31"/>
                  </a:lnTo>
                  <a:lnTo>
                    <a:pt x="166" y="27"/>
                  </a:lnTo>
                  <a:lnTo>
                    <a:pt x="175" y="26"/>
                  </a:lnTo>
                  <a:lnTo>
                    <a:pt x="184" y="24"/>
                  </a:lnTo>
                  <a:lnTo>
                    <a:pt x="193" y="22"/>
                  </a:lnTo>
                  <a:lnTo>
                    <a:pt x="215" y="22"/>
                  </a:lnTo>
                  <a:lnTo>
                    <a:pt x="233" y="22"/>
                  </a:lnTo>
                  <a:lnTo>
                    <a:pt x="244" y="24"/>
                  </a:lnTo>
                  <a:lnTo>
                    <a:pt x="253" y="26"/>
                  </a:lnTo>
                  <a:lnTo>
                    <a:pt x="262" y="27"/>
                  </a:lnTo>
                  <a:lnTo>
                    <a:pt x="271" y="31"/>
                  </a:lnTo>
                  <a:lnTo>
                    <a:pt x="280" y="33"/>
                  </a:lnTo>
                  <a:lnTo>
                    <a:pt x="287" y="35"/>
                  </a:lnTo>
                  <a:lnTo>
                    <a:pt x="296" y="40"/>
                  </a:lnTo>
                  <a:lnTo>
                    <a:pt x="305" y="44"/>
                  </a:lnTo>
                  <a:lnTo>
                    <a:pt x="324" y="55"/>
                  </a:lnTo>
                  <a:lnTo>
                    <a:pt x="336" y="65"/>
                  </a:lnTo>
                  <a:lnTo>
                    <a:pt x="344" y="73"/>
                  </a:lnTo>
                  <a:lnTo>
                    <a:pt x="351" y="78"/>
                  </a:lnTo>
                  <a:lnTo>
                    <a:pt x="364" y="91"/>
                  </a:lnTo>
                  <a:lnTo>
                    <a:pt x="369" y="96"/>
                  </a:lnTo>
                  <a:lnTo>
                    <a:pt x="374" y="105"/>
                  </a:lnTo>
                  <a:lnTo>
                    <a:pt x="380" y="113"/>
                  </a:lnTo>
                  <a:lnTo>
                    <a:pt x="385" y="122"/>
                  </a:lnTo>
                  <a:lnTo>
                    <a:pt x="389" y="131"/>
                  </a:lnTo>
                  <a:lnTo>
                    <a:pt x="394" y="140"/>
                  </a:lnTo>
                  <a:lnTo>
                    <a:pt x="396" y="147"/>
                  </a:lnTo>
                  <a:lnTo>
                    <a:pt x="398" y="156"/>
                  </a:lnTo>
                  <a:lnTo>
                    <a:pt x="402" y="165"/>
                  </a:lnTo>
                  <a:lnTo>
                    <a:pt x="404" y="174"/>
                  </a:lnTo>
                  <a:lnTo>
                    <a:pt x="405" y="184"/>
                  </a:lnTo>
                  <a:lnTo>
                    <a:pt x="407" y="193"/>
                  </a:lnTo>
                  <a:lnTo>
                    <a:pt x="407" y="203"/>
                  </a:lnTo>
                  <a:lnTo>
                    <a:pt x="409" y="216"/>
                  </a:lnTo>
                  <a:lnTo>
                    <a:pt x="409" y="213"/>
                  </a:lnTo>
                  <a:lnTo>
                    <a:pt x="407" y="222"/>
                  </a:lnTo>
                  <a:lnTo>
                    <a:pt x="407" y="233"/>
                  </a:lnTo>
                  <a:lnTo>
                    <a:pt x="405" y="243"/>
                  </a:lnTo>
                  <a:lnTo>
                    <a:pt x="404" y="253"/>
                  </a:lnTo>
                  <a:lnTo>
                    <a:pt x="402" y="262"/>
                  </a:lnTo>
                  <a:lnTo>
                    <a:pt x="398" y="271"/>
                  </a:lnTo>
                  <a:lnTo>
                    <a:pt x="396" y="280"/>
                  </a:lnTo>
                  <a:lnTo>
                    <a:pt x="394" y="287"/>
                  </a:lnTo>
                  <a:lnTo>
                    <a:pt x="389" y="296"/>
                  </a:lnTo>
                  <a:lnTo>
                    <a:pt x="385" y="305"/>
                  </a:lnTo>
                  <a:lnTo>
                    <a:pt x="374" y="323"/>
                  </a:lnTo>
                  <a:lnTo>
                    <a:pt x="364" y="336"/>
                  </a:lnTo>
                  <a:lnTo>
                    <a:pt x="336" y="363"/>
                  </a:lnTo>
                  <a:lnTo>
                    <a:pt x="324" y="374"/>
                  </a:lnTo>
                  <a:lnTo>
                    <a:pt x="305" y="385"/>
                  </a:lnTo>
                  <a:lnTo>
                    <a:pt x="296" y="389"/>
                  </a:lnTo>
                  <a:lnTo>
                    <a:pt x="287" y="394"/>
                  </a:lnTo>
                  <a:lnTo>
                    <a:pt x="280" y="396"/>
                  </a:lnTo>
                  <a:lnTo>
                    <a:pt x="271" y="398"/>
                  </a:lnTo>
                  <a:lnTo>
                    <a:pt x="262" y="401"/>
                  </a:lnTo>
                  <a:lnTo>
                    <a:pt x="253" y="403"/>
                  </a:lnTo>
                  <a:lnTo>
                    <a:pt x="244" y="405"/>
                  </a:lnTo>
                  <a:lnTo>
                    <a:pt x="235" y="407"/>
                  </a:lnTo>
                  <a:lnTo>
                    <a:pt x="222" y="407"/>
                  </a:lnTo>
                  <a:lnTo>
                    <a:pt x="213" y="409"/>
                  </a:lnTo>
                  <a:lnTo>
                    <a:pt x="216" y="409"/>
                  </a:lnTo>
                  <a:lnTo>
                    <a:pt x="206" y="407"/>
                  </a:lnTo>
                  <a:lnTo>
                    <a:pt x="195" y="407"/>
                  </a:lnTo>
                  <a:lnTo>
                    <a:pt x="184" y="405"/>
                  </a:lnTo>
                  <a:lnTo>
                    <a:pt x="175" y="403"/>
                  </a:lnTo>
                  <a:lnTo>
                    <a:pt x="166" y="401"/>
                  </a:lnTo>
                  <a:lnTo>
                    <a:pt x="157" y="398"/>
                  </a:lnTo>
                  <a:lnTo>
                    <a:pt x="147" y="396"/>
                  </a:lnTo>
                  <a:lnTo>
                    <a:pt x="140" y="394"/>
                  </a:lnTo>
                  <a:lnTo>
                    <a:pt x="131" y="389"/>
                  </a:lnTo>
                  <a:lnTo>
                    <a:pt x="122" y="385"/>
                  </a:lnTo>
                  <a:lnTo>
                    <a:pt x="113" y="380"/>
                  </a:lnTo>
                  <a:lnTo>
                    <a:pt x="106" y="374"/>
                  </a:lnTo>
                  <a:lnTo>
                    <a:pt x="97" y="369"/>
                  </a:lnTo>
                  <a:lnTo>
                    <a:pt x="91" y="363"/>
                  </a:lnTo>
                  <a:lnTo>
                    <a:pt x="78" y="351"/>
                  </a:lnTo>
                  <a:lnTo>
                    <a:pt x="73" y="343"/>
                  </a:lnTo>
                  <a:lnTo>
                    <a:pt x="66" y="336"/>
                  </a:lnTo>
                  <a:lnTo>
                    <a:pt x="55" y="323"/>
                  </a:lnTo>
                  <a:lnTo>
                    <a:pt x="44" y="305"/>
                  </a:lnTo>
                  <a:lnTo>
                    <a:pt x="40" y="296"/>
                  </a:lnTo>
                  <a:lnTo>
                    <a:pt x="35" y="287"/>
                  </a:lnTo>
                  <a:lnTo>
                    <a:pt x="33" y="280"/>
                  </a:lnTo>
                  <a:lnTo>
                    <a:pt x="31" y="271"/>
                  </a:lnTo>
                  <a:lnTo>
                    <a:pt x="28" y="262"/>
                  </a:lnTo>
                  <a:lnTo>
                    <a:pt x="26" y="253"/>
                  </a:lnTo>
                  <a:lnTo>
                    <a:pt x="24" y="243"/>
                  </a:lnTo>
                  <a:lnTo>
                    <a:pt x="22" y="234"/>
                  </a:lnTo>
                  <a:lnTo>
                    <a:pt x="22"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4" name="Freeform 9">
              <a:extLst>
                <a:ext uri="{FF2B5EF4-FFF2-40B4-BE49-F238E27FC236}">
                  <a16:creationId xmlns:a16="http://schemas.microsoft.com/office/drawing/2014/main" id="{12555D7C-7DD3-48FE-B2D2-309C0610B4E9}"/>
                </a:ext>
              </a:extLst>
            </p:cNvPr>
            <p:cNvSpPr>
              <a:spLocks/>
            </p:cNvSpPr>
            <p:nvPr/>
          </p:nvSpPr>
          <p:spPr bwMode="auto">
            <a:xfrm>
              <a:off x="4753" y="970"/>
              <a:ext cx="330" cy="496"/>
            </a:xfrm>
            <a:custGeom>
              <a:avLst/>
              <a:gdLst>
                <a:gd name="T0" fmla="*/ 176 w 330"/>
                <a:gd name="T1" fmla="*/ 476 h 496"/>
                <a:gd name="T2" fmla="*/ 172 w 330"/>
                <a:gd name="T3" fmla="*/ 487 h 496"/>
                <a:gd name="T4" fmla="*/ 178 w 330"/>
                <a:gd name="T5" fmla="*/ 494 h 496"/>
                <a:gd name="T6" fmla="*/ 192 w 330"/>
                <a:gd name="T7" fmla="*/ 494 h 496"/>
                <a:gd name="T8" fmla="*/ 223 w 330"/>
                <a:gd name="T9" fmla="*/ 480 h 496"/>
                <a:gd name="T10" fmla="*/ 243 w 330"/>
                <a:gd name="T11" fmla="*/ 467 h 496"/>
                <a:gd name="T12" fmla="*/ 268 w 330"/>
                <a:gd name="T13" fmla="*/ 442 h 496"/>
                <a:gd name="T14" fmla="*/ 288 w 330"/>
                <a:gd name="T15" fmla="*/ 411 h 496"/>
                <a:gd name="T16" fmla="*/ 306 w 330"/>
                <a:gd name="T17" fmla="*/ 376 h 496"/>
                <a:gd name="T18" fmla="*/ 316 w 330"/>
                <a:gd name="T19" fmla="*/ 347 h 496"/>
                <a:gd name="T20" fmla="*/ 325 w 330"/>
                <a:gd name="T21" fmla="*/ 305 h 496"/>
                <a:gd name="T22" fmla="*/ 330 w 330"/>
                <a:gd name="T23" fmla="*/ 251 h 496"/>
                <a:gd name="T24" fmla="*/ 328 w 330"/>
                <a:gd name="T25" fmla="*/ 213 h 496"/>
                <a:gd name="T26" fmla="*/ 319 w 330"/>
                <a:gd name="T27" fmla="*/ 165 h 496"/>
                <a:gd name="T28" fmla="*/ 306 w 330"/>
                <a:gd name="T29" fmla="*/ 122 h 496"/>
                <a:gd name="T30" fmla="*/ 292 w 330"/>
                <a:gd name="T31" fmla="*/ 91 h 496"/>
                <a:gd name="T32" fmla="*/ 272 w 330"/>
                <a:gd name="T33" fmla="*/ 58 h 496"/>
                <a:gd name="T34" fmla="*/ 245 w 330"/>
                <a:gd name="T35" fmla="*/ 29 h 496"/>
                <a:gd name="T36" fmla="*/ 223 w 330"/>
                <a:gd name="T37" fmla="*/ 15 h 496"/>
                <a:gd name="T38" fmla="*/ 199 w 330"/>
                <a:gd name="T39" fmla="*/ 4 h 496"/>
                <a:gd name="T40" fmla="*/ 147 w 330"/>
                <a:gd name="T41" fmla="*/ 0 h 496"/>
                <a:gd name="T42" fmla="*/ 121 w 330"/>
                <a:gd name="T43" fmla="*/ 7 h 496"/>
                <a:gd name="T44" fmla="*/ 98 w 330"/>
                <a:gd name="T45" fmla="*/ 20 h 496"/>
                <a:gd name="T46" fmla="*/ 69 w 330"/>
                <a:gd name="T47" fmla="*/ 44 h 496"/>
                <a:gd name="T48" fmla="*/ 45 w 330"/>
                <a:gd name="T49" fmla="*/ 75 h 496"/>
                <a:gd name="T50" fmla="*/ 30 w 330"/>
                <a:gd name="T51" fmla="*/ 100 h 496"/>
                <a:gd name="T52" fmla="*/ 18 w 330"/>
                <a:gd name="T53" fmla="*/ 131 h 496"/>
                <a:gd name="T54" fmla="*/ 5 w 330"/>
                <a:gd name="T55" fmla="*/ 176 h 496"/>
                <a:gd name="T56" fmla="*/ 0 w 330"/>
                <a:gd name="T57" fmla="*/ 293 h 496"/>
                <a:gd name="T58" fmla="*/ 3 w 330"/>
                <a:gd name="T59" fmla="*/ 304 h 496"/>
                <a:gd name="T60" fmla="*/ 5 w 330"/>
                <a:gd name="T61" fmla="*/ 314 h 496"/>
                <a:gd name="T62" fmla="*/ 9 w 330"/>
                <a:gd name="T63" fmla="*/ 322 h 496"/>
                <a:gd name="T64" fmla="*/ 19 w 330"/>
                <a:gd name="T65" fmla="*/ 327 h 496"/>
                <a:gd name="T66" fmla="*/ 29 w 330"/>
                <a:gd name="T67" fmla="*/ 320 h 496"/>
                <a:gd name="T68" fmla="*/ 27 w 330"/>
                <a:gd name="T69" fmla="*/ 305 h 496"/>
                <a:gd name="T70" fmla="*/ 23 w 330"/>
                <a:gd name="T71" fmla="*/ 294 h 496"/>
                <a:gd name="T72" fmla="*/ 21 w 330"/>
                <a:gd name="T73" fmla="*/ 249 h 496"/>
                <a:gd name="T74" fmla="*/ 27 w 330"/>
                <a:gd name="T75" fmla="*/ 180 h 496"/>
                <a:gd name="T76" fmla="*/ 39 w 330"/>
                <a:gd name="T77" fmla="*/ 138 h 496"/>
                <a:gd name="T78" fmla="*/ 49 w 330"/>
                <a:gd name="T79" fmla="*/ 111 h 496"/>
                <a:gd name="T80" fmla="*/ 63 w 330"/>
                <a:gd name="T81" fmla="*/ 86 h 496"/>
                <a:gd name="T82" fmla="*/ 87 w 330"/>
                <a:gd name="T83" fmla="*/ 58 h 496"/>
                <a:gd name="T84" fmla="*/ 108 w 330"/>
                <a:gd name="T85" fmla="*/ 38 h 496"/>
                <a:gd name="T86" fmla="*/ 128 w 330"/>
                <a:gd name="T87" fmla="*/ 29 h 496"/>
                <a:gd name="T88" fmla="*/ 150 w 330"/>
                <a:gd name="T89" fmla="*/ 22 h 496"/>
                <a:gd name="T90" fmla="*/ 185 w 330"/>
                <a:gd name="T91" fmla="*/ 24 h 496"/>
                <a:gd name="T92" fmla="*/ 207 w 330"/>
                <a:gd name="T93" fmla="*/ 31 h 496"/>
                <a:gd name="T94" fmla="*/ 225 w 330"/>
                <a:gd name="T95" fmla="*/ 42 h 496"/>
                <a:gd name="T96" fmla="*/ 247 w 330"/>
                <a:gd name="T97" fmla="*/ 66 h 496"/>
                <a:gd name="T98" fmla="*/ 268 w 330"/>
                <a:gd name="T99" fmla="*/ 95 h 496"/>
                <a:gd name="T100" fmla="*/ 281 w 330"/>
                <a:gd name="T101" fmla="*/ 118 h 496"/>
                <a:gd name="T102" fmla="*/ 296 w 330"/>
                <a:gd name="T103" fmla="*/ 158 h 496"/>
                <a:gd name="T104" fmla="*/ 305 w 330"/>
                <a:gd name="T105" fmla="*/ 202 h 496"/>
                <a:gd name="T106" fmla="*/ 308 w 330"/>
                <a:gd name="T107" fmla="*/ 251 h 496"/>
                <a:gd name="T108" fmla="*/ 306 w 330"/>
                <a:gd name="T109" fmla="*/ 280 h 496"/>
                <a:gd name="T110" fmla="*/ 297 w 330"/>
                <a:gd name="T111" fmla="*/ 331 h 496"/>
                <a:gd name="T112" fmla="*/ 288 w 330"/>
                <a:gd name="T113" fmla="*/ 358 h 496"/>
                <a:gd name="T114" fmla="*/ 276 w 330"/>
                <a:gd name="T115" fmla="*/ 392 h 496"/>
                <a:gd name="T116" fmla="*/ 256 w 330"/>
                <a:gd name="T117" fmla="*/ 422 h 496"/>
                <a:gd name="T118" fmla="*/ 236 w 330"/>
                <a:gd name="T119" fmla="*/ 443 h 496"/>
                <a:gd name="T120" fmla="*/ 217 w 330"/>
                <a:gd name="T121" fmla="*/ 458 h 496"/>
                <a:gd name="T122" fmla="*/ 192 w 330"/>
                <a:gd name="T123" fmla="*/ 469 h 496"/>
                <a:gd name="T124" fmla="*/ 181 w 330"/>
                <a:gd name="T125" fmla="*/ 474 h 4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30"/>
                <a:gd name="T190" fmla="*/ 0 h 496"/>
                <a:gd name="T191" fmla="*/ 330 w 330"/>
                <a:gd name="T192" fmla="*/ 496 h 49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30" h="496">
                  <a:moveTo>
                    <a:pt x="181" y="474"/>
                  </a:moveTo>
                  <a:lnTo>
                    <a:pt x="178" y="476"/>
                  </a:lnTo>
                  <a:lnTo>
                    <a:pt x="176" y="476"/>
                  </a:lnTo>
                  <a:lnTo>
                    <a:pt x="174" y="480"/>
                  </a:lnTo>
                  <a:lnTo>
                    <a:pt x="172" y="481"/>
                  </a:lnTo>
                  <a:lnTo>
                    <a:pt x="172" y="487"/>
                  </a:lnTo>
                  <a:lnTo>
                    <a:pt x="174" y="491"/>
                  </a:lnTo>
                  <a:lnTo>
                    <a:pt x="174" y="492"/>
                  </a:lnTo>
                  <a:lnTo>
                    <a:pt x="178" y="494"/>
                  </a:lnTo>
                  <a:lnTo>
                    <a:pt x="179" y="496"/>
                  </a:lnTo>
                  <a:lnTo>
                    <a:pt x="187" y="496"/>
                  </a:lnTo>
                  <a:lnTo>
                    <a:pt x="192" y="494"/>
                  </a:lnTo>
                  <a:lnTo>
                    <a:pt x="199" y="491"/>
                  </a:lnTo>
                  <a:lnTo>
                    <a:pt x="207" y="489"/>
                  </a:lnTo>
                  <a:lnTo>
                    <a:pt x="223" y="480"/>
                  </a:lnTo>
                  <a:lnTo>
                    <a:pt x="228" y="476"/>
                  </a:lnTo>
                  <a:lnTo>
                    <a:pt x="237" y="472"/>
                  </a:lnTo>
                  <a:lnTo>
                    <a:pt x="243" y="467"/>
                  </a:lnTo>
                  <a:lnTo>
                    <a:pt x="250" y="462"/>
                  </a:lnTo>
                  <a:lnTo>
                    <a:pt x="263" y="449"/>
                  </a:lnTo>
                  <a:lnTo>
                    <a:pt x="268" y="442"/>
                  </a:lnTo>
                  <a:lnTo>
                    <a:pt x="274" y="436"/>
                  </a:lnTo>
                  <a:lnTo>
                    <a:pt x="285" y="420"/>
                  </a:lnTo>
                  <a:lnTo>
                    <a:pt x="288" y="411"/>
                  </a:lnTo>
                  <a:lnTo>
                    <a:pt x="294" y="403"/>
                  </a:lnTo>
                  <a:lnTo>
                    <a:pt x="301" y="383"/>
                  </a:lnTo>
                  <a:lnTo>
                    <a:pt x="306" y="376"/>
                  </a:lnTo>
                  <a:lnTo>
                    <a:pt x="310" y="365"/>
                  </a:lnTo>
                  <a:lnTo>
                    <a:pt x="314" y="356"/>
                  </a:lnTo>
                  <a:lnTo>
                    <a:pt x="316" y="347"/>
                  </a:lnTo>
                  <a:lnTo>
                    <a:pt x="319" y="338"/>
                  </a:lnTo>
                  <a:lnTo>
                    <a:pt x="323" y="314"/>
                  </a:lnTo>
                  <a:lnTo>
                    <a:pt x="325" y="305"/>
                  </a:lnTo>
                  <a:lnTo>
                    <a:pt x="328" y="284"/>
                  </a:lnTo>
                  <a:lnTo>
                    <a:pt x="328" y="262"/>
                  </a:lnTo>
                  <a:lnTo>
                    <a:pt x="330" y="251"/>
                  </a:lnTo>
                  <a:lnTo>
                    <a:pt x="330" y="247"/>
                  </a:lnTo>
                  <a:lnTo>
                    <a:pt x="328" y="236"/>
                  </a:lnTo>
                  <a:lnTo>
                    <a:pt x="328" y="213"/>
                  </a:lnTo>
                  <a:lnTo>
                    <a:pt x="326" y="198"/>
                  </a:lnTo>
                  <a:lnTo>
                    <a:pt x="323" y="176"/>
                  </a:lnTo>
                  <a:lnTo>
                    <a:pt x="319" y="165"/>
                  </a:lnTo>
                  <a:lnTo>
                    <a:pt x="317" y="155"/>
                  </a:lnTo>
                  <a:lnTo>
                    <a:pt x="310" y="131"/>
                  </a:lnTo>
                  <a:lnTo>
                    <a:pt x="306" y="122"/>
                  </a:lnTo>
                  <a:lnTo>
                    <a:pt x="303" y="111"/>
                  </a:lnTo>
                  <a:lnTo>
                    <a:pt x="297" y="100"/>
                  </a:lnTo>
                  <a:lnTo>
                    <a:pt x="292" y="91"/>
                  </a:lnTo>
                  <a:lnTo>
                    <a:pt x="286" y="84"/>
                  </a:lnTo>
                  <a:lnTo>
                    <a:pt x="283" y="75"/>
                  </a:lnTo>
                  <a:lnTo>
                    <a:pt x="272" y="58"/>
                  </a:lnTo>
                  <a:lnTo>
                    <a:pt x="265" y="51"/>
                  </a:lnTo>
                  <a:lnTo>
                    <a:pt x="259" y="44"/>
                  </a:lnTo>
                  <a:lnTo>
                    <a:pt x="245" y="29"/>
                  </a:lnTo>
                  <a:lnTo>
                    <a:pt x="236" y="24"/>
                  </a:lnTo>
                  <a:lnTo>
                    <a:pt x="230" y="20"/>
                  </a:lnTo>
                  <a:lnTo>
                    <a:pt x="223" y="15"/>
                  </a:lnTo>
                  <a:lnTo>
                    <a:pt x="214" y="9"/>
                  </a:lnTo>
                  <a:lnTo>
                    <a:pt x="207" y="7"/>
                  </a:lnTo>
                  <a:lnTo>
                    <a:pt x="199" y="4"/>
                  </a:lnTo>
                  <a:lnTo>
                    <a:pt x="188" y="2"/>
                  </a:lnTo>
                  <a:lnTo>
                    <a:pt x="181" y="0"/>
                  </a:lnTo>
                  <a:lnTo>
                    <a:pt x="147" y="0"/>
                  </a:lnTo>
                  <a:lnTo>
                    <a:pt x="139" y="2"/>
                  </a:lnTo>
                  <a:lnTo>
                    <a:pt x="128" y="4"/>
                  </a:lnTo>
                  <a:lnTo>
                    <a:pt x="121" y="7"/>
                  </a:lnTo>
                  <a:lnTo>
                    <a:pt x="114" y="9"/>
                  </a:lnTo>
                  <a:lnTo>
                    <a:pt x="105" y="15"/>
                  </a:lnTo>
                  <a:lnTo>
                    <a:pt x="98" y="20"/>
                  </a:lnTo>
                  <a:lnTo>
                    <a:pt x="92" y="24"/>
                  </a:lnTo>
                  <a:lnTo>
                    <a:pt x="83" y="29"/>
                  </a:lnTo>
                  <a:lnTo>
                    <a:pt x="69" y="44"/>
                  </a:lnTo>
                  <a:lnTo>
                    <a:pt x="63" y="51"/>
                  </a:lnTo>
                  <a:lnTo>
                    <a:pt x="56" y="58"/>
                  </a:lnTo>
                  <a:lnTo>
                    <a:pt x="45" y="75"/>
                  </a:lnTo>
                  <a:lnTo>
                    <a:pt x="41" y="84"/>
                  </a:lnTo>
                  <a:lnTo>
                    <a:pt x="36" y="91"/>
                  </a:lnTo>
                  <a:lnTo>
                    <a:pt x="30" y="100"/>
                  </a:lnTo>
                  <a:lnTo>
                    <a:pt x="25" y="111"/>
                  </a:lnTo>
                  <a:lnTo>
                    <a:pt x="21" y="122"/>
                  </a:lnTo>
                  <a:lnTo>
                    <a:pt x="18" y="131"/>
                  </a:lnTo>
                  <a:lnTo>
                    <a:pt x="10" y="155"/>
                  </a:lnTo>
                  <a:lnTo>
                    <a:pt x="9" y="165"/>
                  </a:lnTo>
                  <a:lnTo>
                    <a:pt x="5" y="176"/>
                  </a:lnTo>
                  <a:lnTo>
                    <a:pt x="1" y="198"/>
                  </a:lnTo>
                  <a:lnTo>
                    <a:pt x="0" y="213"/>
                  </a:lnTo>
                  <a:lnTo>
                    <a:pt x="0" y="293"/>
                  </a:lnTo>
                  <a:lnTo>
                    <a:pt x="1" y="294"/>
                  </a:lnTo>
                  <a:lnTo>
                    <a:pt x="1" y="302"/>
                  </a:lnTo>
                  <a:lnTo>
                    <a:pt x="3" y="304"/>
                  </a:lnTo>
                  <a:lnTo>
                    <a:pt x="3" y="311"/>
                  </a:lnTo>
                  <a:lnTo>
                    <a:pt x="5" y="313"/>
                  </a:lnTo>
                  <a:lnTo>
                    <a:pt x="5" y="314"/>
                  </a:lnTo>
                  <a:lnTo>
                    <a:pt x="9" y="322"/>
                  </a:lnTo>
                  <a:lnTo>
                    <a:pt x="7" y="318"/>
                  </a:lnTo>
                  <a:lnTo>
                    <a:pt x="9" y="322"/>
                  </a:lnTo>
                  <a:lnTo>
                    <a:pt x="12" y="325"/>
                  </a:lnTo>
                  <a:lnTo>
                    <a:pt x="14" y="327"/>
                  </a:lnTo>
                  <a:lnTo>
                    <a:pt x="19" y="327"/>
                  </a:lnTo>
                  <a:lnTo>
                    <a:pt x="23" y="325"/>
                  </a:lnTo>
                  <a:lnTo>
                    <a:pt x="27" y="322"/>
                  </a:lnTo>
                  <a:lnTo>
                    <a:pt x="29" y="320"/>
                  </a:lnTo>
                  <a:lnTo>
                    <a:pt x="29" y="314"/>
                  </a:lnTo>
                  <a:lnTo>
                    <a:pt x="27" y="311"/>
                  </a:lnTo>
                  <a:lnTo>
                    <a:pt x="27" y="305"/>
                  </a:lnTo>
                  <a:lnTo>
                    <a:pt x="25" y="304"/>
                  </a:lnTo>
                  <a:lnTo>
                    <a:pt x="25" y="296"/>
                  </a:lnTo>
                  <a:lnTo>
                    <a:pt x="23" y="294"/>
                  </a:lnTo>
                  <a:lnTo>
                    <a:pt x="23" y="287"/>
                  </a:lnTo>
                  <a:lnTo>
                    <a:pt x="21" y="285"/>
                  </a:lnTo>
                  <a:lnTo>
                    <a:pt x="21" y="249"/>
                  </a:lnTo>
                  <a:lnTo>
                    <a:pt x="21" y="213"/>
                  </a:lnTo>
                  <a:lnTo>
                    <a:pt x="23" y="202"/>
                  </a:lnTo>
                  <a:lnTo>
                    <a:pt x="27" y="180"/>
                  </a:lnTo>
                  <a:lnTo>
                    <a:pt x="30" y="169"/>
                  </a:lnTo>
                  <a:lnTo>
                    <a:pt x="32" y="158"/>
                  </a:lnTo>
                  <a:lnTo>
                    <a:pt x="39" y="138"/>
                  </a:lnTo>
                  <a:lnTo>
                    <a:pt x="43" y="129"/>
                  </a:lnTo>
                  <a:lnTo>
                    <a:pt x="47" y="118"/>
                  </a:lnTo>
                  <a:lnTo>
                    <a:pt x="49" y="111"/>
                  </a:lnTo>
                  <a:lnTo>
                    <a:pt x="54" y="102"/>
                  </a:lnTo>
                  <a:lnTo>
                    <a:pt x="59" y="95"/>
                  </a:lnTo>
                  <a:lnTo>
                    <a:pt x="63" y="86"/>
                  </a:lnTo>
                  <a:lnTo>
                    <a:pt x="74" y="73"/>
                  </a:lnTo>
                  <a:lnTo>
                    <a:pt x="81" y="66"/>
                  </a:lnTo>
                  <a:lnTo>
                    <a:pt x="87" y="58"/>
                  </a:lnTo>
                  <a:lnTo>
                    <a:pt x="98" y="47"/>
                  </a:lnTo>
                  <a:lnTo>
                    <a:pt x="103" y="42"/>
                  </a:lnTo>
                  <a:lnTo>
                    <a:pt x="108" y="38"/>
                  </a:lnTo>
                  <a:lnTo>
                    <a:pt x="116" y="33"/>
                  </a:lnTo>
                  <a:lnTo>
                    <a:pt x="121" y="31"/>
                  </a:lnTo>
                  <a:lnTo>
                    <a:pt x="128" y="29"/>
                  </a:lnTo>
                  <a:lnTo>
                    <a:pt x="136" y="26"/>
                  </a:lnTo>
                  <a:lnTo>
                    <a:pt x="143" y="24"/>
                  </a:lnTo>
                  <a:lnTo>
                    <a:pt x="150" y="22"/>
                  </a:lnTo>
                  <a:lnTo>
                    <a:pt x="165" y="22"/>
                  </a:lnTo>
                  <a:lnTo>
                    <a:pt x="178" y="22"/>
                  </a:lnTo>
                  <a:lnTo>
                    <a:pt x="185" y="24"/>
                  </a:lnTo>
                  <a:lnTo>
                    <a:pt x="192" y="26"/>
                  </a:lnTo>
                  <a:lnTo>
                    <a:pt x="199" y="29"/>
                  </a:lnTo>
                  <a:lnTo>
                    <a:pt x="207" y="31"/>
                  </a:lnTo>
                  <a:lnTo>
                    <a:pt x="212" y="33"/>
                  </a:lnTo>
                  <a:lnTo>
                    <a:pt x="219" y="38"/>
                  </a:lnTo>
                  <a:lnTo>
                    <a:pt x="225" y="42"/>
                  </a:lnTo>
                  <a:lnTo>
                    <a:pt x="230" y="47"/>
                  </a:lnTo>
                  <a:lnTo>
                    <a:pt x="241" y="58"/>
                  </a:lnTo>
                  <a:lnTo>
                    <a:pt x="247" y="66"/>
                  </a:lnTo>
                  <a:lnTo>
                    <a:pt x="254" y="73"/>
                  </a:lnTo>
                  <a:lnTo>
                    <a:pt x="265" y="86"/>
                  </a:lnTo>
                  <a:lnTo>
                    <a:pt x="268" y="95"/>
                  </a:lnTo>
                  <a:lnTo>
                    <a:pt x="274" y="102"/>
                  </a:lnTo>
                  <a:lnTo>
                    <a:pt x="279" y="111"/>
                  </a:lnTo>
                  <a:lnTo>
                    <a:pt x="281" y="118"/>
                  </a:lnTo>
                  <a:lnTo>
                    <a:pt x="285" y="129"/>
                  </a:lnTo>
                  <a:lnTo>
                    <a:pt x="288" y="138"/>
                  </a:lnTo>
                  <a:lnTo>
                    <a:pt x="296" y="158"/>
                  </a:lnTo>
                  <a:lnTo>
                    <a:pt x="297" y="169"/>
                  </a:lnTo>
                  <a:lnTo>
                    <a:pt x="301" y="180"/>
                  </a:lnTo>
                  <a:lnTo>
                    <a:pt x="305" y="202"/>
                  </a:lnTo>
                  <a:lnTo>
                    <a:pt x="306" y="213"/>
                  </a:lnTo>
                  <a:lnTo>
                    <a:pt x="306" y="236"/>
                  </a:lnTo>
                  <a:lnTo>
                    <a:pt x="308" y="251"/>
                  </a:lnTo>
                  <a:lnTo>
                    <a:pt x="308" y="247"/>
                  </a:lnTo>
                  <a:lnTo>
                    <a:pt x="306" y="258"/>
                  </a:lnTo>
                  <a:lnTo>
                    <a:pt x="306" y="280"/>
                  </a:lnTo>
                  <a:lnTo>
                    <a:pt x="303" y="302"/>
                  </a:lnTo>
                  <a:lnTo>
                    <a:pt x="301" y="311"/>
                  </a:lnTo>
                  <a:lnTo>
                    <a:pt x="297" y="331"/>
                  </a:lnTo>
                  <a:lnTo>
                    <a:pt x="294" y="340"/>
                  </a:lnTo>
                  <a:lnTo>
                    <a:pt x="292" y="349"/>
                  </a:lnTo>
                  <a:lnTo>
                    <a:pt x="288" y="358"/>
                  </a:lnTo>
                  <a:lnTo>
                    <a:pt x="285" y="369"/>
                  </a:lnTo>
                  <a:lnTo>
                    <a:pt x="283" y="376"/>
                  </a:lnTo>
                  <a:lnTo>
                    <a:pt x="276" y="392"/>
                  </a:lnTo>
                  <a:lnTo>
                    <a:pt x="270" y="400"/>
                  </a:lnTo>
                  <a:lnTo>
                    <a:pt x="266" y="409"/>
                  </a:lnTo>
                  <a:lnTo>
                    <a:pt x="256" y="422"/>
                  </a:lnTo>
                  <a:lnTo>
                    <a:pt x="250" y="427"/>
                  </a:lnTo>
                  <a:lnTo>
                    <a:pt x="245" y="434"/>
                  </a:lnTo>
                  <a:lnTo>
                    <a:pt x="236" y="443"/>
                  </a:lnTo>
                  <a:lnTo>
                    <a:pt x="228" y="449"/>
                  </a:lnTo>
                  <a:lnTo>
                    <a:pt x="223" y="454"/>
                  </a:lnTo>
                  <a:lnTo>
                    <a:pt x="217" y="458"/>
                  </a:lnTo>
                  <a:lnTo>
                    <a:pt x="212" y="462"/>
                  </a:lnTo>
                  <a:lnTo>
                    <a:pt x="199" y="467"/>
                  </a:lnTo>
                  <a:lnTo>
                    <a:pt x="192" y="469"/>
                  </a:lnTo>
                  <a:lnTo>
                    <a:pt x="185" y="472"/>
                  </a:lnTo>
                  <a:lnTo>
                    <a:pt x="179" y="474"/>
                  </a:lnTo>
                  <a:lnTo>
                    <a:pt x="181" y="4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5" name="Freeform 10">
              <a:extLst>
                <a:ext uri="{FF2B5EF4-FFF2-40B4-BE49-F238E27FC236}">
                  <a16:creationId xmlns:a16="http://schemas.microsoft.com/office/drawing/2014/main" id="{32B52B4F-466E-4E2E-9AD6-D450C6503092}"/>
                </a:ext>
              </a:extLst>
            </p:cNvPr>
            <p:cNvSpPr>
              <a:spLocks/>
            </p:cNvSpPr>
            <p:nvPr/>
          </p:nvSpPr>
          <p:spPr bwMode="auto">
            <a:xfrm>
              <a:off x="4716" y="1217"/>
              <a:ext cx="95" cy="102"/>
            </a:xfrm>
            <a:custGeom>
              <a:avLst/>
              <a:gdLst>
                <a:gd name="T0" fmla="*/ 95 w 95"/>
                <a:gd name="T1" fmla="*/ 0 h 102"/>
                <a:gd name="T2" fmla="*/ 60 w 95"/>
                <a:gd name="T3" fmla="*/ 102 h 102"/>
                <a:gd name="T4" fmla="*/ 0 w 95"/>
                <a:gd name="T5" fmla="*/ 13 h 102"/>
                <a:gd name="T6" fmla="*/ 53 w 95"/>
                <a:gd name="T7" fmla="*/ 55 h 102"/>
                <a:gd name="T8" fmla="*/ 95 w 95"/>
                <a:gd name="T9" fmla="*/ 0 h 102"/>
                <a:gd name="T10" fmla="*/ 0 60000 65536"/>
                <a:gd name="T11" fmla="*/ 0 60000 65536"/>
                <a:gd name="T12" fmla="*/ 0 60000 65536"/>
                <a:gd name="T13" fmla="*/ 0 60000 65536"/>
                <a:gd name="T14" fmla="*/ 0 60000 65536"/>
                <a:gd name="T15" fmla="*/ 0 w 95"/>
                <a:gd name="T16" fmla="*/ 0 h 102"/>
                <a:gd name="T17" fmla="*/ 95 w 95"/>
                <a:gd name="T18" fmla="*/ 102 h 102"/>
              </a:gdLst>
              <a:ahLst/>
              <a:cxnLst>
                <a:cxn ang="T10">
                  <a:pos x="T0" y="T1"/>
                </a:cxn>
                <a:cxn ang="T11">
                  <a:pos x="T2" y="T3"/>
                </a:cxn>
                <a:cxn ang="T12">
                  <a:pos x="T4" y="T5"/>
                </a:cxn>
                <a:cxn ang="T13">
                  <a:pos x="T6" y="T7"/>
                </a:cxn>
                <a:cxn ang="T14">
                  <a:pos x="T8" y="T9"/>
                </a:cxn>
              </a:cxnLst>
              <a:rect l="T15" t="T16" r="T17" b="T18"/>
              <a:pathLst>
                <a:path w="95" h="102">
                  <a:moveTo>
                    <a:pt x="95" y="0"/>
                  </a:moveTo>
                  <a:lnTo>
                    <a:pt x="60" y="102"/>
                  </a:lnTo>
                  <a:lnTo>
                    <a:pt x="0" y="13"/>
                  </a:lnTo>
                  <a:lnTo>
                    <a:pt x="53" y="55"/>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6" name="Freeform 11">
              <a:extLst>
                <a:ext uri="{FF2B5EF4-FFF2-40B4-BE49-F238E27FC236}">
                  <a16:creationId xmlns:a16="http://schemas.microsoft.com/office/drawing/2014/main" id="{9415279E-9622-4013-867F-731946392D24}"/>
                </a:ext>
              </a:extLst>
            </p:cNvPr>
            <p:cNvSpPr>
              <a:spLocks/>
            </p:cNvSpPr>
            <p:nvPr/>
          </p:nvSpPr>
          <p:spPr bwMode="auto">
            <a:xfrm>
              <a:off x="4705" y="1206"/>
              <a:ext cx="117" cy="124"/>
            </a:xfrm>
            <a:custGeom>
              <a:avLst/>
              <a:gdLst>
                <a:gd name="T0" fmla="*/ 115 w 117"/>
                <a:gd name="T1" fmla="*/ 18 h 124"/>
                <a:gd name="T2" fmla="*/ 95 w 117"/>
                <a:gd name="T3" fmla="*/ 8 h 124"/>
                <a:gd name="T4" fmla="*/ 60 w 117"/>
                <a:gd name="T5" fmla="*/ 109 h 124"/>
                <a:gd name="T6" fmla="*/ 80 w 117"/>
                <a:gd name="T7" fmla="*/ 107 h 124"/>
                <a:gd name="T8" fmla="*/ 20 w 117"/>
                <a:gd name="T9" fmla="*/ 18 h 124"/>
                <a:gd name="T10" fmla="*/ 4 w 117"/>
                <a:gd name="T11" fmla="*/ 33 h 124"/>
                <a:gd name="T12" fmla="*/ 57 w 117"/>
                <a:gd name="T13" fmla="*/ 75 h 124"/>
                <a:gd name="T14" fmla="*/ 60 w 117"/>
                <a:gd name="T15" fmla="*/ 77 h 124"/>
                <a:gd name="T16" fmla="*/ 67 w 117"/>
                <a:gd name="T17" fmla="*/ 77 h 124"/>
                <a:gd name="T18" fmla="*/ 71 w 117"/>
                <a:gd name="T19" fmla="*/ 75 h 124"/>
                <a:gd name="T20" fmla="*/ 73 w 117"/>
                <a:gd name="T21" fmla="*/ 73 h 124"/>
                <a:gd name="T22" fmla="*/ 115 w 117"/>
                <a:gd name="T23" fmla="*/ 18 h 124"/>
                <a:gd name="T24" fmla="*/ 97 w 117"/>
                <a:gd name="T25" fmla="*/ 4 h 124"/>
                <a:gd name="T26" fmla="*/ 55 w 117"/>
                <a:gd name="T27" fmla="*/ 58 h 124"/>
                <a:gd name="T28" fmla="*/ 71 w 117"/>
                <a:gd name="T29" fmla="*/ 57 h 124"/>
                <a:gd name="T30" fmla="*/ 18 w 117"/>
                <a:gd name="T31" fmla="*/ 15 h 124"/>
                <a:gd name="T32" fmla="*/ 17 w 117"/>
                <a:gd name="T33" fmla="*/ 15 h 124"/>
                <a:gd name="T34" fmla="*/ 13 w 117"/>
                <a:gd name="T35" fmla="*/ 13 h 124"/>
                <a:gd name="T36" fmla="*/ 11 w 117"/>
                <a:gd name="T37" fmla="*/ 13 h 124"/>
                <a:gd name="T38" fmla="*/ 8 w 117"/>
                <a:gd name="T39" fmla="*/ 13 h 124"/>
                <a:gd name="T40" fmla="*/ 6 w 117"/>
                <a:gd name="T41" fmla="*/ 15 h 124"/>
                <a:gd name="T42" fmla="*/ 2 w 117"/>
                <a:gd name="T43" fmla="*/ 17 h 124"/>
                <a:gd name="T44" fmla="*/ 2 w 117"/>
                <a:gd name="T45" fmla="*/ 18 h 124"/>
                <a:gd name="T46" fmla="*/ 0 w 117"/>
                <a:gd name="T47" fmla="*/ 22 h 124"/>
                <a:gd name="T48" fmla="*/ 0 w 117"/>
                <a:gd name="T49" fmla="*/ 24 h 124"/>
                <a:gd name="T50" fmla="*/ 0 w 117"/>
                <a:gd name="T51" fmla="*/ 28 h 124"/>
                <a:gd name="T52" fmla="*/ 2 w 117"/>
                <a:gd name="T53" fmla="*/ 29 h 124"/>
                <a:gd name="T54" fmla="*/ 62 w 117"/>
                <a:gd name="T55" fmla="*/ 118 h 124"/>
                <a:gd name="T56" fmla="*/ 62 w 117"/>
                <a:gd name="T57" fmla="*/ 120 h 124"/>
                <a:gd name="T58" fmla="*/ 66 w 117"/>
                <a:gd name="T59" fmla="*/ 122 h 124"/>
                <a:gd name="T60" fmla="*/ 67 w 117"/>
                <a:gd name="T61" fmla="*/ 124 h 124"/>
                <a:gd name="T62" fmla="*/ 71 w 117"/>
                <a:gd name="T63" fmla="*/ 124 h 124"/>
                <a:gd name="T64" fmla="*/ 73 w 117"/>
                <a:gd name="T65" fmla="*/ 124 h 124"/>
                <a:gd name="T66" fmla="*/ 77 w 117"/>
                <a:gd name="T67" fmla="*/ 122 h 124"/>
                <a:gd name="T68" fmla="*/ 78 w 117"/>
                <a:gd name="T69" fmla="*/ 122 h 124"/>
                <a:gd name="T70" fmla="*/ 80 w 117"/>
                <a:gd name="T71" fmla="*/ 118 h 124"/>
                <a:gd name="T72" fmla="*/ 82 w 117"/>
                <a:gd name="T73" fmla="*/ 117 h 124"/>
                <a:gd name="T74" fmla="*/ 117 w 117"/>
                <a:gd name="T75" fmla="*/ 15 h 124"/>
                <a:gd name="T76" fmla="*/ 117 w 117"/>
                <a:gd name="T77" fmla="*/ 13 h 124"/>
                <a:gd name="T78" fmla="*/ 117 w 117"/>
                <a:gd name="T79" fmla="*/ 9 h 124"/>
                <a:gd name="T80" fmla="*/ 117 w 117"/>
                <a:gd name="T81" fmla="*/ 8 h 124"/>
                <a:gd name="T82" fmla="*/ 115 w 117"/>
                <a:gd name="T83" fmla="*/ 4 h 124"/>
                <a:gd name="T84" fmla="*/ 113 w 117"/>
                <a:gd name="T85" fmla="*/ 2 h 124"/>
                <a:gd name="T86" fmla="*/ 109 w 117"/>
                <a:gd name="T87" fmla="*/ 0 h 124"/>
                <a:gd name="T88" fmla="*/ 107 w 117"/>
                <a:gd name="T89" fmla="*/ 0 h 124"/>
                <a:gd name="T90" fmla="*/ 104 w 117"/>
                <a:gd name="T91" fmla="*/ 0 h 124"/>
                <a:gd name="T92" fmla="*/ 102 w 117"/>
                <a:gd name="T93" fmla="*/ 0 h 124"/>
                <a:gd name="T94" fmla="*/ 98 w 117"/>
                <a:gd name="T95" fmla="*/ 2 h 124"/>
                <a:gd name="T96" fmla="*/ 97 w 117"/>
                <a:gd name="T97" fmla="*/ 4 h 124"/>
                <a:gd name="T98" fmla="*/ 115 w 117"/>
                <a:gd name="T99" fmla="*/ 18 h 1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124"/>
                <a:gd name="T152" fmla="*/ 117 w 117"/>
                <a:gd name="T153" fmla="*/ 124 h 12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124">
                  <a:moveTo>
                    <a:pt x="115" y="18"/>
                  </a:moveTo>
                  <a:lnTo>
                    <a:pt x="95" y="8"/>
                  </a:lnTo>
                  <a:lnTo>
                    <a:pt x="60" y="109"/>
                  </a:lnTo>
                  <a:lnTo>
                    <a:pt x="80" y="107"/>
                  </a:lnTo>
                  <a:lnTo>
                    <a:pt x="20" y="18"/>
                  </a:lnTo>
                  <a:lnTo>
                    <a:pt x="4" y="33"/>
                  </a:lnTo>
                  <a:lnTo>
                    <a:pt x="57" y="75"/>
                  </a:lnTo>
                  <a:lnTo>
                    <a:pt x="60" y="77"/>
                  </a:lnTo>
                  <a:lnTo>
                    <a:pt x="67" y="77"/>
                  </a:lnTo>
                  <a:lnTo>
                    <a:pt x="71" y="75"/>
                  </a:lnTo>
                  <a:lnTo>
                    <a:pt x="73" y="73"/>
                  </a:lnTo>
                  <a:lnTo>
                    <a:pt x="115" y="18"/>
                  </a:lnTo>
                  <a:lnTo>
                    <a:pt x="97" y="4"/>
                  </a:lnTo>
                  <a:lnTo>
                    <a:pt x="55" y="58"/>
                  </a:lnTo>
                  <a:lnTo>
                    <a:pt x="71" y="57"/>
                  </a:lnTo>
                  <a:lnTo>
                    <a:pt x="18" y="15"/>
                  </a:lnTo>
                  <a:lnTo>
                    <a:pt x="17" y="15"/>
                  </a:lnTo>
                  <a:lnTo>
                    <a:pt x="13" y="13"/>
                  </a:lnTo>
                  <a:lnTo>
                    <a:pt x="11" y="13"/>
                  </a:lnTo>
                  <a:lnTo>
                    <a:pt x="8" y="13"/>
                  </a:lnTo>
                  <a:lnTo>
                    <a:pt x="6" y="15"/>
                  </a:lnTo>
                  <a:lnTo>
                    <a:pt x="2" y="17"/>
                  </a:lnTo>
                  <a:lnTo>
                    <a:pt x="2" y="18"/>
                  </a:lnTo>
                  <a:lnTo>
                    <a:pt x="0" y="22"/>
                  </a:lnTo>
                  <a:lnTo>
                    <a:pt x="0" y="24"/>
                  </a:lnTo>
                  <a:lnTo>
                    <a:pt x="0" y="28"/>
                  </a:lnTo>
                  <a:lnTo>
                    <a:pt x="2" y="29"/>
                  </a:lnTo>
                  <a:lnTo>
                    <a:pt x="62" y="118"/>
                  </a:lnTo>
                  <a:lnTo>
                    <a:pt x="62" y="120"/>
                  </a:lnTo>
                  <a:lnTo>
                    <a:pt x="66" y="122"/>
                  </a:lnTo>
                  <a:lnTo>
                    <a:pt x="67" y="124"/>
                  </a:lnTo>
                  <a:lnTo>
                    <a:pt x="71" y="124"/>
                  </a:lnTo>
                  <a:lnTo>
                    <a:pt x="73" y="124"/>
                  </a:lnTo>
                  <a:lnTo>
                    <a:pt x="77" y="122"/>
                  </a:lnTo>
                  <a:lnTo>
                    <a:pt x="78" y="122"/>
                  </a:lnTo>
                  <a:lnTo>
                    <a:pt x="80" y="118"/>
                  </a:lnTo>
                  <a:lnTo>
                    <a:pt x="82" y="117"/>
                  </a:lnTo>
                  <a:lnTo>
                    <a:pt x="117" y="15"/>
                  </a:lnTo>
                  <a:lnTo>
                    <a:pt x="117" y="13"/>
                  </a:lnTo>
                  <a:lnTo>
                    <a:pt x="117" y="9"/>
                  </a:lnTo>
                  <a:lnTo>
                    <a:pt x="117" y="8"/>
                  </a:lnTo>
                  <a:lnTo>
                    <a:pt x="115" y="4"/>
                  </a:lnTo>
                  <a:lnTo>
                    <a:pt x="113" y="2"/>
                  </a:lnTo>
                  <a:lnTo>
                    <a:pt x="109" y="0"/>
                  </a:lnTo>
                  <a:lnTo>
                    <a:pt x="107" y="0"/>
                  </a:lnTo>
                  <a:lnTo>
                    <a:pt x="104" y="0"/>
                  </a:lnTo>
                  <a:lnTo>
                    <a:pt x="102" y="0"/>
                  </a:lnTo>
                  <a:lnTo>
                    <a:pt x="98" y="2"/>
                  </a:lnTo>
                  <a:lnTo>
                    <a:pt x="97" y="4"/>
                  </a:lnTo>
                  <a:lnTo>
                    <a:pt x="11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7" name="Freeform 12">
              <a:extLst>
                <a:ext uri="{FF2B5EF4-FFF2-40B4-BE49-F238E27FC236}">
                  <a16:creationId xmlns:a16="http://schemas.microsoft.com/office/drawing/2014/main" id="{E70C9D6C-DE17-4BE5-BFF1-EF3051792445}"/>
                </a:ext>
              </a:extLst>
            </p:cNvPr>
            <p:cNvSpPr>
              <a:spLocks/>
            </p:cNvSpPr>
            <p:nvPr/>
          </p:nvSpPr>
          <p:spPr bwMode="auto">
            <a:xfrm>
              <a:off x="2860" y="983"/>
              <a:ext cx="327" cy="496"/>
            </a:xfrm>
            <a:custGeom>
              <a:avLst/>
              <a:gdLst>
                <a:gd name="T0" fmla="*/ 155 w 327"/>
                <a:gd name="T1" fmla="*/ 494 h 496"/>
                <a:gd name="T2" fmla="*/ 158 w 327"/>
                <a:gd name="T3" fmla="*/ 487 h 496"/>
                <a:gd name="T4" fmla="*/ 155 w 327"/>
                <a:gd name="T5" fmla="*/ 476 h 496"/>
                <a:gd name="T6" fmla="*/ 136 w 327"/>
                <a:gd name="T7" fmla="*/ 470 h 496"/>
                <a:gd name="T8" fmla="*/ 116 w 327"/>
                <a:gd name="T9" fmla="*/ 463 h 496"/>
                <a:gd name="T10" fmla="*/ 98 w 327"/>
                <a:gd name="T11" fmla="*/ 450 h 496"/>
                <a:gd name="T12" fmla="*/ 84 w 327"/>
                <a:gd name="T13" fmla="*/ 434 h 496"/>
                <a:gd name="T14" fmla="*/ 58 w 327"/>
                <a:gd name="T15" fmla="*/ 401 h 496"/>
                <a:gd name="T16" fmla="*/ 35 w 327"/>
                <a:gd name="T17" fmla="*/ 341 h 496"/>
                <a:gd name="T18" fmla="*/ 27 w 327"/>
                <a:gd name="T19" fmla="*/ 312 h 496"/>
                <a:gd name="T20" fmla="*/ 24 w 327"/>
                <a:gd name="T21" fmla="*/ 202 h 496"/>
                <a:gd name="T22" fmla="*/ 33 w 327"/>
                <a:gd name="T23" fmla="*/ 158 h 496"/>
                <a:gd name="T24" fmla="*/ 47 w 327"/>
                <a:gd name="T25" fmla="*/ 118 h 496"/>
                <a:gd name="T26" fmla="*/ 58 w 327"/>
                <a:gd name="T27" fmla="*/ 94 h 496"/>
                <a:gd name="T28" fmla="*/ 104 w 327"/>
                <a:gd name="T29" fmla="*/ 42 h 496"/>
                <a:gd name="T30" fmla="*/ 122 w 327"/>
                <a:gd name="T31" fmla="*/ 31 h 496"/>
                <a:gd name="T32" fmla="*/ 149 w 327"/>
                <a:gd name="T33" fmla="*/ 22 h 496"/>
                <a:gd name="T34" fmla="*/ 196 w 327"/>
                <a:gd name="T35" fmla="*/ 29 h 496"/>
                <a:gd name="T36" fmla="*/ 216 w 327"/>
                <a:gd name="T37" fmla="*/ 38 h 496"/>
                <a:gd name="T38" fmla="*/ 262 w 327"/>
                <a:gd name="T39" fmla="*/ 85 h 496"/>
                <a:gd name="T40" fmla="*/ 276 w 327"/>
                <a:gd name="T41" fmla="*/ 111 h 496"/>
                <a:gd name="T42" fmla="*/ 285 w 327"/>
                <a:gd name="T43" fmla="*/ 138 h 496"/>
                <a:gd name="T44" fmla="*/ 298 w 327"/>
                <a:gd name="T45" fmla="*/ 180 h 496"/>
                <a:gd name="T46" fmla="*/ 303 w 327"/>
                <a:gd name="T47" fmla="*/ 236 h 496"/>
                <a:gd name="T48" fmla="*/ 303 w 327"/>
                <a:gd name="T49" fmla="*/ 247 h 496"/>
                <a:gd name="T50" fmla="*/ 302 w 327"/>
                <a:gd name="T51" fmla="*/ 296 h 496"/>
                <a:gd name="T52" fmla="*/ 300 w 327"/>
                <a:gd name="T53" fmla="*/ 312 h 496"/>
                <a:gd name="T54" fmla="*/ 303 w 327"/>
                <a:gd name="T55" fmla="*/ 323 h 496"/>
                <a:gd name="T56" fmla="*/ 314 w 327"/>
                <a:gd name="T57" fmla="*/ 325 h 496"/>
                <a:gd name="T58" fmla="*/ 320 w 327"/>
                <a:gd name="T59" fmla="*/ 318 h 496"/>
                <a:gd name="T60" fmla="*/ 322 w 327"/>
                <a:gd name="T61" fmla="*/ 305 h 496"/>
                <a:gd name="T62" fmla="*/ 325 w 327"/>
                <a:gd name="T63" fmla="*/ 294 h 496"/>
                <a:gd name="T64" fmla="*/ 327 w 327"/>
                <a:gd name="T65" fmla="*/ 247 h 496"/>
                <a:gd name="T66" fmla="*/ 323 w 327"/>
                <a:gd name="T67" fmla="*/ 198 h 496"/>
                <a:gd name="T68" fmla="*/ 314 w 327"/>
                <a:gd name="T69" fmla="*/ 154 h 496"/>
                <a:gd name="T70" fmla="*/ 300 w 327"/>
                <a:gd name="T71" fmla="*/ 111 h 496"/>
                <a:gd name="T72" fmla="*/ 285 w 327"/>
                <a:gd name="T73" fmla="*/ 83 h 496"/>
                <a:gd name="T74" fmla="*/ 236 w 327"/>
                <a:gd name="T75" fmla="*/ 24 h 496"/>
                <a:gd name="T76" fmla="*/ 211 w 327"/>
                <a:gd name="T77" fmla="*/ 9 h 496"/>
                <a:gd name="T78" fmla="*/ 180 w 327"/>
                <a:gd name="T79" fmla="*/ 0 h 496"/>
                <a:gd name="T80" fmla="*/ 129 w 327"/>
                <a:gd name="T81" fmla="*/ 4 h 496"/>
                <a:gd name="T82" fmla="*/ 105 w 327"/>
                <a:gd name="T83" fmla="*/ 14 h 496"/>
                <a:gd name="T84" fmla="*/ 62 w 327"/>
                <a:gd name="T85" fmla="*/ 51 h 496"/>
                <a:gd name="T86" fmla="*/ 36 w 327"/>
                <a:gd name="T87" fmla="*/ 91 h 496"/>
                <a:gd name="T88" fmla="*/ 22 w 327"/>
                <a:gd name="T89" fmla="*/ 122 h 496"/>
                <a:gd name="T90" fmla="*/ 9 w 327"/>
                <a:gd name="T91" fmla="*/ 165 h 496"/>
                <a:gd name="T92" fmla="*/ 0 w 327"/>
                <a:gd name="T93" fmla="*/ 212 h 496"/>
                <a:gd name="T94" fmla="*/ 6 w 327"/>
                <a:gd name="T95" fmla="*/ 316 h 496"/>
                <a:gd name="T96" fmla="*/ 13 w 327"/>
                <a:gd name="T97" fmla="*/ 349 h 496"/>
                <a:gd name="T98" fmla="*/ 40 w 327"/>
                <a:gd name="T99" fmla="*/ 412 h 496"/>
                <a:gd name="T100" fmla="*/ 66 w 327"/>
                <a:gd name="T101" fmla="*/ 449 h 496"/>
                <a:gd name="T102" fmla="*/ 87 w 327"/>
                <a:gd name="T103" fmla="*/ 468 h 496"/>
                <a:gd name="T104" fmla="*/ 105 w 327"/>
                <a:gd name="T105" fmla="*/ 481 h 496"/>
                <a:gd name="T106" fmla="*/ 129 w 327"/>
                <a:gd name="T107" fmla="*/ 492 h 4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7"/>
                <a:gd name="T163" fmla="*/ 0 h 496"/>
                <a:gd name="T164" fmla="*/ 327 w 327"/>
                <a:gd name="T165" fmla="*/ 496 h 4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7" h="496">
                  <a:moveTo>
                    <a:pt x="145" y="496"/>
                  </a:moveTo>
                  <a:lnTo>
                    <a:pt x="151" y="496"/>
                  </a:lnTo>
                  <a:lnTo>
                    <a:pt x="155" y="494"/>
                  </a:lnTo>
                  <a:lnTo>
                    <a:pt x="156" y="492"/>
                  </a:lnTo>
                  <a:lnTo>
                    <a:pt x="156" y="488"/>
                  </a:lnTo>
                  <a:lnTo>
                    <a:pt x="158" y="487"/>
                  </a:lnTo>
                  <a:lnTo>
                    <a:pt x="158" y="481"/>
                  </a:lnTo>
                  <a:lnTo>
                    <a:pt x="156" y="478"/>
                  </a:lnTo>
                  <a:lnTo>
                    <a:pt x="155" y="476"/>
                  </a:lnTo>
                  <a:lnTo>
                    <a:pt x="151" y="476"/>
                  </a:lnTo>
                  <a:lnTo>
                    <a:pt x="149" y="474"/>
                  </a:lnTo>
                  <a:lnTo>
                    <a:pt x="136" y="470"/>
                  </a:lnTo>
                  <a:lnTo>
                    <a:pt x="129" y="467"/>
                  </a:lnTo>
                  <a:lnTo>
                    <a:pt x="122" y="465"/>
                  </a:lnTo>
                  <a:lnTo>
                    <a:pt x="116" y="463"/>
                  </a:lnTo>
                  <a:lnTo>
                    <a:pt x="111" y="459"/>
                  </a:lnTo>
                  <a:lnTo>
                    <a:pt x="104" y="454"/>
                  </a:lnTo>
                  <a:lnTo>
                    <a:pt x="98" y="450"/>
                  </a:lnTo>
                  <a:lnTo>
                    <a:pt x="93" y="445"/>
                  </a:lnTo>
                  <a:lnTo>
                    <a:pt x="89" y="441"/>
                  </a:lnTo>
                  <a:lnTo>
                    <a:pt x="84" y="434"/>
                  </a:lnTo>
                  <a:lnTo>
                    <a:pt x="78" y="429"/>
                  </a:lnTo>
                  <a:lnTo>
                    <a:pt x="62" y="409"/>
                  </a:lnTo>
                  <a:lnTo>
                    <a:pt x="58" y="401"/>
                  </a:lnTo>
                  <a:lnTo>
                    <a:pt x="53" y="394"/>
                  </a:lnTo>
                  <a:lnTo>
                    <a:pt x="36" y="350"/>
                  </a:lnTo>
                  <a:lnTo>
                    <a:pt x="35" y="341"/>
                  </a:lnTo>
                  <a:lnTo>
                    <a:pt x="31" y="332"/>
                  </a:lnTo>
                  <a:lnTo>
                    <a:pt x="29" y="321"/>
                  </a:lnTo>
                  <a:lnTo>
                    <a:pt x="27" y="312"/>
                  </a:lnTo>
                  <a:lnTo>
                    <a:pt x="22" y="281"/>
                  </a:lnTo>
                  <a:lnTo>
                    <a:pt x="22" y="212"/>
                  </a:lnTo>
                  <a:lnTo>
                    <a:pt x="24" y="202"/>
                  </a:lnTo>
                  <a:lnTo>
                    <a:pt x="27" y="180"/>
                  </a:lnTo>
                  <a:lnTo>
                    <a:pt x="31" y="169"/>
                  </a:lnTo>
                  <a:lnTo>
                    <a:pt x="33" y="158"/>
                  </a:lnTo>
                  <a:lnTo>
                    <a:pt x="40" y="138"/>
                  </a:lnTo>
                  <a:lnTo>
                    <a:pt x="44" y="129"/>
                  </a:lnTo>
                  <a:lnTo>
                    <a:pt x="47" y="118"/>
                  </a:lnTo>
                  <a:lnTo>
                    <a:pt x="49" y="111"/>
                  </a:lnTo>
                  <a:lnTo>
                    <a:pt x="55" y="102"/>
                  </a:lnTo>
                  <a:lnTo>
                    <a:pt x="58" y="94"/>
                  </a:lnTo>
                  <a:lnTo>
                    <a:pt x="64" y="85"/>
                  </a:lnTo>
                  <a:lnTo>
                    <a:pt x="80" y="65"/>
                  </a:lnTo>
                  <a:lnTo>
                    <a:pt x="104" y="42"/>
                  </a:lnTo>
                  <a:lnTo>
                    <a:pt x="109" y="38"/>
                  </a:lnTo>
                  <a:lnTo>
                    <a:pt x="116" y="33"/>
                  </a:lnTo>
                  <a:lnTo>
                    <a:pt x="122" y="31"/>
                  </a:lnTo>
                  <a:lnTo>
                    <a:pt x="129" y="29"/>
                  </a:lnTo>
                  <a:lnTo>
                    <a:pt x="136" y="25"/>
                  </a:lnTo>
                  <a:lnTo>
                    <a:pt x="149" y="22"/>
                  </a:lnTo>
                  <a:lnTo>
                    <a:pt x="176" y="22"/>
                  </a:lnTo>
                  <a:lnTo>
                    <a:pt x="189" y="25"/>
                  </a:lnTo>
                  <a:lnTo>
                    <a:pt x="196" y="29"/>
                  </a:lnTo>
                  <a:lnTo>
                    <a:pt x="204" y="31"/>
                  </a:lnTo>
                  <a:lnTo>
                    <a:pt x="209" y="33"/>
                  </a:lnTo>
                  <a:lnTo>
                    <a:pt x="216" y="38"/>
                  </a:lnTo>
                  <a:lnTo>
                    <a:pt x="222" y="42"/>
                  </a:lnTo>
                  <a:lnTo>
                    <a:pt x="245" y="65"/>
                  </a:lnTo>
                  <a:lnTo>
                    <a:pt x="262" y="85"/>
                  </a:lnTo>
                  <a:lnTo>
                    <a:pt x="267" y="94"/>
                  </a:lnTo>
                  <a:lnTo>
                    <a:pt x="271" y="102"/>
                  </a:lnTo>
                  <a:lnTo>
                    <a:pt x="276" y="111"/>
                  </a:lnTo>
                  <a:lnTo>
                    <a:pt x="278" y="118"/>
                  </a:lnTo>
                  <a:lnTo>
                    <a:pt x="282" y="129"/>
                  </a:lnTo>
                  <a:lnTo>
                    <a:pt x="285" y="138"/>
                  </a:lnTo>
                  <a:lnTo>
                    <a:pt x="293" y="158"/>
                  </a:lnTo>
                  <a:lnTo>
                    <a:pt x="294" y="169"/>
                  </a:lnTo>
                  <a:lnTo>
                    <a:pt x="298" y="180"/>
                  </a:lnTo>
                  <a:lnTo>
                    <a:pt x="302" y="202"/>
                  </a:lnTo>
                  <a:lnTo>
                    <a:pt x="303" y="212"/>
                  </a:lnTo>
                  <a:lnTo>
                    <a:pt x="303" y="236"/>
                  </a:lnTo>
                  <a:lnTo>
                    <a:pt x="305" y="251"/>
                  </a:lnTo>
                  <a:lnTo>
                    <a:pt x="309" y="241"/>
                  </a:lnTo>
                  <a:lnTo>
                    <a:pt x="303" y="247"/>
                  </a:lnTo>
                  <a:lnTo>
                    <a:pt x="303" y="287"/>
                  </a:lnTo>
                  <a:lnTo>
                    <a:pt x="302" y="289"/>
                  </a:lnTo>
                  <a:lnTo>
                    <a:pt x="302" y="296"/>
                  </a:lnTo>
                  <a:lnTo>
                    <a:pt x="300" y="298"/>
                  </a:lnTo>
                  <a:lnTo>
                    <a:pt x="300" y="314"/>
                  </a:lnTo>
                  <a:lnTo>
                    <a:pt x="300" y="312"/>
                  </a:lnTo>
                  <a:lnTo>
                    <a:pt x="300" y="318"/>
                  </a:lnTo>
                  <a:lnTo>
                    <a:pt x="302" y="321"/>
                  </a:lnTo>
                  <a:lnTo>
                    <a:pt x="303" y="323"/>
                  </a:lnTo>
                  <a:lnTo>
                    <a:pt x="307" y="323"/>
                  </a:lnTo>
                  <a:lnTo>
                    <a:pt x="309" y="325"/>
                  </a:lnTo>
                  <a:lnTo>
                    <a:pt x="314" y="325"/>
                  </a:lnTo>
                  <a:lnTo>
                    <a:pt x="318" y="323"/>
                  </a:lnTo>
                  <a:lnTo>
                    <a:pt x="320" y="321"/>
                  </a:lnTo>
                  <a:lnTo>
                    <a:pt x="320" y="318"/>
                  </a:lnTo>
                  <a:lnTo>
                    <a:pt x="322" y="316"/>
                  </a:lnTo>
                  <a:lnTo>
                    <a:pt x="322" y="314"/>
                  </a:lnTo>
                  <a:lnTo>
                    <a:pt x="322" y="305"/>
                  </a:lnTo>
                  <a:lnTo>
                    <a:pt x="323" y="303"/>
                  </a:lnTo>
                  <a:lnTo>
                    <a:pt x="323" y="296"/>
                  </a:lnTo>
                  <a:lnTo>
                    <a:pt x="325" y="294"/>
                  </a:lnTo>
                  <a:lnTo>
                    <a:pt x="325" y="254"/>
                  </a:lnTo>
                  <a:lnTo>
                    <a:pt x="323" y="256"/>
                  </a:lnTo>
                  <a:lnTo>
                    <a:pt x="327" y="247"/>
                  </a:lnTo>
                  <a:lnTo>
                    <a:pt x="325" y="236"/>
                  </a:lnTo>
                  <a:lnTo>
                    <a:pt x="325" y="212"/>
                  </a:lnTo>
                  <a:lnTo>
                    <a:pt x="323" y="198"/>
                  </a:lnTo>
                  <a:lnTo>
                    <a:pt x="320" y="176"/>
                  </a:lnTo>
                  <a:lnTo>
                    <a:pt x="316" y="165"/>
                  </a:lnTo>
                  <a:lnTo>
                    <a:pt x="314" y="154"/>
                  </a:lnTo>
                  <a:lnTo>
                    <a:pt x="307" y="131"/>
                  </a:lnTo>
                  <a:lnTo>
                    <a:pt x="303" y="122"/>
                  </a:lnTo>
                  <a:lnTo>
                    <a:pt x="300" y="111"/>
                  </a:lnTo>
                  <a:lnTo>
                    <a:pt x="294" y="100"/>
                  </a:lnTo>
                  <a:lnTo>
                    <a:pt x="289" y="91"/>
                  </a:lnTo>
                  <a:lnTo>
                    <a:pt x="285" y="83"/>
                  </a:lnTo>
                  <a:lnTo>
                    <a:pt x="280" y="74"/>
                  </a:lnTo>
                  <a:lnTo>
                    <a:pt x="263" y="51"/>
                  </a:lnTo>
                  <a:lnTo>
                    <a:pt x="236" y="24"/>
                  </a:lnTo>
                  <a:lnTo>
                    <a:pt x="227" y="20"/>
                  </a:lnTo>
                  <a:lnTo>
                    <a:pt x="220" y="14"/>
                  </a:lnTo>
                  <a:lnTo>
                    <a:pt x="211" y="9"/>
                  </a:lnTo>
                  <a:lnTo>
                    <a:pt x="204" y="7"/>
                  </a:lnTo>
                  <a:lnTo>
                    <a:pt x="196" y="4"/>
                  </a:lnTo>
                  <a:lnTo>
                    <a:pt x="180" y="0"/>
                  </a:lnTo>
                  <a:lnTo>
                    <a:pt x="164" y="0"/>
                  </a:lnTo>
                  <a:lnTo>
                    <a:pt x="145" y="0"/>
                  </a:lnTo>
                  <a:lnTo>
                    <a:pt x="129" y="4"/>
                  </a:lnTo>
                  <a:lnTo>
                    <a:pt x="122" y="7"/>
                  </a:lnTo>
                  <a:lnTo>
                    <a:pt x="115" y="9"/>
                  </a:lnTo>
                  <a:lnTo>
                    <a:pt x="105" y="14"/>
                  </a:lnTo>
                  <a:lnTo>
                    <a:pt x="98" y="20"/>
                  </a:lnTo>
                  <a:lnTo>
                    <a:pt x="89" y="24"/>
                  </a:lnTo>
                  <a:lnTo>
                    <a:pt x="62" y="51"/>
                  </a:lnTo>
                  <a:lnTo>
                    <a:pt x="46" y="74"/>
                  </a:lnTo>
                  <a:lnTo>
                    <a:pt x="40" y="83"/>
                  </a:lnTo>
                  <a:lnTo>
                    <a:pt x="36" y="91"/>
                  </a:lnTo>
                  <a:lnTo>
                    <a:pt x="31" y="100"/>
                  </a:lnTo>
                  <a:lnTo>
                    <a:pt x="26" y="111"/>
                  </a:lnTo>
                  <a:lnTo>
                    <a:pt x="22" y="122"/>
                  </a:lnTo>
                  <a:lnTo>
                    <a:pt x="18" y="131"/>
                  </a:lnTo>
                  <a:lnTo>
                    <a:pt x="11" y="154"/>
                  </a:lnTo>
                  <a:lnTo>
                    <a:pt x="9" y="165"/>
                  </a:lnTo>
                  <a:lnTo>
                    <a:pt x="6" y="176"/>
                  </a:lnTo>
                  <a:lnTo>
                    <a:pt x="2" y="198"/>
                  </a:lnTo>
                  <a:lnTo>
                    <a:pt x="0" y="212"/>
                  </a:lnTo>
                  <a:lnTo>
                    <a:pt x="0" y="249"/>
                  </a:lnTo>
                  <a:lnTo>
                    <a:pt x="0" y="281"/>
                  </a:lnTo>
                  <a:lnTo>
                    <a:pt x="6" y="316"/>
                  </a:lnTo>
                  <a:lnTo>
                    <a:pt x="7" y="325"/>
                  </a:lnTo>
                  <a:lnTo>
                    <a:pt x="9" y="336"/>
                  </a:lnTo>
                  <a:lnTo>
                    <a:pt x="13" y="349"/>
                  </a:lnTo>
                  <a:lnTo>
                    <a:pt x="15" y="358"/>
                  </a:lnTo>
                  <a:lnTo>
                    <a:pt x="35" y="405"/>
                  </a:lnTo>
                  <a:lnTo>
                    <a:pt x="40" y="412"/>
                  </a:lnTo>
                  <a:lnTo>
                    <a:pt x="44" y="419"/>
                  </a:lnTo>
                  <a:lnTo>
                    <a:pt x="60" y="443"/>
                  </a:lnTo>
                  <a:lnTo>
                    <a:pt x="66" y="449"/>
                  </a:lnTo>
                  <a:lnTo>
                    <a:pt x="71" y="456"/>
                  </a:lnTo>
                  <a:lnTo>
                    <a:pt x="78" y="463"/>
                  </a:lnTo>
                  <a:lnTo>
                    <a:pt x="87" y="468"/>
                  </a:lnTo>
                  <a:lnTo>
                    <a:pt x="93" y="472"/>
                  </a:lnTo>
                  <a:lnTo>
                    <a:pt x="100" y="478"/>
                  </a:lnTo>
                  <a:lnTo>
                    <a:pt x="105" y="481"/>
                  </a:lnTo>
                  <a:lnTo>
                    <a:pt x="115" y="487"/>
                  </a:lnTo>
                  <a:lnTo>
                    <a:pt x="122" y="488"/>
                  </a:lnTo>
                  <a:lnTo>
                    <a:pt x="129" y="492"/>
                  </a:lnTo>
                  <a:lnTo>
                    <a:pt x="145" y="4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8" name="Freeform 13">
              <a:extLst>
                <a:ext uri="{FF2B5EF4-FFF2-40B4-BE49-F238E27FC236}">
                  <a16:creationId xmlns:a16="http://schemas.microsoft.com/office/drawing/2014/main" id="{486B182B-7141-4028-B03E-4F7E2607AA9E}"/>
                </a:ext>
              </a:extLst>
            </p:cNvPr>
            <p:cNvSpPr>
              <a:spLocks/>
            </p:cNvSpPr>
            <p:nvPr/>
          </p:nvSpPr>
          <p:spPr bwMode="auto">
            <a:xfrm>
              <a:off x="2933" y="1404"/>
              <a:ext cx="107" cy="95"/>
            </a:xfrm>
            <a:custGeom>
              <a:avLst/>
              <a:gdLst>
                <a:gd name="T0" fmla="*/ 0 w 107"/>
                <a:gd name="T1" fmla="*/ 95 h 95"/>
                <a:gd name="T2" fmla="*/ 107 w 107"/>
                <a:gd name="T3" fmla="*/ 73 h 95"/>
                <a:gd name="T4" fmla="*/ 27 w 107"/>
                <a:gd name="T5" fmla="*/ 0 h 95"/>
                <a:gd name="T6" fmla="*/ 60 w 107"/>
                <a:gd name="T7" fmla="*/ 60 h 95"/>
                <a:gd name="T8" fmla="*/ 0 w 107"/>
                <a:gd name="T9" fmla="*/ 95 h 95"/>
                <a:gd name="T10" fmla="*/ 0 60000 65536"/>
                <a:gd name="T11" fmla="*/ 0 60000 65536"/>
                <a:gd name="T12" fmla="*/ 0 60000 65536"/>
                <a:gd name="T13" fmla="*/ 0 60000 65536"/>
                <a:gd name="T14" fmla="*/ 0 60000 65536"/>
                <a:gd name="T15" fmla="*/ 0 w 107"/>
                <a:gd name="T16" fmla="*/ 0 h 95"/>
                <a:gd name="T17" fmla="*/ 107 w 107"/>
                <a:gd name="T18" fmla="*/ 95 h 95"/>
              </a:gdLst>
              <a:ahLst/>
              <a:cxnLst>
                <a:cxn ang="T10">
                  <a:pos x="T0" y="T1"/>
                </a:cxn>
                <a:cxn ang="T11">
                  <a:pos x="T2" y="T3"/>
                </a:cxn>
                <a:cxn ang="T12">
                  <a:pos x="T4" y="T5"/>
                </a:cxn>
                <a:cxn ang="T13">
                  <a:pos x="T6" y="T7"/>
                </a:cxn>
                <a:cxn ang="T14">
                  <a:pos x="T8" y="T9"/>
                </a:cxn>
              </a:cxnLst>
              <a:rect l="T15" t="T16" r="T17" b="T18"/>
              <a:pathLst>
                <a:path w="107" h="95">
                  <a:moveTo>
                    <a:pt x="0" y="95"/>
                  </a:moveTo>
                  <a:lnTo>
                    <a:pt x="107" y="73"/>
                  </a:lnTo>
                  <a:lnTo>
                    <a:pt x="27" y="0"/>
                  </a:lnTo>
                  <a:lnTo>
                    <a:pt x="60" y="60"/>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9" name="Freeform 14">
              <a:extLst>
                <a:ext uri="{FF2B5EF4-FFF2-40B4-BE49-F238E27FC236}">
                  <a16:creationId xmlns:a16="http://schemas.microsoft.com/office/drawing/2014/main" id="{1C8F58F6-9DF1-4A0F-A02E-FE05CDDE0434}"/>
                </a:ext>
              </a:extLst>
            </p:cNvPr>
            <p:cNvSpPr>
              <a:spLocks/>
            </p:cNvSpPr>
            <p:nvPr/>
          </p:nvSpPr>
          <p:spPr bwMode="auto">
            <a:xfrm>
              <a:off x="2922" y="1393"/>
              <a:ext cx="129" cy="117"/>
            </a:xfrm>
            <a:custGeom>
              <a:avLst/>
              <a:gdLst>
                <a:gd name="T0" fmla="*/ 5 w 129"/>
                <a:gd name="T1" fmla="*/ 97 h 117"/>
                <a:gd name="T2" fmla="*/ 2 w 129"/>
                <a:gd name="T3" fmla="*/ 100 h 117"/>
                <a:gd name="T4" fmla="*/ 0 w 129"/>
                <a:gd name="T5" fmla="*/ 102 h 117"/>
                <a:gd name="T6" fmla="*/ 0 w 129"/>
                <a:gd name="T7" fmla="*/ 109 h 117"/>
                <a:gd name="T8" fmla="*/ 4 w 129"/>
                <a:gd name="T9" fmla="*/ 113 h 117"/>
                <a:gd name="T10" fmla="*/ 7 w 129"/>
                <a:gd name="T11" fmla="*/ 117 h 117"/>
                <a:gd name="T12" fmla="*/ 13 w 129"/>
                <a:gd name="T13" fmla="*/ 117 h 117"/>
                <a:gd name="T14" fmla="*/ 120 w 129"/>
                <a:gd name="T15" fmla="*/ 95 h 117"/>
                <a:gd name="T16" fmla="*/ 123 w 129"/>
                <a:gd name="T17" fmla="*/ 93 h 117"/>
                <a:gd name="T18" fmla="*/ 127 w 129"/>
                <a:gd name="T19" fmla="*/ 89 h 117"/>
                <a:gd name="T20" fmla="*/ 129 w 129"/>
                <a:gd name="T21" fmla="*/ 88 h 117"/>
                <a:gd name="T22" fmla="*/ 129 w 129"/>
                <a:gd name="T23" fmla="*/ 82 h 117"/>
                <a:gd name="T24" fmla="*/ 127 w 129"/>
                <a:gd name="T25" fmla="*/ 78 h 117"/>
                <a:gd name="T26" fmla="*/ 125 w 129"/>
                <a:gd name="T27" fmla="*/ 77 h 117"/>
                <a:gd name="T28" fmla="*/ 45 w 129"/>
                <a:gd name="T29" fmla="*/ 4 h 117"/>
                <a:gd name="T30" fmla="*/ 43 w 129"/>
                <a:gd name="T31" fmla="*/ 2 h 117"/>
                <a:gd name="T32" fmla="*/ 40 w 129"/>
                <a:gd name="T33" fmla="*/ 0 h 117"/>
                <a:gd name="T34" fmla="*/ 34 w 129"/>
                <a:gd name="T35" fmla="*/ 0 h 117"/>
                <a:gd name="T36" fmla="*/ 31 w 129"/>
                <a:gd name="T37" fmla="*/ 4 h 117"/>
                <a:gd name="T38" fmla="*/ 29 w 129"/>
                <a:gd name="T39" fmla="*/ 6 h 117"/>
                <a:gd name="T40" fmla="*/ 27 w 129"/>
                <a:gd name="T41" fmla="*/ 9 h 117"/>
                <a:gd name="T42" fmla="*/ 27 w 129"/>
                <a:gd name="T43" fmla="*/ 15 h 117"/>
                <a:gd name="T44" fmla="*/ 29 w 129"/>
                <a:gd name="T45" fmla="*/ 17 h 117"/>
                <a:gd name="T46" fmla="*/ 62 w 129"/>
                <a:gd name="T47" fmla="*/ 77 h 117"/>
                <a:gd name="T48" fmla="*/ 65 w 129"/>
                <a:gd name="T49" fmla="*/ 62 h 117"/>
                <a:gd name="T50" fmla="*/ 5 w 129"/>
                <a:gd name="T51" fmla="*/ 97 h 117"/>
                <a:gd name="T52" fmla="*/ 16 w 129"/>
                <a:gd name="T53" fmla="*/ 115 h 117"/>
                <a:gd name="T54" fmla="*/ 76 w 129"/>
                <a:gd name="T55" fmla="*/ 80 h 117"/>
                <a:gd name="T56" fmla="*/ 78 w 129"/>
                <a:gd name="T57" fmla="*/ 78 h 117"/>
                <a:gd name="T58" fmla="*/ 80 w 129"/>
                <a:gd name="T59" fmla="*/ 77 h 117"/>
                <a:gd name="T60" fmla="*/ 82 w 129"/>
                <a:gd name="T61" fmla="*/ 75 h 117"/>
                <a:gd name="T62" fmla="*/ 82 w 129"/>
                <a:gd name="T63" fmla="*/ 71 h 117"/>
                <a:gd name="T64" fmla="*/ 82 w 129"/>
                <a:gd name="T65" fmla="*/ 69 h 117"/>
                <a:gd name="T66" fmla="*/ 80 w 129"/>
                <a:gd name="T67" fmla="*/ 66 h 117"/>
                <a:gd name="T68" fmla="*/ 47 w 129"/>
                <a:gd name="T69" fmla="*/ 6 h 117"/>
                <a:gd name="T70" fmla="*/ 31 w 129"/>
                <a:gd name="T71" fmla="*/ 19 h 117"/>
                <a:gd name="T72" fmla="*/ 111 w 129"/>
                <a:gd name="T73" fmla="*/ 91 h 117"/>
                <a:gd name="T74" fmla="*/ 116 w 129"/>
                <a:gd name="T75" fmla="*/ 73 h 117"/>
                <a:gd name="T76" fmla="*/ 9 w 129"/>
                <a:gd name="T77" fmla="*/ 95 h 117"/>
                <a:gd name="T78" fmla="*/ 16 w 129"/>
                <a:gd name="T79" fmla="*/ 115 h 117"/>
                <a:gd name="T80" fmla="*/ 5 w 129"/>
                <a:gd name="T81" fmla="*/ 97 h 1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9"/>
                <a:gd name="T124" fmla="*/ 0 h 117"/>
                <a:gd name="T125" fmla="*/ 129 w 129"/>
                <a:gd name="T126" fmla="*/ 117 h 1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9" h="117">
                  <a:moveTo>
                    <a:pt x="5" y="97"/>
                  </a:moveTo>
                  <a:lnTo>
                    <a:pt x="2" y="100"/>
                  </a:lnTo>
                  <a:lnTo>
                    <a:pt x="0" y="102"/>
                  </a:lnTo>
                  <a:lnTo>
                    <a:pt x="0" y="109"/>
                  </a:lnTo>
                  <a:lnTo>
                    <a:pt x="4" y="113"/>
                  </a:lnTo>
                  <a:lnTo>
                    <a:pt x="7" y="117"/>
                  </a:lnTo>
                  <a:lnTo>
                    <a:pt x="13" y="117"/>
                  </a:lnTo>
                  <a:lnTo>
                    <a:pt x="120" y="95"/>
                  </a:lnTo>
                  <a:lnTo>
                    <a:pt x="123" y="93"/>
                  </a:lnTo>
                  <a:lnTo>
                    <a:pt x="127" y="89"/>
                  </a:lnTo>
                  <a:lnTo>
                    <a:pt x="129" y="88"/>
                  </a:lnTo>
                  <a:lnTo>
                    <a:pt x="129" y="82"/>
                  </a:lnTo>
                  <a:lnTo>
                    <a:pt x="127" y="78"/>
                  </a:lnTo>
                  <a:lnTo>
                    <a:pt x="125" y="77"/>
                  </a:lnTo>
                  <a:lnTo>
                    <a:pt x="45" y="4"/>
                  </a:lnTo>
                  <a:lnTo>
                    <a:pt x="43" y="2"/>
                  </a:lnTo>
                  <a:lnTo>
                    <a:pt x="40" y="0"/>
                  </a:lnTo>
                  <a:lnTo>
                    <a:pt x="34" y="0"/>
                  </a:lnTo>
                  <a:lnTo>
                    <a:pt x="31" y="4"/>
                  </a:lnTo>
                  <a:lnTo>
                    <a:pt x="29" y="6"/>
                  </a:lnTo>
                  <a:lnTo>
                    <a:pt x="27" y="9"/>
                  </a:lnTo>
                  <a:lnTo>
                    <a:pt x="27" y="15"/>
                  </a:lnTo>
                  <a:lnTo>
                    <a:pt x="29" y="17"/>
                  </a:lnTo>
                  <a:lnTo>
                    <a:pt x="62" y="77"/>
                  </a:lnTo>
                  <a:lnTo>
                    <a:pt x="65" y="62"/>
                  </a:lnTo>
                  <a:lnTo>
                    <a:pt x="5" y="97"/>
                  </a:lnTo>
                  <a:lnTo>
                    <a:pt x="16" y="115"/>
                  </a:lnTo>
                  <a:lnTo>
                    <a:pt x="76" y="80"/>
                  </a:lnTo>
                  <a:lnTo>
                    <a:pt x="78" y="78"/>
                  </a:lnTo>
                  <a:lnTo>
                    <a:pt x="80" y="77"/>
                  </a:lnTo>
                  <a:lnTo>
                    <a:pt x="82" y="75"/>
                  </a:lnTo>
                  <a:lnTo>
                    <a:pt x="82" y="71"/>
                  </a:lnTo>
                  <a:lnTo>
                    <a:pt x="82" y="69"/>
                  </a:lnTo>
                  <a:lnTo>
                    <a:pt x="80" y="66"/>
                  </a:lnTo>
                  <a:lnTo>
                    <a:pt x="47" y="6"/>
                  </a:lnTo>
                  <a:lnTo>
                    <a:pt x="31" y="19"/>
                  </a:lnTo>
                  <a:lnTo>
                    <a:pt x="111" y="91"/>
                  </a:lnTo>
                  <a:lnTo>
                    <a:pt x="116" y="73"/>
                  </a:lnTo>
                  <a:lnTo>
                    <a:pt x="9" y="95"/>
                  </a:lnTo>
                  <a:lnTo>
                    <a:pt x="16" y="115"/>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0" name="Freeform 15">
              <a:extLst>
                <a:ext uri="{FF2B5EF4-FFF2-40B4-BE49-F238E27FC236}">
                  <a16:creationId xmlns:a16="http://schemas.microsoft.com/office/drawing/2014/main" id="{45EA5AD3-12B8-4FC4-B657-E75FD7526871}"/>
                </a:ext>
              </a:extLst>
            </p:cNvPr>
            <p:cNvSpPr>
              <a:spLocks/>
            </p:cNvSpPr>
            <p:nvPr/>
          </p:nvSpPr>
          <p:spPr bwMode="auto">
            <a:xfrm>
              <a:off x="2949" y="1651"/>
              <a:ext cx="193" cy="1112"/>
            </a:xfrm>
            <a:custGeom>
              <a:avLst/>
              <a:gdLst>
                <a:gd name="T0" fmla="*/ 193 w 193"/>
                <a:gd name="T1" fmla="*/ 8 h 1112"/>
                <a:gd name="T2" fmla="*/ 189 w 193"/>
                <a:gd name="T3" fmla="*/ 2 h 1112"/>
                <a:gd name="T4" fmla="*/ 178 w 193"/>
                <a:gd name="T5" fmla="*/ 0 h 1112"/>
                <a:gd name="T6" fmla="*/ 173 w 193"/>
                <a:gd name="T7" fmla="*/ 4 h 1112"/>
                <a:gd name="T8" fmla="*/ 160 w 193"/>
                <a:gd name="T9" fmla="*/ 33 h 1112"/>
                <a:gd name="T10" fmla="*/ 140 w 193"/>
                <a:gd name="T11" fmla="*/ 82 h 1112"/>
                <a:gd name="T12" fmla="*/ 122 w 193"/>
                <a:gd name="T13" fmla="*/ 131 h 1112"/>
                <a:gd name="T14" fmla="*/ 105 w 193"/>
                <a:gd name="T15" fmla="*/ 180 h 1112"/>
                <a:gd name="T16" fmla="*/ 91 w 193"/>
                <a:gd name="T17" fmla="*/ 225 h 1112"/>
                <a:gd name="T18" fmla="*/ 69 w 193"/>
                <a:gd name="T19" fmla="*/ 294 h 1112"/>
                <a:gd name="T20" fmla="*/ 56 w 193"/>
                <a:gd name="T21" fmla="*/ 338 h 1112"/>
                <a:gd name="T22" fmla="*/ 46 w 193"/>
                <a:gd name="T23" fmla="*/ 380 h 1112"/>
                <a:gd name="T24" fmla="*/ 36 w 193"/>
                <a:gd name="T25" fmla="*/ 423 h 1112"/>
                <a:gd name="T26" fmla="*/ 24 w 193"/>
                <a:gd name="T27" fmla="*/ 485 h 1112"/>
                <a:gd name="T28" fmla="*/ 13 w 193"/>
                <a:gd name="T29" fmla="*/ 543 h 1112"/>
                <a:gd name="T30" fmla="*/ 9 w 193"/>
                <a:gd name="T31" fmla="*/ 581 h 1112"/>
                <a:gd name="T32" fmla="*/ 2 w 193"/>
                <a:gd name="T33" fmla="*/ 692 h 1112"/>
                <a:gd name="T34" fmla="*/ 0 w 193"/>
                <a:gd name="T35" fmla="*/ 709 h 1112"/>
                <a:gd name="T36" fmla="*/ 2 w 193"/>
                <a:gd name="T37" fmla="*/ 774 h 1112"/>
                <a:gd name="T38" fmla="*/ 4 w 193"/>
                <a:gd name="T39" fmla="*/ 807 h 1112"/>
                <a:gd name="T40" fmla="*/ 13 w 193"/>
                <a:gd name="T41" fmla="*/ 865 h 1112"/>
                <a:gd name="T42" fmla="*/ 18 w 193"/>
                <a:gd name="T43" fmla="*/ 894 h 1112"/>
                <a:gd name="T44" fmla="*/ 26 w 193"/>
                <a:gd name="T45" fmla="*/ 921 h 1112"/>
                <a:gd name="T46" fmla="*/ 35 w 193"/>
                <a:gd name="T47" fmla="*/ 946 h 1112"/>
                <a:gd name="T48" fmla="*/ 46 w 193"/>
                <a:gd name="T49" fmla="*/ 972 h 1112"/>
                <a:gd name="T50" fmla="*/ 62 w 193"/>
                <a:gd name="T51" fmla="*/ 1006 h 1112"/>
                <a:gd name="T52" fmla="*/ 75 w 193"/>
                <a:gd name="T53" fmla="*/ 1028 h 1112"/>
                <a:gd name="T54" fmla="*/ 96 w 193"/>
                <a:gd name="T55" fmla="*/ 1061 h 1112"/>
                <a:gd name="T56" fmla="*/ 115 w 193"/>
                <a:gd name="T57" fmla="*/ 1081 h 1112"/>
                <a:gd name="T58" fmla="*/ 144 w 193"/>
                <a:gd name="T59" fmla="*/ 1110 h 1112"/>
                <a:gd name="T60" fmla="*/ 153 w 193"/>
                <a:gd name="T61" fmla="*/ 1112 h 1112"/>
                <a:gd name="T62" fmla="*/ 158 w 193"/>
                <a:gd name="T63" fmla="*/ 1106 h 1112"/>
                <a:gd name="T64" fmla="*/ 160 w 193"/>
                <a:gd name="T65" fmla="*/ 1097 h 1112"/>
                <a:gd name="T66" fmla="*/ 129 w 193"/>
                <a:gd name="T67" fmla="*/ 1066 h 1112"/>
                <a:gd name="T68" fmla="*/ 115 w 193"/>
                <a:gd name="T69" fmla="*/ 1046 h 1112"/>
                <a:gd name="T70" fmla="*/ 93 w 193"/>
                <a:gd name="T71" fmla="*/ 1017 h 1112"/>
                <a:gd name="T72" fmla="*/ 80 w 193"/>
                <a:gd name="T73" fmla="*/ 995 h 1112"/>
                <a:gd name="T74" fmla="*/ 64 w 193"/>
                <a:gd name="T75" fmla="*/ 961 h 1112"/>
                <a:gd name="T76" fmla="*/ 56 w 193"/>
                <a:gd name="T77" fmla="*/ 939 h 1112"/>
                <a:gd name="T78" fmla="*/ 47 w 193"/>
                <a:gd name="T79" fmla="*/ 914 h 1112"/>
                <a:gd name="T80" fmla="*/ 40 w 193"/>
                <a:gd name="T81" fmla="*/ 886 h 1112"/>
                <a:gd name="T82" fmla="*/ 35 w 193"/>
                <a:gd name="T83" fmla="*/ 861 h 1112"/>
                <a:gd name="T84" fmla="*/ 26 w 193"/>
                <a:gd name="T85" fmla="*/ 803 h 1112"/>
                <a:gd name="T86" fmla="*/ 24 w 193"/>
                <a:gd name="T87" fmla="*/ 774 h 1112"/>
                <a:gd name="T88" fmla="*/ 22 w 193"/>
                <a:gd name="T89" fmla="*/ 709 h 1112"/>
                <a:gd name="T90" fmla="*/ 24 w 193"/>
                <a:gd name="T91" fmla="*/ 692 h 1112"/>
                <a:gd name="T92" fmla="*/ 31 w 193"/>
                <a:gd name="T93" fmla="*/ 585 h 1112"/>
                <a:gd name="T94" fmla="*/ 35 w 193"/>
                <a:gd name="T95" fmla="*/ 547 h 1112"/>
                <a:gd name="T96" fmla="*/ 46 w 193"/>
                <a:gd name="T97" fmla="*/ 489 h 1112"/>
                <a:gd name="T98" fmla="*/ 58 w 193"/>
                <a:gd name="T99" fmla="*/ 427 h 1112"/>
                <a:gd name="T100" fmla="*/ 67 w 193"/>
                <a:gd name="T101" fmla="*/ 387 h 1112"/>
                <a:gd name="T102" fmla="*/ 78 w 193"/>
                <a:gd name="T103" fmla="*/ 345 h 1112"/>
                <a:gd name="T104" fmla="*/ 91 w 193"/>
                <a:gd name="T105" fmla="*/ 302 h 1112"/>
                <a:gd name="T106" fmla="*/ 113 w 193"/>
                <a:gd name="T107" fmla="*/ 233 h 1112"/>
                <a:gd name="T108" fmla="*/ 127 w 193"/>
                <a:gd name="T109" fmla="*/ 187 h 1112"/>
                <a:gd name="T110" fmla="*/ 144 w 193"/>
                <a:gd name="T111" fmla="*/ 138 h 1112"/>
                <a:gd name="T112" fmla="*/ 162 w 193"/>
                <a:gd name="T113" fmla="*/ 89 h 1112"/>
                <a:gd name="T114" fmla="*/ 182 w 193"/>
                <a:gd name="T115" fmla="*/ 40 h 111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3"/>
                <a:gd name="T175" fmla="*/ 0 h 1112"/>
                <a:gd name="T176" fmla="*/ 193 w 193"/>
                <a:gd name="T177" fmla="*/ 1112 h 111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3" h="1112">
                  <a:moveTo>
                    <a:pt x="193" y="15"/>
                  </a:moveTo>
                  <a:lnTo>
                    <a:pt x="193" y="8"/>
                  </a:lnTo>
                  <a:lnTo>
                    <a:pt x="191" y="4"/>
                  </a:lnTo>
                  <a:lnTo>
                    <a:pt x="189" y="2"/>
                  </a:lnTo>
                  <a:lnTo>
                    <a:pt x="185" y="0"/>
                  </a:lnTo>
                  <a:lnTo>
                    <a:pt x="178" y="0"/>
                  </a:lnTo>
                  <a:lnTo>
                    <a:pt x="174" y="2"/>
                  </a:lnTo>
                  <a:lnTo>
                    <a:pt x="173" y="4"/>
                  </a:lnTo>
                  <a:lnTo>
                    <a:pt x="171" y="8"/>
                  </a:lnTo>
                  <a:lnTo>
                    <a:pt x="160" y="33"/>
                  </a:lnTo>
                  <a:lnTo>
                    <a:pt x="151" y="58"/>
                  </a:lnTo>
                  <a:lnTo>
                    <a:pt x="140" y="82"/>
                  </a:lnTo>
                  <a:lnTo>
                    <a:pt x="131" y="107"/>
                  </a:lnTo>
                  <a:lnTo>
                    <a:pt x="122" y="131"/>
                  </a:lnTo>
                  <a:lnTo>
                    <a:pt x="115" y="156"/>
                  </a:lnTo>
                  <a:lnTo>
                    <a:pt x="105" y="180"/>
                  </a:lnTo>
                  <a:lnTo>
                    <a:pt x="98" y="204"/>
                  </a:lnTo>
                  <a:lnTo>
                    <a:pt x="91" y="225"/>
                  </a:lnTo>
                  <a:lnTo>
                    <a:pt x="76" y="273"/>
                  </a:lnTo>
                  <a:lnTo>
                    <a:pt x="69" y="294"/>
                  </a:lnTo>
                  <a:lnTo>
                    <a:pt x="64" y="316"/>
                  </a:lnTo>
                  <a:lnTo>
                    <a:pt x="56" y="338"/>
                  </a:lnTo>
                  <a:lnTo>
                    <a:pt x="51" y="360"/>
                  </a:lnTo>
                  <a:lnTo>
                    <a:pt x="46" y="380"/>
                  </a:lnTo>
                  <a:lnTo>
                    <a:pt x="40" y="403"/>
                  </a:lnTo>
                  <a:lnTo>
                    <a:pt x="36" y="423"/>
                  </a:lnTo>
                  <a:lnTo>
                    <a:pt x="31" y="445"/>
                  </a:lnTo>
                  <a:lnTo>
                    <a:pt x="24" y="485"/>
                  </a:lnTo>
                  <a:lnTo>
                    <a:pt x="20" y="503"/>
                  </a:lnTo>
                  <a:lnTo>
                    <a:pt x="13" y="543"/>
                  </a:lnTo>
                  <a:lnTo>
                    <a:pt x="11" y="561"/>
                  </a:lnTo>
                  <a:lnTo>
                    <a:pt x="9" y="581"/>
                  </a:lnTo>
                  <a:lnTo>
                    <a:pt x="2" y="656"/>
                  </a:lnTo>
                  <a:lnTo>
                    <a:pt x="2" y="692"/>
                  </a:lnTo>
                  <a:lnTo>
                    <a:pt x="2" y="690"/>
                  </a:lnTo>
                  <a:lnTo>
                    <a:pt x="0" y="709"/>
                  </a:lnTo>
                  <a:lnTo>
                    <a:pt x="0" y="758"/>
                  </a:lnTo>
                  <a:lnTo>
                    <a:pt x="2" y="774"/>
                  </a:lnTo>
                  <a:lnTo>
                    <a:pt x="2" y="788"/>
                  </a:lnTo>
                  <a:lnTo>
                    <a:pt x="4" y="807"/>
                  </a:lnTo>
                  <a:lnTo>
                    <a:pt x="9" y="850"/>
                  </a:lnTo>
                  <a:lnTo>
                    <a:pt x="13" y="865"/>
                  </a:lnTo>
                  <a:lnTo>
                    <a:pt x="15" y="877"/>
                  </a:lnTo>
                  <a:lnTo>
                    <a:pt x="18" y="894"/>
                  </a:lnTo>
                  <a:lnTo>
                    <a:pt x="22" y="906"/>
                  </a:lnTo>
                  <a:lnTo>
                    <a:pt x="26" y="921"/>
                  </a:lnTo>
                  <a:lnTo>
                    <a:pt x="29" y="934"/>
                  </a:lnTo>
                  <a:lnTo>
                    <a:pt x="35" y="946"/>
                  </a:lnTo>
                  <a:lnTo>
                    <a:pt x="38" y="959"/>
                  </a:lnTo>
                  <a:lnTo>
                    <a:pt x="46" y="972"/>
                  </a:lnTo>
                  <a:lnTo>
                    <a:pt x="51" y="985"/>
                  </a:lnTo>
                  <a:lnTo>
                    <a:pt x="62" y="1006"/>
                  </a:lnTo>
                  <a:lnTo>
                    <a:pt x="69" y="1017"/>
                  </a:lnTo>
                  <a:lnTo>
                    <a:pt x="75" y="1028"/>
                  </a:lnTo>
                  <a:lnTo>
                    <a:pt x="89" y="1052"/>
                  </a:lnTo>
                  <a:lnTo>
                    <a:pt x="96" y="1061"/>
                  </a:lnTo>
                  <a:lnTo>
                    <a:pt x="105" y="1072"/>
                  </a:lnTo>
                  <a:lnTo>
                    <a:pt x="115" y="1081"/>
                  </a:lnTo>
                  <a:lnTo>
                    <a:pt x="142" y="1108"/>
                  </a:lnTo>
                  <a:lnTo>
                    <a:pt x="144" y="1110"/>
                  </a:lnTo>
                  <a:lnTo>
                    <a:pt x="147" y="1112"/>
                  </a:lnTo>
                  <a:lnTo>
                    <a:pt x="153" y="1112"/>
                  </a:lnTo>
                  <a:lnTo>
                    <a:pt x="156" y="1108"/>
                  </a:lnTo>
                  <a:lnTo>
                    <a:pt x="158" y="1106"/>
                  </a:lnTo>
                  <a:lnTo>
                    <a:pt x="160" y="1103"/>
                  </a:lnTo>
                  <a:lnTo>
                    <a:pt x="160" y="1097"/>
                  </a:lnTo>
                  <a:lnTo>
                    <a:pt x="156" y="1094"/>
                  </a:lnTo>
                  <a:lnTo>
                    <a:pt x="129" y="1066"/>
                  </a:lnTo>
                  <a:lnTo>
                    <a:pt x="124" y="1057"/>
                  </a:lnTo>
                  <a:lnTo>
                    <a:pt x="115" y="1046"/>
                  </a:lnTo>
                  <a:lnTo>
                    <a:pt x="107" y="1037"/>
                  </a:lnTo>
                  <a:lnTo>
                    <a:pt x="93" y="1017"/>
                  </a:lnTo>
                  <a:lnTo>
                    <a:pt x="87" y="1006"/>
                  </a:lnTo>
                  <a:lnTo>
                    <a:pt x="80" y="995"/>
                  </a:lnTo>
                  <a:lnTo>
                    <a:pt x="69" y="974"/>
                  </a:lnTo>
                  <a:lnTo>
                    <a:pt x="64" y="961"/>
                  </a:lnTo>
                  <a:lnTo>
                    <a:pt x="60" y="952"/>
                  </a:lnTo>
                  <a:lnTo>
                    <a:pt x="56" y="939"/>
                  </a:lnTo>
                  <a:lnTo>
                    <a:pt x="51" y="926"/>
                  </a:lnTo>
                  <a:lnTo>
                    <a:pt x="47" y="914"/>
                  </a:lnTo>
                  <a:lnTo>
                    <a:pt x="44" y="899"/>
                  </a:lnTo>
                  <a:lnTo>
                    <a:pt x="40" y="886"/>
                  </a:lnTo>
                  <a:lnTo>
                    <a:pt x="36" y="874"/>
                  </a:lnTo>
                  <a:lnTo>
                    <a:pt x="35" y="861"/>
                  </a:lnTo>
                  <a:lnTo>
                    <a:pt x="31" y="847"/>
                  </a:lnTo>
                  <a:lnTo>
                    <a:pt x="26" y="803"/>
                  </a:lnTo>
                  <a:lnTo>
                    <a:pt x="24" y="788"/>
                  </a:lnTo>
                  <a:lnTo>
                    <a:pt x="24" y="774"/>
                  </a:lnTo>
                  <a:lnTo>
                    <a:pt x="22" y="758"/>
                  </a:lnTo>
                  <a:lnTo>
                    <a:pt x="22" y="709"/>
                  </a:lnTo>
                  <a:lnTo>
                    <a:pt x="24" y="694"/>
                  </a:lnTo>
                  <a:lnTo>
                    <a:pt x="24" y="692"/>
                  </a:lnTo>
                  <a:lnTo>
                    <a:pt x="24" y="656"/>
                  </a:lnTo>
                  <a:lnTo>
                    <a:pt x="31" y="585"/>
                  </a:lnTo>
                  <a:lnTo>
                    <a:pt x="33" y="565"/>
                  </a:lnTo>
                  <a:lnTo>
                    <a:pt x="35" y="547"/>
                  </a:lnTo>
                  <a:lnTo>
                    <a:pt x="42" y="507"/>
                  </a:lnTo>
                  <a:lnTo>
                    <a:pt x="46" y="489"/>
                  </a:lnTo>
                  <a:lnTo>
                    <a:pt x="53" y="449"/>
                  </a:lnTo>
                  <a:lnTo>
                    <a:pt x="58" y="427"/>
                  </a:lnTo>
                  <a:lnTo>
                    <a:pt x="62" y="407"/>
                  </a:lnTo>
                  <a:lnTo>
                    <a:pt x="67" y="387"/>
                  </a:lnTo>
                  <a:lnTo>
                    <a:pt x="73" y="367"/>
                  </a:lnTo>
                  <a:lnTo>
                    <a:pt x="78" y="345"/>
                  </a:lnTo>
                  <a:lnTo>
                    <a:pt x="85" y="324"/>
                  </a:lnTo>
                  <a:lnTo>
                    <a:pt x="91" y="302"/>
                  </a:lnTo>
                  <a:lnTo>
                    <a:pt x="98" y="280"/>
                  </a:lnTo>
                  <a:lnTo>
                    <a:pt x="113" y="233"/>
                  </a:lnTo>
                  <a:lnTo>
                    <a:pt x="120" y="211"/>
                  </a:lnTo>
                  <a:lnTo>
                    <a:pt x="127" y="187"/>
                  </a:lnTo>
                  <a:lnTo>
                    <a:pt x="136" y="164"/>
                  </a:lnTo>
                  <a:lnTo>
                    <a:pt x="144" y="138"/>
                  </a:lnTo>
                  <a:lnTo>
                    <a:pt x="153" y="115"/>
                  </a:lnTo>
                  <a:lnTo>
                    <a:pt x="162" y="89"/>
                  </a:lnTo>
                  <a:lnTo>
                    <a:pt x="173" y="66"/>
                  </a:lnTo>
                  <a:lnTo>
                    <a:pt x="182" y="40"/>
                  </a:lnTo>
                  <a:lnTo>
                    <a:pt x="19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1" name="Freeform 16">
              <a:extLst>
                <a:ext uri="{FF2B5EF4-FFF2-40B4-BE49-F238E27FC236}">
                  <a16:creationId xmlns:a16="http://schemas.microsoft.com/office/drawing/2014/main" id="{B0F41412-8EDE-4A1B-B42A-FAA80DDBB530}"/>
                </a:ext>
              </a:extLst>
            </p:cNvPr>
            <p:cNvSpPr>
              <a:spLocks/>
            </p:cNvSpPr>
            <p:nvPr/>
          </p:nvSpPr>
          <p:spPr bwMode="auto">
            <a:xfrm>
              <a:off x="3020" y="2674"/>
              <a:ext cx="98" cy="105"/>
            </a:xfrm>
            <a:custGeom>
              <a:avLst/>
              <a:gdLst>
                <a:gd name="T0" fmla="*/ 74 w 98"/>
                <a:gd name="T1" fmla="*/ 0 h 105"/>
                <a:gd name="T2" fmla="*/ 98 w 98"/>
                <a:gd name="T3" fmla="*/ 105 h 105"/>
                <a:gd name="T4" fmla="*/ 0 w 98"/>
                <a:gd name="T5" fmla="*/ 61 h 105"/>
                <a:gd name="T6" fmla="*/ 69 w 98"/>
                <a:gd name="T7" fmla="*/ 67 h 105"/>
                <a:gd name="T8" fmla="*/ 74 w 98"/>
                <a:gd name="T9" fmla="*/ 0 h 105"/>
                <a:gd name="T10" fmla="*/ 0 60000 65536"/>
                <a:gd name="T11" fmla="*/ 0 60000 65536"/>
                <a:gd name="T12" fmla="*/ 0 60000 65536"/>
                <a:gd name="T13" fmla="*/ 0 60000 65536"/>
                <a:gd name="T14" fmla="*/ 0 60000 65536"/>
                <a:gd name="T15" fmla="*/ 0 w 98"/>
                <a:gd name="T16" fmla="*/ 0 h 105"/>
                <a:gd name="T17" fmla="*/ 98 w 98"/>
                <a:gd name="T18" fmla="*/ 105 h 105"/>
              </a:gdLst>
              <a:ahLst/>
              <a:cxnLst>
                <a:cxn ang="T10">
                  <a:pos x="T0" y="T1"/>
                </a:cxn>
                <a:cxn ang="T11">
                  <a:pos x="T2" y="T3"/>
                </a:cxn>
                <a:cxn ang="T12">
                  <a:pos x="T4" y="T5"/>
                </a:cxn>
                <a:cxn ang="T13">
                  <a:pos x="T6" y="T7"/>
                </a:cxn>
                <a:cxn ang="T14">
                  <a:pos x="T8" y="T9"/>
                </a:cxn>
              </a:cxnLst>
              <a:rect l="T15" t="T16" r="T17" b="T18"/>
              <a:pathLst>
                <a:path w="98" h="105">
                  <a:moveTo>
                    <a:pt x="74" y="0"/>
                  </a:moveTo>
                  <a:lnTo>
                    <a:pt x="98" y="105"/>
                  </a:lnTo>
                  <a:lnTo>
                    <a:pt x="0" y="61"/>
                  </a:lnTo>
                  <a:lnTo>
                    <a:pt x="69" y="67"/>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2" name="Freeform 17">
              <a:extLst>
                <a:ext uri="{FF2B5EF4-FFF2-40B4-BE49-F238E27FC236}">
                  <a16:creationId xmlns:a16="http://schemas.microsoft.com/office/drawing/2014/main" id="{6ADDD22F-E7C2-4E74-900B-E5D102C4946E}"/>
                </a:ext>
              </a:extLst>
            </p:cNvPr>
            <p:cNvSpPr>
              <a:spLocks/>
            </p:cNvSpPr>
            <p:nvPr/>
          </p:nvSpPr>
          <p:spPr bwMode="auto">
            <a:xfrm>
              <a:off x="3009" y="2663"/>
              <a:ext cx="120" cy="127"/>
            </a:xfrm>
            <a:custGeom>
              <a:avLst/>
              <a:gdLst>
                <a:gd name="T0" fmla="*/ 96 w 120"/>
                <a:gd name="T1" fmla="*/ 11 h 127"/>
                <a:gd name="T2" fmla="*/ 75 w 120"/>
                <a:gd name="T3" fmla="*/ 13 h 127"/>
                <a:gd name="T4" fmla="*/ 98 w 120"/>
                <a:gd name="T5" fmla="*/ 118 h 127"/>
                <a:gd name="T6" fmla="*/ 113 w 120"/>
                <a:gd name="T7" fmla="*/ 107 h 127"/>
                <a:gd name="T8" fmla="*/ 15 w 120"/>
                <a:gd name="T9" fmla="*/ 63 h 127"/>
                <a:gd name="T10" fmla="*/ 11 w 120"/>
                <a:gd name="T11" fmla="*/ 83 h 127"/>
                <a:gd name="T12" fmla="*/ 80 w 120"/>
                <a:gd name="T13" fmla="*/ 89 h 127"/>
                <a:gd name="T14" fmla="*/ 82 w 120"/>
                <a:gd name="T15" fmla="*/ 89 h 127"/>
                <a:gd name="T16" fmla="*/ 85 w 120"/>
                <a:gd name="T17" fmla="*/ 87 h 127"/>
                <a:gd name="T18" fmla="*/ 87 w 120"/>
                <a:gd name="T19" fmla="*/ 87 h 127"/>
                <a:gd name="T20" fmla="*/ 89 w 120"/>
                <a:gd name="T21" fmla="*/ 83 h 127"/>
                <a:gd name="T22" fmla="*/ 91 w 120"/>
                <a:gd name="T23" fmla="*/ 82 h 127"/>
                <a:gd name="T24" fmla="*/ 91 w 120"/>
                <a:gd name="T25" fmla="*/ 78 h 127"/>
                <a:gd name="T26" fmla="*/ 96 w 120"/>
                <a:gd name="T27" fmla="*/ 11 h 127"/>
                <a:gd name="T28" fmla="*/ 75 w 120"/>
                <a:gd name="T29" fmla="*/ 11 h 127"/>
                <a:gd name="T30" fmla="*/ 69 w 120"/>
                <a:gd name="T31" fmla="*/ 78 h 127"/>
                <a:gd name="T32" fmla="*/ 80 w 120"/>
                <a:gd name="T33" fmla="*/ 67 h 127"/>
                <a:gd name="T34" fmla="*/ 11 w 120"/>
                <a:gd name="T35" fmla="*/ 62 h 127"/>
                <a:gd name="T36" fmla="*/ 9 w 120"/>
                <a:gd name="T37" fmla="*/ 62 h 127"/>
                <a:gd name="T38" fmla="*/ 7 w 120"/>
                <a:gd name="T39" fmla="*/ 62 h 127"/>
                <a:gd name="T40" fmla="*/ 4 w 120"/>
                <a:gd name="T41" fmla="*/ 63 h 127"/>
                <a:gd name="T42" fmla="*/ 2 w 120"/>
                <a:gd name="T43" fmla="*/ 65 h 127"/>
                <a:gd name="T44" fmla="*/ 2 w 120"/>
                <a:gd name="T45" fmla="*/ 69 h 127"/>
                <a:gd name="T46" fmla="*/ 0 w 120"/>
                <a:gd name="T47" fmla="*/ 71 h 127"/>
                <a:gd name="T48" fmla="*/ 0 w 120"/>
                <a:gd name="T49" fmla="*/ 74 h 127"/>
                <a:gd name="T50" fmla="*/ 0 w 120"/>
                <a:gd name="T51" fmla="*/ 76 h 127"/>
                <a:gd name="T52" fmla="*/ 2 w 120"/>
                <a:gd name="T53" fmla="*/ 80 h 127"/>
                <a:gd name="T54" fmla="*/ 4 w 120"/>
                <a:gd name="T55" fmla="*/ 82 h 127"/>
                <a:gd name="T56" fmla="*/ 7 w 120"/>
                <a:gd name="T57" fmla="*/ 82 h 127"/>
                <a:gd name="T58" fmla="*/ 105 w 120"/>
                <a:gd name="T59" fmla="*/ 125 h 127"/>
                <a:gd name="T60" fmla="*/ 105 w 120"/>
                <a:gd name="T61" fmla="*/ 127 h 127"/>
                <a:gd name="T62" fmla="*/ 109 w 120"/>
                <a:gd name="T63" fmla="*/ 127 h 127"/>
                <a:gd name="T64" fmla="*/ 111 w 120"/>
                <a:gd name="T65" fmla="*/ 127 h 127"/>
                <a:gd name="T66" fmla="*/ 114 w 120"/>
                <a:gd name="T67" fmla="*/ 125 h 127"/>
                <a:gd name="T68" fmla="*/ 116 w 120"/>
                <a:gd name="T69" fmla="*/ 123 h 127"/>
                <a:gd name="T70" fmla="*/ 118 w 120"/>
                <a:gd name="T71" fmla="*/ 121 h 127"/>
                <a:gd name="T72" fmla="*/ 120 w 120"/>
                <a:gd name="T73" fmla="*/ 120 h 127"/>
                <a:gd name="T74" fmla="*/ 120 w 120"/>
                <a:gd name="T75" fmla="*/ 116 h 127"/>
                <a:gd name="T76" fmla="*/ 120 w 120"/>
                <a:gd name="T77" fmla="*/ 114 h 127"/>
                <a:gd name="T78" fmla="*/ 96 w 120"/>
                <a:gd name="T79" fmla="*/ 9 h 127"/>
                <a:gd name="T80" fmla="*/ 94 w 120"/>
                <a:gd name="T81" fmla="*/ 5 h 127"/>
                <a:gd name="T82" fmla="*/ 94 w 120"/>
                <a:gd name="T83" fmla="*/ 3 h 127"/>
                <a:gd name="T84" fmla="*/ 91 w 120"/>
                <a:gd name="T85" fmla="*/ 2 h 127"/>
                <a:gd name="T86" fmla="*/ 89 w 120"/>
                <a:gd name="T87" fmla="*/ 0 h 127"/>
                <a:gd name="T88" fmla="*/ 85 w 120"/>
                <a:gd name="T89" fmla="*/ 0 h 127"/>
                <a:gd name="T90" fmla="*/ 84 w 120"/>
                <a:gd name="T91" fmla="*/ 0 h 127"/>
                <a:gd name="T92" fmla="*/ 80 w 120"/>
                <a:gd name="T93" fmla="*/ 2 h 127"/>
                <a:gd name="T94" fmla="*/ 78 w 120"/>
                <a:gd name="T95" fmla="*/ 2 h 127"/>
                <a:gd name="T96" fmla="*/ 76 w 120"/>
                <a:gd name="T97" fmla="*/ 5 h 127"/>
                <a:gd name="T98" fmla="*/ 75 w 120"/>
                <a:gd name="T99" fmla="*/ 7 h 127"/>
                <a:gd name="T100" fmla="*/ 75 w 120"/>
                <a:gd name="T101" fmla="*/ 11 h 127"/>
                <a:gd name="T102" fmla="*/ 96 w 120"/>
                <a:gd name="T103" fmla="*/ 11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0"/>
                <a:gd name="T157" fmla="*/ 0 h 127"/>
                <a:gd name="T158" fmla="*/ 120 w 12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0" h="127">
                  <a:moveTo>
                    <a:pt x="96" y="11"/>
                  </a:moveTo>
                  <a:lnTo>
                    <a:pt x="75" y="13"/>
                  </a:lnTo>
                  <a:lnTo>
                    <a:pt x="98" y="118"/>
                  </a:lnTo>
                  <a:lnTo>
                    <a:pt x="113" y="107"/>
                  </a:lnTo>
                  <a:lnTo>
                    <a:pt x="15" y="63"/>
                  </a:lnTo>
                  <a:lnTo>
                    <a:pt x="11" y="83"/>
                  </a:lnTo>
                  <a:lnTo>
                    <a:pt x="80" y="89"/>
                  </a:lnTo>
                  <a:lnTo>
                    <a:pt x="82" y="89"/>
                  </a:lnTo>
                  <a:lnTo>
                    <a:pt x="85" y="87"/>
                  </a:lnTo>
                  <a:lnTo>
                    <a:pt x="87" y="87"/>
                  </a:lnTo>
                  <a:lnTo>
                    <a:pt x="89" y="83"/>
                  </a:lnTo>
                  <a:lnTo>
                    <a:pt x="91" y="82"/>
                  </a:lnTo>
                  <a:lnTo>
                    <a:pt x="91" y="78"/>
                  </a:lnTo>
                  <a:lnTo>
                    <a:pt x="96" y="11"/>
                  </a:lnTo>
                  <a:lnTo>
                    <a:pt x="75" y="11"/>
                  </a:lnTo>
                  <a:lnTo>
                    <a:pt x="69" y="78"/>
                  </a:lnTo>
                  <a:lnTo>
                    <a:pt x="80" y="67"/>
                  </a:lnTo>
                  <a:lnTo>
                    <a:pt x="11" y="62"/>
                  </a:lnTo>
                  <a:lnTo>
                    <a:pt x="9" y="62"/>
                  </a:lnTo>
                  <a:lnTo>
                    <a:pt x="7" y="62"/>
                  </a:lnTo>
                  <a:lnTo>
                    <a:pt x="4" y="63"/>
                  </a:lnTo>
                  <a:lnTo>
                    <a:pt x="2" y="65"/>
                  </a:lnTo>
                  <a:lnTo>
                    <a:pt x="2" y="69"/>
                  </a:lnTo>
                  <a:lnTo>
                    <a:pt x="0" y="71"/>
                  </a:lnTo>
                  <a:lnTo>
                    <a:pt x="0" y="74"/>
                  </a:lnTo>
                  <a:lnTo>
                    <a:pt x="0" y="76"/>
                  </a:lnTo>
                  <a:lnTo>
                    <a:pt x="2" y="80"/>
                  </a:lnTo>
                  <a:lnTo>
                    <a:pt x="4" y="82"/>
                  </a:lnTo>
                  <a:lnTo>
                    <a:pt x="7" y="82"/>
                  </a:lnTo>
                  <a:lnTo>
                    <a:pt x="105" y="125"/>
                  </a:lnTo>
                  <a:lnTo>
                    <a:pt x="105" y="127"/>
                  </a:lnTo>
                  <a:lnTo>
                    <a:pt x="109" y="127"/>
                  </a:lnTo>
                  <a:lnTo>
                    <a:pt x="111" y="127"/>
                  </a:lnTo>
                  <a:lnTo>
                    <a:pt x="114" y="125"/>
                  </a:lnTo>
                  <a:lnTo>
                    <a:pt x="116" y="123"/>
                  </a:lnTo>
                  <a:lnTo>
                    <a:pt x="118" y="121"/>
                  </a:lnTo>
                  <a:lnTo>
                    <a:pt x="120" y="120"/>
                  </a:lnTo>
                  <a:lnTo>
                    <a:pt x="120" y="116"/>
                  </a:lnTo>
                  <a:lnTo>
                    <a:pt x="120" y="114"/>
                  </a:lnTo>
                  <a:lnTo>
                    <a:pt x="96" y="9"/>
                  </a:lnTo>
                  <a:lnTo>
                    <a:pt x="94" y="5"/>
                  </a:lnTo>
                  <a:lnTo>
                    <a:pt x="94" y="3"/>
                  </a:lnTo>
                  <a:lnTo>
                    <a:pt x="91" y="2"/>
                  </a:lnTo>
                  <a:lnTo>
                    <a:pt x="89" y="0"/>
                  </a:lnTo>
                  <a:lnTo>
                    <a:pt x="85" y="0"/>
                  </a:lnTo>
                  <a:lnTo>
                    <a:pt x="84" y="0"/>
                  </a:lnTo>
                  <a:lnTo>
                    <a:pt x="80" y="2"/>
                  </a:lnTo>
                  <a:lnTo>
                    <a:pt x="78" y="2"/>
                  </a:lnTo>
                  <a:lnTo>
                    <a:pt x="76" y="5"/>
                  </a:lnTo>
                  <a:lnTo>
                    <a:pt x="75" y="7"/>
                  </a:lnTo>
                  <a:lnTo>
                    <a:pt x="75" y="11"/>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3" name="Freeform 18">
              <a:extLst>
                <a:ext uri="{FF2B5EF4-FFF2-40B4-BE49-F238E27FC236}">
                  <a16:creationId xmlns:a16="http://schemas.microsoft.com/office/drawing/2014/main" id="{33D3E6A5-01DA-4B8A-9CDA-C9A1DE45C6EB}"/>
                </a:ext>
              </a:extLst>
            </p:cNvPr>
            <p:cNvSpPr>
              <a:spLocks/>
            </p:cNvSpPr>
            <p:nvPr/>
          </p:nvSpPr>
          <p:spPr bwMode="auto">
            <a:xfrm>
              <a:off x="3370" y="1706"/>
              <a:ext cx="215" cy="1035"/>
            </a:xfrm>
            <a:custGeom>
              <a:avLst/>
              <a:gdLst>
                <a:gd name="T0" fmla="*/ 2 w 215"/>
                <a:gd name="T1" fmla="*/ 1019 h 1035"/>
                <a:gd name="T2" fmla="*/ 0 w 215"/>
                <a:gd name="T3" fmla="*/ 1028 h 1035"/>
                <a:gd name="T4" fmla="*/ 4 w 215"/>
                <a:gd name="T5" fmla="*/ 1033 h 1035"/>
                <a:gd name="T6" fmla="*/ 10 w 215"/>
                <a:gd name="T7" fmla="*/ 1035 h 1035"/>
                <a:gd name="T8" fmla="*/ 17 w 215"/>
                <a:gd name="T9" fmla="*/ 1033 h 1035"/>
                <a:gd name="T10" fmla="*/ 53 w 215"/>
                <a:gd name="T11" fmla="*/ 986 h 1035"/>
                <a:gd name="T12" fmla="*/ 73 w 215"/>
                <a:gd name="T13" fmla="*/ 960 h 1035"/>
                <a:gd name="T14" fmla="*/ 117 w 215"/>
                <a:gd name="T15" fmla="*/ 886 h 1035"/>
                <a:gd name="T16" fmla="*/ 133 w 215"/>
                <a:gd name="T17" fmla="*/ 857 h 1035"/>
                <a:gd name="T18" fmla="*/ 153 w 215"/>
                <a:gd name="T19" fmla="*/ 810 h 1035"/>
                <a:gd name="T20" fmla="*/ 168 w 215"/>
                <a:gd name="T21" fmla="*/ 779 h 1035"/>
                <a:gd name="T22" fmla="*/ 182 w 215"/>
                <a:gd name="T23" fmla="*/ 735 h 1035"/>
                <a:gd name="T24" fmla="*/ 195 w 215"/>
                <a:gd name="T25" fmla="*/ 686 h 1035"/>
                <a:gd name="T26" fmla="*/ 202 w 215"/>
                <a:gd name="T27" fmla="*/ 655 h 1035"/>
                <a:gd name="T28" fmla="*/ 206 w 215"/>
                <a:gd name="T29" fmla="*/ 624 h 1035"/>
                <a:gd name="T30" fmla="*/ 211 w 215"/>
                <a:gd name="T31" fmla="*/ 592 h 1035"/>
                <a:gd name="T32" fmla="*/ 215 w 215"/>
                <a:gd name="T33" fmla="*/ 548 h 1035"/>
                <a:gd name="T34" fmla="*/ 213 w 215"/>
                <a:gd name="T35" fmla="*/ 497 h 1035"/>
                <a:gd name="T36" fmla="*/ 211 w 215"/>
                <a:gd name="T37" fmla="*/ 465 h 1035"/>
                <a:gd name="T38" fmla="*/ 209 w 215"/>
                <a:gd name="T39" fmla="*/ 430 h 1035"/>
                <a:gd name="T40" fmla="*/ 204 w 215"/>
                <a:gd name="T41" fmla="*/ 397 h 1035"/>
                <a:gd name="T42" fmla="*/ 198 w 215"/>
                <a:gd name="T43" fmla="*/ 365 h 1035"/>
                <a:gd name="T44" fmla="*/ 186 w 215"/>
                <a:gd name="T45" fmla="*/ 314 h 1035"/>
                <a:gd name="T46" fmla="*/ 171 w 215"/>
                <a:gd name="T47" fmla="*/ 265 h 1035"/>
                <a:gd name="T48" fmla="*/ 160 w 215"/>
                <a:gd name="T49" fmla="*/ 230 h 1035"/>
                <a:gd name="T50" fmla="*/ 148 w 215"/>
                <a:gd name="T51" fmla="*/ 196 h 1035"/>
                <a:gd name="T52" fmla="*/ 124 w 215"/>
                <a:gd name="T53" fmla="*/ 143 h 1035"/>
                <a:gd name="T54" fmla="*/ 108 w 215"/>
                <a:gd name="T55" fmla="*/ 109 h 1035"/>
                <a:gd name="T56" fmla="*/ 89 w 215"/>
                <a:gd name="T57" fmla="*/ 74 h 1035"/>
                <a:gd name="T58" fmla="*/ 71 w 215"/>
                <a:gd name="T59" fmla="*/ 40 h 1035"/>
                <a:gd name="T60" fmla="*/ 51 w 215"/>
                <a:gd name="T61" fmla="*/ 5 h 1035"/>
                <a:gd name="T62" fmla="*/ 46 w 215"/>
                <a:gd name="T63" fmla="*/ 0 h 1035"/>
                <a:gd name="T64" fmla="*/ 35 w 215"/>
                <a:gd name="T65" fmla="*/ 3 h 1035"/>
                <a:gd name="T66" fmla="*/ 31 w 215"/>
                <a:gd name="T67" fmla="*/ 14 h 1035"/>
                <a:gd name="T68" fmla="*/ 42 w 215"/>
                <a:gd name="T69" fmla="*/ 32 h 1035"/>
                <a:gd name="T70" fmla="*/ 62 w 215"/>
                <a:gd name="T71" fmla="*/ 69 h 1035"/>
                <a:gd name="T72" fmla="*/ 80 w 215"/>
                <a:gd name="T73" fmla="*/ 103 h 1035"/>
                <a:gd name="T74" fmla="*/ 97 w 215"/>
                <a:gd name="T75" fmla="*/ 138 h 1035"/>
                <a:gd name="T76" fmla="*/ 111 w 215"/>
                <a:gd name="T77" fmla="*/ 170 h 1035"/>
                <a:gd name="T78" fmla="*/ 131 w 215"/>
                <a:gd name="T79" fmla="*/ 221 h 1035"/>
                <a:gd name="T80" fmla="*/ 144 w 215"/>
                <a:gd name="T81" fmla="*/ 254 h 1035"/>
                <a:gd name="T82" fmla="*/ 160 w 215"/>
                <a:gd name="T83" fmla="*/ 305 h 1035"/>
                <a:gd name="T84" fmla="*/ 169 w 215"/>
                <a:gd name="T85" fmla="*/ 338 h 1035"/>
                <a:gd name="T86" fmla="*/ 178 w 215"/>
                <a:gd name="T87" fmla="*/ 385 h 1035"/>
                <a:gd name="T88" fmla="*/ 184 w 215"/>
                <a:gd name="T89" fmla="*/ 417 h 1035"/>
                <a:gd name="T90" fmla="*/ 189 w 215"/>
                <a:gd name="T91" fmla="*/ 448 h 1035"/>
                <a:gd name="T92" fmla="*/ 191 w 215"/>
                <a:gd name="T93" fmla="*/ 481 h 1035"/>
                <a:gd name="T94" fmla="*/ 193 w 215"/>
                <a:gd name="T95" fmla="*/ 514 h 1035"/>
                <a:gd name="T96" fmla="*/ 193 w 215"/>
                <a:gd name="T97" fmla="*/ 545 h 1035"/>
                <a:gd name="T98" fmla="*/ 189 w 215"/>
                <a:gd name="T99" fmla="*/ 577 h 1035"/>
                <a:gd name="T100" fmla="*/ 188 w 215"/>
                <a:gd name="T101" fmla="*/ 606 h 1035"/>
                <a:gd name="T102" fmla="*/ 182 w 215"/>
                <a:gd name="T103" fmla="*/ 637 h 1035"/>
                <a:gd name="T104" fmla="*/ 177 w 215"/>
                <a:gd name="T105" fmla="*/ 668 h 1035"/>
                <a:gd name="T106" fmla="*/ 169 w 215"/>
                <a:gd name="T107" fmla="*/ 699 h 1035"/>
                <a:gd name="T108" fmla="*/ 160 w 215"/>
                <a:gd name="T109" fmla="*/ 728 h 1035"/>
                <a:gd name="T110" fmla="*/ 146 w 215"/>
                <a:gd name="T111" fmla="*/ 772 h 1035"/>
                <a:gd name="T112" fmla="*/ 135 w 215"/>
                <a:gd name="T113" fmla="*/ 802 h 1035"/>
                <a:gd name="T114" fmla="*/ 122 w 215"/>
                <a:gd name="T115" fmla="*/ 830 h 1035"/>
                <a:gd name="T116" fmla="*/ 108 w 215"/>
                <a:gd name="T117" fmla="*/ 861 h 1035"/>
                <a:gd name="T118" fmla="*/ 91 w 215"/>
                <a:gd name="T119" fmla="*/ 890 h 1035"/>
                <a:gd name="T120" fmla="*/ 44 w 215"/>
                <a:gd name="T121" fmla="*/ 959 h 1035"/>
                <a:gd name="T122" fmla="*/ 2 w 215"/>
                <a:gd name="T123" fmla="*/ 1017 h 10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5"/>
                <a:gd name="T187" fmla="*/ 0 h 1035"/>
                <a:gd name="T188" fmla="*/ 215 w 215"/>
                <a:gd name="T189" fmla="*/ 1035 h 10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5" h="1035">
                  <a:moveTo>
                    <a:pt x="2" y="1017"/>
                  </a:moveTo>
                  <a:lnTo>
                    <a:pt x="2" y="1019"/>
                  </a:lnTo>
                  <a:lnTo>
                    <a:pt x="0" y="1022"/>
                  </a:lnTo>
                  <a:lnTo>
                    <a:pt x="0" y="1028"/>
                  </a:lnTo>
                  <a:lnTo>
                    <a:pt x="2" y="1029"/>
                  </a:lnTo>
                  <a:lnTo>
                    <a:pt x="4" y="1033"/>
                  </a:lnTo>
                  <a:lnTo>
                    <a:pt x="6" y="1033"/>
                  </a:lnTo>
                  <a:lnTo>
                    <a:pt x="10" y="1035"/>
                  </a:lnTo>
                  <a:lnTo>
                    <a:pt x="15" y="1035"/>
                  </a:lnTo>
                  <a:lnTo>
                    <a:pt x="17" y="1033"/>
                  </a:lnTo>
                  <a:lnTo>
                    <a:pt x="20" y="1031"/>
                  </a:lnTo>
                  <a:lnTo>
                    <a:pt x="53" y="986"/>
                  </a:lnTo>
                  <a:lnTo>
                    <a:pt x="62" y="973"/>
                  </a:lnTo>
                  <a:lnTo>
                    <a:pt x="73" y="960"/>
                  </a:lnTo>
                  <a:lnTo>
                    <a:pt x="109" y="900"/>
                  </a:lnTo>
                  <a:lnTo>
                    <a:pt x="117" y="886"/>
                  </a:lnTo>
                  <a:lnTo>
                    <a:pt x="126" y="871"/>
                  </a:lnTo>
                  <a:lnTo>
                    <a:pt x="133" y="857"/>
                  </a:lnTo>
                  <a:lnTo>
                    <a:pt x="148" y="824"/>
                  </a:lnTo>
                  <a:lnTo>
                    <a:pt x="153" y="810"/>
                  </a:lnTo>
                  <a:lnTo>
                    <a:pt x="162" y="795"/>
                  </a:lnTo>
                  <a:lnTo>
                    <a:pt x="168" y="779"/>
                  </a:lnTo>
                  <a:lnTo>
                    <a:pt x="178" y="750"/>
                  </a:lnTo>
                  <a:lnTo>
                    <a:pt x="182" y="735"/>
                  </a:lnTo>
                  <a:lnTo>
                    <a:pt x="188" y="719"/>
                  </a:lnTo>
                  <a:lnTo>
                    <a:pt x="195" y="686"/>
                  </a:lnTo>
                  <a:lnTo>
                    <a:pt x="198" y="672"/>
                  </a:lnTo>
                  <a:lnTo>
                    <a:pt x="202" y="655"/>
                  </a:lnTo>
                  <a:lnTo>
                    <a:pt x="204" y="641"/>
                  </a:lnTo>
                  <a:lnTo>
                    <a:pt x="206" y="624"/>
                  </a:lnTo>
                  <a:lnTo>
                    <a:pt x="209" y="610"/>
                  </a:lnTo>
                  <a:lnTo>
                    <a:pt x="211" y="592"/>
                  </a:lnTo>
                  <a:lnTo>
                    <a:pt x="211" y="577"/>
                  </a:lnTo>
                  <a:lnTo>
                    <a:pt x="215" y="548"/>
                  </a:lnTo>
                  <a:lnTo>
                    <a:pt x="215" y="514"/>
                  </a:lnTo>
                  <a:lnTo>
                    <a:pt x="213" y="497"/>
                  </a:lnTo>
                  <a:lnTo>
                    <a:pt x="213" y="481"/>
                  </a:lnTo>
                  <a:lnTo>
                    <a:pt x="211" y="465"/>
                  </a:lnTo>
                  <a:lnTo>
                    <a:pt x="211" y="448"/>
                  </a:lnTo>
                  <a:lnTo>
                    <a:pt x="209" y="430"/>
                  </a:lnTo>
                  <a:lnTo>
                    <a:pt x="206" y="414"/>
                  </a:lnTo>
                  <a:lnTo>
                    <a:pt x="204" y="397"/>
                  </a:lnTo>
                  <a:lnTo>
                    <a:pt x="200" y="381"/>
                  </a:lnTo>
                  <a:lnTo>
                    <a:pt x="198" y="365"/>
                  </a:lnTo>
                  <a:lnTo>
                    <a:pt x="191" y="330"/>
                  </a:lnTo>
                  <a:lnTo>
                    <a:pt x="186" y="314"/>
                  </a:lnTo>
                  <a:lnTo>
                    <a:pt x="182" y="298"/>
                  </a:lnTo>
                  <a:lnTo>
                    <a:pt x="171" y="265"/>
                  </a:lnTo>
                  <a:lnTo>
                    <a:pt x="166" y="247"/>
                  </a:lnTo>
                  <a:lnTo>
                    <a:pt x="160" y="230"/>
                  </a:lnTo>
                  <a:lnTo>
                    <a:pt x="153" y="214"/>
                  </a:lnTo>
                  <a:lnTo>
                    <a:pt x="148" y="196"/>
                  </a:lnTo>
                  <a:lnTo>
                    <a:pt x="133" y="163"/>
                  </a:lnTo>
                  <a:lnTo>
                    <a:pt x="124" y="143"/>
                  </a:lnTo>
                  <a:lnTo>
                    <a:pt x="115" y="127"/>
                  </a:lnTo>
                  <a:lnTo>
                    <a:pt x="108" y="109"/>
                  </a:lnTo>
                  <a:lnTo>
                    <a:pt x="99" y="92"/>
                  </a:lnTo>
                  <a:lnTo>
                    <a:pt x="89" y="74"/>
                  </a:lnTo>
                  <a:lnTo>
                    <a:pt x="80" y="58"/>
                  </a:lnTo>
                  <a:lnTo>
                    <a:pt x="71" y="40"/>
                  </a:lnTo>
                  <a:lnTo>
                    <a:pt x="60" y="22"/>
                  </a:lnTo>
                  <a:lnTo>
                    <a:pt x="51" y="5"/>
                  </a:lnTo>
                  <a:lnTo>
                    <a:pt x="48" y="2"/>
                  </a:lnTo>
                  <a:lnTo>
                    <a:pt x="46" y="0"/>
                  </a:lnTo>
                  <a:lnTo>
                    <a:pt x="39" y="0"/>
                  </a:lnTo>
                  <a:lnTo>
                    <a:pt x="35" y="3"/>
                  </a:lnTo>
                  <a:lnTo>
                    <a:pt x="31" y="7"/>
                  </a:lnTo>
                  <a:lnTo>
                    <a:pt x="31" y="14"/>
                  </a:lnTo>
                  <a:lnTo>
                    <a:pt x="33" y="16"/>
                  </a:lnTo>
                  <a:lnTo>
                    <a:pt x="42" y="32"/>
                  </a:lnTo>
                  <a:lnTo>
                    <a:pt x="53" y="51"/>
                  </a:lnTo>
                  <a:lnTo>
                    <a:pt x="62" y="69"/>
                  </a:lnTo>
                  <a:lnTo>
                    <a:pt x="71" y="85"/>
                  </a:lnTo>
                  <a:lnTo>
                    <a:pt x="80" y="103"/>
                  </a:lnTo>
                  <a:lnTo>
                    <a:pt x="89" y="120"/>
                  </a:lnTo>
                  <a:lnTo>
                    <a:pt x="97" y="138"/>
                  </a:lnTo>
                  <a:lnTo>
                    <a:pt x="106" y="154"/>
                  </a:lnTo>
                  <a:lnTo>
                    <a:pt x="111" y="170"/>
                  </a:lnTo>
                  <a:lnTo>
                    <a:pt x="126" y="203"/>
                  </a:lnTo>
                  <a:lnTo>
                    <a:pt x="131" y="221"/>
                  </a:lnTo>
                  <a:lnTo>
                    <a:pt x="138" y="238"/>
                  </a:lnTo>
                  <a:lnTo>
                    <a:pt x="144" y="254"/>
                  </a:lnTo>
                  <a:lnTo>
                    <a:pt x="149" y="272"/>
                  </a:lnTo>
                  <a:lnTo>
                    <a:pt x="160" y="305"/>
                  </a:lnTo>
                  <a:lnTo>
                    <a:pt x="164" y="321"/>
                  </a:lnTo>
                  <a:lnTo>
                    <a:pt x="169" y="338"/>
                  </a:lnTo>
                  <a:lnTo>
                    <a:pt x="177" y="368"/>
                  </a:lnTo>
                  <a:lnTo>
                    <a:pt x="178" y="385"/>
                  </a:lnTo>
                  <a:lnTo>
                    <a:pt x="182" y="401"/>
                  </a:lnTo>
                  <a:lnTo>
                    <a:pt x="184" y="417"/>
                  </a:lnTo>
                  <a:lnTo>
                    <a:pt x="188" y="434"/>
                  </a:lnTo>
                  <a:lnTo>
                    <a:pt x="189" y="448"/>
                  </a:lnTo>
                  <a:lnTo>
                    <a:pt x="189" y="465"/>
                  </a:lnTo>
                  <a:lnTo>
                    <a:pt x="191" y="481"/>
                  </a:lnTo>
                  <a:lnTo>
                    <a:pt x="191" y="497"/>
                  </a:lnTo>
                  <a:lnTo>
                    <a:pt x="193" y="514"/>
                  </a:lnTo>
                  <a:lnTo>
                    <a:pt x="193" y="546"/>
                  </a:lnTo>
                  <a:lnTo>
                    <a:pt x="193" y="545"/>
                  </a:lnTo>
                  <a:lnTo>
                    <a:pt x="191" y="559"/>
                  </a:lnTo>
                  <a:lnTo>
                    <a:pt x="189" y="577"/>
                  </a:lnTo>
                  <a:lnTo>
                    <a:pt x="189" y="592"/>
                  </a:lnTo>
                  <a:lnTo>
                    <a:pt x="188" y="606"/>
                  </a:lnTo>
                  <a:lnTo>
                    <a:pt x="184" y="621"/>
                  </a:lnTo>
                  <a:lnTo>
                    <a:pt x="182" y="637"/>
                  </a:lnTo>
                  <a:lnTo>
                    <a:pt x="180" y="652"/>
                  </a:lnTo>
                  <a:lnTo>
                    <a:pt x="177" y="668"/>
                  </a:lnTo>
                  <a:lnTo>
                    <a:pt x="173" y="683"/>
                  </a:lnTo>
                  <a:lnTo>
                    <a:pt x="169" y="699"/>
                  </a:lnTo>
                  <a:lnTo>
                    <a:pt x="166" y="712"/>
                  </a:lnTo>
                  <a:lnTo>
                    <a:pt x="160" y="728"/>
                  </a:lnTo>
                  <a:lnTo>
                    <a:pt x="157" y="742"/>
                  </a:lnTo>
                  <a:lnTo>
                    <a:pt x="146" y="772"/>
                  </a:lnTo>
                  <a:lnTo>
                    <a:pt x="140" y="788"/>
                  </a:lnTo>
                  <a:lnTo>
                    <a:pt x="135" y="802"/>
                  </a:lnTo>
                  <a:lnTo>
                    <a:pt x="129" y="817"/>
                  </a:lnTo>
                  <a:lnTo>
                    <a:pt x="122" y="830"/>
                  </a:lnTo>
                  <a:lnTo>
                    <a:pt x="115" y="846"/>
                  </a:lnTo>
                  <a:lnTo>
                    <a:pt x="108" y="861"/>
                  </a:lnTo>
                  <a:lnTo>
                    <a:pt x="99" y="875"/>
                  </a:lnTo>
                  <a:lnTo>
                    <a:pt x="91" y="890"/>
                  </a:lnTo>
                  <a:lnTo>
                    <a:pt x="55" y="946"/>
                  </a:lnTo>
                  <a:lnTo>
                    <a:pt x="44" y="959"/>
                  </a:lnTo>
                  <a:lnTo>
                    <a:pt x="35" y="975"/>
                  </a:lnTo>
                  <a:lnTo>
                    <a:pt x="2" y="10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4" name="Freeform 19">
              <a:extLst>
                <a:ext uri="{FF2B5EF4-FFF2-40B4-BE49-F238E27FC236}">
                  <a16:creationId xmlns:a16="http://schemas.microsoft.com/office/drawing/2014/main" id="{BCFC544B-B9EB-47E5-9A2E-37D321C07ED3}"/>
                </a:ext>
              </a:extLst>
            </p:cNvPr>
            <p:cNvSpPr>
              <a:spLocks/>
            </p:cNvSpPr>
            <p:nvPr/>
          </p:nvSpPr>
          <p:spPr bwMode="auto">
            <a:xfrm>
              <a:off x="3398" y="1686"/>
              <a:ext cx="87" cy="109"/>
            </a:xfrm>
            <a:custGeom>
              <a:avLst/>
              <a:gdLst>
                <a:gd name="T0" fmla="*/ 2 w 87"/>
                <a:gd name="T1" fmla="*/ 109 h 109"/>
                <a:gd name="T2" fmla="*/ 0 w 87"/>
                <a:gd name="T3" fmla="*/ 0 h 109"/>
                <a:gd name="T4" fmla="*/ 87 w 87"/>
                <a:gd name="T5" fmla="*/ 63 h 109"/>
                <a:gd name="T6" fmla="*/ 22 w 87"/>
                <a:gd name="T7" fmla="*/ 43 h 109"/>
                <a:gd name="T8" fmla="*/ 2 w 87"/>
                <a:gd name="T9" fmla="*/ 109 h 109"/>
                <a:gd name="T10" fmla="*/ 0 60000 65536"/>
                <a:gd name="T11" fmla="*/ 0 60000 65536"/>
                <a:gd name="T12" fmla="*/ 0 60000 65536"/>
                <a:gd name="T13" fmla="*/ 0 60000 65536"/>
                <a:gd name="T14" fmla="*/ 0 60000 65536"/>
                <a:gd name="T15" fmla="*/ 0 w 87"/>
                <a:gd name="T16" fmla="*/ 0 h 109"/>
                <a:gd name="T17" fmla="*/ 87 w 87"/>
                <a:gd name="T18" fmla="*/ 109 h 109"/>
              </a:gdLst>
              <a:ahLst/>
              <a:cxnLst>
                <a:cxn ang="T10">
                  <a:pos x="T0" y="T1"/>
                </a:cxn>
                <a:cxn ang="T11">
                  <a:pos x="T2" y="T3"/>
                </a:cxn>
                <a:cxn ang="T12">
                  <a:pos x="T4" y="T5"/>
                </a:cxn>
                <a:cxn ang="T13">
                  <a:pos x="T6" y="T7"/>
                </a:cxn>
                <a:cxn ang="T14">
                  <a:pos x="T8" y="T9"/>
                </a:cxn>
              </a:cxnLst>
              <a:rect l="T15" t="T16" r="T17" b="T18"/>
              <a:pathLst>
                <a:path w="87" h="109">
                  <a:moveTo>
                    <a:pt x="2" y="109"/>
                  </a:moveTo>
                  <a:lnTo>
                    <a:pt x="0" y="0"/>
                  </a:lnTo>
                  <a:lnTo>
                    <a:pt x="87" y="63"/>
                  </a:lnTo>
                  <a:lnTo>
                    <a:pt x="22" y="43"/>
                  </a:lnTo>
                  <a:lnTo>
                    <a:pt x="2"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5" name="Freeform 20">
              <a:extLst>
                <a:ext uri="{FF2B5EF4-FFF2-40B4-BE49-F238E27FC236}">
                  <a16:creationId xmlns:a16="http://schemas.microsoft.com/office/drawing/2014/main" id="{5A367A7C-D268-477D-93A9-0B187490DE88}"/>
                </a:ext>
              </a:extLst>
            </p:cNvPr>
            <p:cNvSpPr>
              <a:spLocks/>
            </p:cNvSpPr>
            <p:nvPr/>
          </p:nvSpPr>
          <p:spPr bwMode="auto">
            <a:xfrm>
              <a:off x="3387" y="1675"/>
              <a:ext cx="109" cy="131"/>
            </a:xfrm>
            <a:custGeom>
              <a:avLst/>
              <a:gdLst>
                <a:gd name="T0" fmla="*/ 2 w 109"/>
                <a:gd name="T1" fmla="*/ 116 h 131"/>
                <a:gd name="T2" fmla="*/ 23 w 109"/>
                <a:gd name="T3" fmla="*/ 120 h 131"/>
                <a:gd name="T4" fmla="*/ 22 w 109"/>
                <a:gd name="T5" fmla="*/ 11 h 131"/>
                <a:gd name="T6" fmla="*/ 3 w 109"/>
                <a:gd name="T7" fmla="*/ 20 h 131"/>
                <a:gd name="T8" fmla="*/ 91 w 109"/>
                <a:gd name="T9" fmla="*/ 83 h 131"/>
                <a:gd name="T10" fmla="*/ 102 w 109"/>
                <a:gd name="T11" fmla="*/ 63 h 131"/>
                <a:gd name="T12" fmla="*/ 36 w 109"/>
                <a:gd name="T13" fmla="*/ 43 h 131"/>
                <a:gd name="T14" fmla="*/ 31 w 109"/>
                <a:gd name="T15" fmla="*/ 43 h 131"/>
                <a:gd name="T16" fmla="*/ 27 w 109"/>
                <a:gd name="T17" fmla="*/ 45 h 131"/>
                <a:gd name="T18" fmla="*/ 23 w 109"/>
                <a:gd name="T19" fmla="*/ 49 h 131"/>
                <a:gd name="T20" fmla="*/ 22 w 109"/>
                <a:gd name="T21" fmla="*/ 51 h 131"/>
                <a:gd name="T22" fmla="*/ 2 w 109"/>
                <a:gd name="T23" fmla="*/ 116 h 131"/>
                <a:gd name="T24" fmla="*/ 23 w 109"/>
                <a:gd name="T25" fmla="*/ 123 h 131"/>
                <a:gd name="T26" fmla="*/ 43 w 109"/>
                <a:gd name="T27" fmla="*/ 58 h 131"/>
                <a:gd name="T28" fmla="*/ 29 w 109"/>
                <a:gd name="T29" fmla="*/ 65 h 131"/>
                <a:gd name="T30" fmla="*/ 94 w 109"/>
                <a:gd name="T31" fmla="*/ 85 h 131"/>
                <a:gd name="T32" fmla="*/ 96 w 109"/>
                <a:gd name="T33" fmla="*/ 85 h 131"/>
                <a:gd name="T34" fmla="*/ 100 w 109"/>
                <a:gd name="T35" fmla="*/ 85 h 131"/>
                <a:gd name="T36" fmla="*/ 102 w 109"/>
                <a:gd name="T37" fmla="*/ 83 h 131"/>
                <a:gd name="T38" fmla="*/ 105 w 109"/>
                <a:gd name="T39" fmla="*/ 83 h 131"/>
                <a:gd name="T40" fmla="*/ 107 w 109"/>
                <a:gd name="T41" fmla="*/ 82 h 131"/>
                <a:gd name="T42" fmla="*/ 109 w 109"/>
                <a:gd name="T43" fmla="*/ 78 h 131"/>
                <a:gd name="T44" fmla="*/ 109 w 109"/>
                <a:gd name="T45" fmla="*/ 76 h 131"/>
                <a:gd name="T46" fmla="*/ 109 w 109"/>
                <a:gd name="T47" fmla="*/ 72 h 131"/>
                <a:gd name="T48" fmla="*/ 107 w 109"/>
                <a:gd name="T49" fmla="*/ 71 h 131"/>
                <a:gd name="T50" fmla="*/ 107 w 109"/>
                <a:gd name="T51" fmla="*/ 67 h 131"/>
                <a:gd name="T52" fmla="*/ 105 w 109"/>
                <a:gd name="T53" fmla="*/ 65 h 131"/>
                <a:gd name="T54" fmla="*/ 18 w 109"/>
                <a:gd name="T55" fmla="*/ 2 h 131"/>
                <a:gd name="T56" fmla="*/ 16 w 109"/>
                <a:gd name="T57" fmla="*/ 2 h 131"/>
                <a:gd name="T58" fmla="*/ 13 w 109"/>
                <a:gd name="T59" fmla="*/ 0 h 131"/>
                <a:gd name="T60" fmla="*/ 11 w 109"/>
                <a:gd name="T61" fmla="*/ 0 h 131"/>
                <a:gd name="T62" fmla="*/ 7 w 109"/>
                <a:gd name="T63" fmla="*/ 0 h 131"/>
                <a:gd name="T64" fmla="*/ 5 w 109"/>
                <a:gd name="T65" fmla="*/ 2 h 131"/>
                <a:gd name="T66" fmla="*/ 3 w 109"/>
                <a:gd name="T67" fmla="*/ 3 h 131"/>
                <a:gd name="T68" fmla="*/ 2 w 109"/>
                <a:gd name="T69" fmla="*/ 5 h 131"/>
                <a:gd name="T70" fmla="*/ 0 w 109"/>
                <a:gd name="T71" fmla="*/ 9 h 131"/>
                <a:gd name="T72" fmla="*/ 0 w 109"/>
                <a:gd name="T73" fmla="*/ 11 h 131"/>
                <a:gd name="T74" fmla="*/ 2 w 109"/>
                <a:gd name="T75" fmla="*/ 120 h 131"/>
                <a:gd name="T76" fmla="*/ 2 w 109"/>
                <a:gd name="T77" fmla="*/ 122 h 131"/>
                <a:gd name="T78" fmla="*/ 3 w 109"/>
                <a:gd name="T79" fmla="*/ 125 h 131"/>
                <a:gd name="T80" fmla="*/ 5 w 109"/>
                <a:gd name="T81" fmla="*/ 127 h 131"/>
                <a:gd name="T82" fmla="*/ 7 w 109"/>
                <a:gd name="T83" fmla="*/ 129 h 131"/>
                <a:gd name="T84" fmla="*/ 9 w 109"/>
                <a:gd name="T85" fmla="*/ 131 h 131"/>
                <a:gd name="T86" fmla="*/ 13 w 109"/>
                <a:gd name="T87" fmla="*/ 131 h 131"/>
                <a:gd name="T88" fmla="*/ 14 w 109"/>
                <a:gd name="T89" fmla="*/ 131 h 131"/>
                <a:gd name="T90" fmla="*/ 18 w 109"/>
                <a:gd name="T91" fmla="*/ 129 h 131"/>
                <a:gd name="T92" fmla="*/ 20 w 109"/>
                <a:gd name="T93" fmla="*/ 127 h 131"/>
                <a:gd name="T94" fmla="*/ 22 w 109"/>
                <a:gd name="T95" fmla="*/ 125 h 131"/>
                <a:gd name="T96" fmla="*/ 23 w 109"/>
                <a:gd name="T97" fmla="*/ 123 h 131"/>
                <a:gd name="T98" fmla="*/ 2 w 109"/>
                <a:gd name="T99" fmla="*/ 116 h 1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9"/>
                <a:gd name="T151" fmla="*/ 0 h 131"/>
                <a:gd name="T152" fmla="*/ 109 w 109"/>
                <a:gd name="T153" fmla="*/ 131 h 1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9" h="131">
                  <a:moveTo>
                    <a:pt x="2" y="116"/>
                  </a:moveTo>
                  <a:lnTo>
                    <a:pt x="23" y="120"/>
                  </a:lnTo>
                  <a:lnTo>
                    <a:pt x="22" y="11"/>
                  </a:lnTo>
                  <a:lnTo>
                    <a:pt x="3" y="20"/>
                  </a:lnTo>
                  <a:lnTo>
                    <a:pt x="91" y="83"/>
                  </a:lnTo>
                  <a:lnTo>
                    <a:pt x="102" y="63"/>
                  </a:lnTo>
                  <a:lnTo>
                    <a:pt x="36" y="43"/>
                  </a:lnTo>
                  <a:lnTo>
                    <a:pt x="31" y="43"/>
                  </a:lnTo>
                  <a:lnTo>
                    <a:pt x="27" y="45"/>
                  </a:lnTo>
                  <a:lnTo>
                    <a:pt x="23" y="49"/>
                  </a:lnTo>
                  <a:lnTo>
                    <a:pt x="22" y="51"/>
                  </a:lnTo>
                  <a:lnTo>
                    <a:pt x="2" y="116"/>
                  </a:lnTo>
                  <a:lnTo>
                    <a:pt x="23" y="123"/>
                  </a:lnTo>
                  <a:lnTo>
                    <a:pt x="43" y="58"/>
                  </a:lnTo>
                  <a:lnTo>
                    <a:pt x="29" y="65"/>
                  </a:lnTo>
                  <a:lnTo>
                    <a:pt x="94" y="85"/>
                  </a:lnTo>
                  <a:lnTo>
                    <a:pt x="96" y="85"/>
                  </a:lnTo>
                  <a:lnTo>
                    <a:pt x="100" y="85"/>
                  </a:lnTo>
                  <a:lnTo>
                    <a:pt x="102" y="83"/>
                  </a:lnTo>
                  <a:lnTo>
                    <a:pt x="105" y="83"/>
                  </a:lnTo>
                  <a:lnTo>
                    <a:pt x="107" y="82"/>
                  </a:lnTo>
                  <a:lnTo>
                    <a:pt x="109" y="78"/>
                  </a:lnTo>
                  <a:lnTo>
                    <a:pt x="109" y="76"/>
                  </a:lnTo>
                  <a:lnTo>
                    <a:pt x="109" y="72"/>
                  </a:lnTo>
                  <a:lnTo>
                    <a:pt x="107" y="71"/>
                  </a:lnTo>
                  <a:lnTo>
                    <a:pt x="107" y="67"/>
                  </a:lnTo>
                  <a:lnTo>
                    <a:pt x="105" y="65"/>
                  </a:lnTo>
                  <a:lnTo>
                    <a:pt x="18" y="2"/>
                  </a:lnTo>
                  <a:lnTo>
                    <a:pt x="16" y="2"/>
                  </a:lnTo>
                  <a:lnTo>
                    <a:pt x="13" y="0"/>
                  </a:lnTo>
                  <a:lnTo>
                    <a:pt x="11" y="0"/>
                  </a:lnTo>
                  <a:lnTo>
                    <a:pt x="7" y="0"/>
                  </a:lnTo>
                  <a:lnTo>
                    <a:pt x="5" y="2"/>
                  </a:lnTo>
                  <a:lnTo>
                    <a:pt x="3" y="3"/>
                  </a:lnTo>
                  <a:lnTo>
                    <a:pt x="2" y="5"/>
                  </a:lnTo>
                  <a:lnTo>
                    <a:pt x="0" y="9"/>
                  </a:lnTo>
                  <a:lnTo>
                    <a:pt x="0" y="11"/>
                  </a:lnTo>
                  <a:lnTo>
                    <a:pt x="2" y="120"/>
                  </a:lnTo>
                  <a:lnTo>
                    <a:pt x="2" y="122"/>
                  </a:lnTo>
                  <a:lnTo>
                    <a:pt x="3" y="125"/>
                  </a:lnTo>
                  <a:lnTo>
                    <a:pt x="5" y="127"/>
                  </a:lnTo>
                  <a:lnTo>
                    <a:pt x="7" y="129"/>
                  </a:lnTo>
                  <a:lnTo>
                    <a:pt x="9" y="131"/>
                  </a:lnTo>
                  <a:lnTo>
                    <a:pt x="13" y="131"/>
                  </a:lnTo>
                  <a:lnTo>
                    <a:pt x="14" y="131"/>
                  </a:lnTo>
                  <a:lnTo>
                    <a:pt x="18" y="129"/>
                  </a:lnTo>
                  <a:lnTo>
                    <a:pt x="20" y="127"/>
                  </a:lnTo>
                  <a:lnTo>
                    <a:pt x="22" y="125"/>
                  </a:lnTo>
                  <a:lnTo>
                    <a:pt x="23" y="123"/>
                  </a:lnTo>
                  <a:lnTo>
                    <a:pt x="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6" name="Freeform 21">
              <a:extLst>
                <a:ext uri="{FF2B5EF4-FFF2-40B4-BE49-F238E27FC236}">
                  <a16:creationId xmlns:a16="http://schemas.microsoft.com/office/drawing/2014/main" id="{F647D1C2-C5C9-4623-AFFF-D1B8777DA44D}"/>
                </a:ext>
              </a:extLst>
            </p:cNvPr>
            <p:cNvSpPr>
              <a:spLocks/>
            </p:cNvSpPr>
            <p:nvPr/>
          </p:nvSpPr>
          <p:spPr bwMode="auto">
            <a:xfrm>
              <a:off x="3523" y="1515"/>
              <a:ext cx="1173" cy="1202"/>
            </a:xfrm>
            <a:custGeom>
              <a:avLst/>
              <a:gdLst>
                <a:gd name="T0" fmla="*/ 1157 w 1173"/>
                <a:gd name="T1" fmla="*/ 1200 h 1202"/>
                <a:gd name="T2" fmla="*/ 1166 w 1173"/>
                <a:gd name="T3" fmla="*/ 1202 h 1202"/>
                <a:gd name="T4" fmla="*/ 1171 w 1173"/>
                <a:gd name="T5" fmla="*/ 1197 h 1202"/>
                <a:gd name="T6" fmla="*/ 1173 w 1173"/>
                <a:gd name="T7" fmla="*/ 1188 h 1202"/>
                <a:gd name="T8" fmla="*/ 1151 w 1173"/>
                <a:gd name="T9" fmla="*/ 1153 h 1202"/>
                <a:gd name="T10" fmla="*/ 1113 w 1173"/>
                <a:gd name="T11" fmla="*/ 1091 h 1202"/>
                <a:gd name="T12" fmla="*/ 1075 w 1173"/>
                <a:gd name="T13" fmla="*/ 1032 h 1202"/>
                <a:gd name="T14" fmla="*/ 1019 w 1173"/>
                <a:gd name="T15" fmla="*/ 944 h 1202"/>
                <a:gd name="T16" fmla="*/ 855 w 1173"/>
                <a:gd name="T17" fmla="*/ 705 h 1202"/>
                <a:gd name="T18" fmla="*/ 819 w 1173"/>
                <a:gd name="T19" fmla="*/ 656 h 1202"/>
                <a:gd name="T20" fmla="*/ 783 w 1173"/>
                <a:gd name="T21" fmla="*/ 610 h 1202"/>
                <a:gd name="T22" fmla="*/ 692 w 1173"/>
                <a:gd name="T23" fmla="*/ 499 h 1202"/>
                <a:gd name="T24" fmla="*/ 581 w 1173"/>
                <a:gd name="T25" fmla="*/ 383 h 1202"/>
                <a:gd name="T26" fmla="*/ 527 w 1173"/>
                <a:gd name="T27" fmla="*/ 327 h 1202"/>
                <a:gd name="T28" fmla="*/ 418 w 1173"/>
                <a:gd name="T29" fmla="*/ 231 h 1202"/>
                <a:gd name="T30" fmla="*/ 383 w 1173"/>
                <a:gd name="T31" fmla="*/ 202 h 1202"/>
                <a:gd name="T32" fmla="*/ 347 w 1173"/>
                <a:gd name="T33" fmla="*/ 174 h 1202"/>
                <a:gd name="T34" fmla="*/ 292 w 1173"/>
                <a:gd name="T35" fmla="*/ 136 h 1202"/>
                <a:gd name="T36" fmla="*/ 240 w 1173"/>
                <a:gd name="T37" fmla="*/ 104 h 1202"/>
                <a:gd name="T38" fmla="*/ 205 w 1173"/>
                <a:gd name="T39" fmla="*/ 84 h 1202"/>
                <a:gd name="T40" fmla="*/ 171 w 1173"/>
                <a:gd name="T41" fmla="*/ 65 h 1202"/>
                <a:gd name="T42" fmla="*/ 134 w 1173"/>
                <a:gd name="T43" fmla="*/ 47 h 1202"/>
                <a:gd name="T44" fmla="*/ 100 w 1173"/>
                <a:gd name="T45" fmla="*/ 31 h 1202"/>
                <a:gd name="T46" fmla="*/ 65 w 1173"/>
                <a:gd name="T47" fmla="*/ 16 h 1202"/>
                <a:gd name="T48" fmla="*/ 15 w 1173"/>
                <a:gd name="T49" fmla="*/ 0 h 1202"/>
                <a:gd name="T50" fmla="*/ 5 w 1173"/>
                <a:gd name="T51" fmla="*/ 2 h 1202"/>
                <a:gd name="T52" fmla="*/ 0 w 1173"/>
                <a:gd name="T53" fmla="*/ 7 h 1202"/>
                <a:gd name="T54" fmla="*/ 2 w 1173"/>
                <a:gd name="T55" fmla="*/ 16 h 1202"/>
                <a:gd name="T56" fmla="*/ 7 w 1173"/>
                <a:gd name="T57" fmla="*/ 22 h 1202"/>
                <a:gd name="T58" fmla="*/ 58 w 1173"/>
                <a:gd name="T59" fmla="*/ 38 h 1202"/>
                <a:gd name="T60" fmla="*/ 93 w 1173"/>
                <a:gd name="T61" fmla="*/ 53 h 1202"/>
                <a:gd name="T62" fmla="*/ 127 w 1173"/>
                <a:gd name="T63" fmla="*/ 65 h 1202"/>
                <a:gd name="T64" fmla="*/ 160 w 1173"/>
                <a:gd name="T65" fmla="*/ 84 h 1202"/>
                <a:gd name="T66" fmla="*/ 194 w 1173"/>
                <a:gd name="T67" fmla="*/ 102 h 1202"/>
                <a:gd name="T68" fmla="*/ 229 w 1173"/>
                <a:gd name="T69" fmla="*/ 122 h 1202"/>
                <a:gd name="T70" fmla="*/ 282 w 1173"/>
                <a:gd name="T71" fmla="*/ 154 h 1202"/>
                <a:gd name="T72" fmla="*/ 332 w 1173"/>
                <a:gd name="T73" fmla="*/ 193 h 1202"/>
                <a:gd name="T74" fmla="*/ 369 w 1173"/>
                <a:gd name="T75" fmla="*/ 220 h 1202"/>
                <a:gd name="T76" fmla="*/ 403 w 1173"/>
                <a:gd name="T77" fmla="*/ 245 h 1202"/>
                <a:gd name="T78" fmla="*/ 440 w 1173"/>
                <a:gd name="T79" fmla="*/ 278 h 1202"/>
                <a:gd name="T80" fmla="*/ 529 w 1173"/>
                <a:gd name="T81" fmla="*/ 360 h 1202"/>
                <a:gd name="T82" fmla="*/ 603 w 1173"/>
                <a:gd name="T83" fmla="*/ 434 h 1202"/>
                <a:gd name="T84" fmla="*/ 746 w 1173"/>
                <a:gd name="T85" fmla="*/ 601 h 1202"/>
                <a:gd name="T86" fmla="*/ 783 w 1173"/>
                <a:gd name="T87" fmla="*/ 647 h 1202"/>
                <a:gd name="T88" fmla="*/ 819 w 1173"/>
                <a:gd name="T89" fmla="*/ 696 h 1202"/>
                <a:gd name="T90" fmla="*/ 910 w 1173"/>
                <a:gd name="T91" fmla="*/ 819 h 1202"/>
                <a:gd name="T92" fmla="*/ 1021 w 1173"/>
                <a:gd name="T93" fmla="*/ 984 h 1202"/>
                <a:gd name="T94" fmla="*/ 1077 w 1173"/>
                <a:gd name="T95" fmla="*/ 1073 h 1202"/>
                <a:gd name="T96" fmla="*/ 1113 w 1173"/>
                <a:gd name="T97" fmla="*/ 1133 h 1202"/>
                <a:gd name="T98" fmla="*/ 1153 w 1173"/>
                <a:gd name="T99" fmla="*/ 1197 h 120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3"/>
                <a:gd name="T151" fmla="*/ 0 h 1202"/>
                <a:gd name="T152" fmla="*/ 1173 w 1173"/>
                <a:gd name="T153" fmla="*/ 1202 h 120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3" h="1202">
                  <a:moveTo>
                    <a:pt x="1153" y="1197"/>
                  </a:moveTo>
                  <a:lnTo>
                    <a:pt x="1157" y="1200"/>
                  </a:lnTo>
                  <a:lnTo>
                    <a:pt x="1161" y="1202"/>
                  </a:lnTo>
                  <a:lnTo>
                    <a:pt x="1166" y="1202"/>
                  </a:lnTo>
                  <a:lnTo>
                    <a:pt x="1170" y="1199"/>
                  </a:lnTo>
                  <a:lnTo>
                    <a:pt x="1171" y="1197"/>
                  </a:lnTo>
                  <a:lnTo>
                    <a:pt x="1173" y="1193"/>
                  </a:lnTo>
                  <a:lnTo>
                    <a:pt x="1173" y="1188"/>
                  </a:lnTo>
                  <a:lnTo>
                    <a:pt x="1171" y="1186"/>
                  </a:lnTo>
                  <a:lnTo>
                    <a:pt x="1151" y="1153"/>
                  </a:lnTo>
                  <a:lnTo>
                    <a:pt x="1131" y="1122"/>
                  </a:lnTo>
                  <a:lnTo>
                    <a:pt x="1113" y="1091"/>
                  </a:lnTo>
                  <a:lnTo>
                    <a:pt x="1095" y="1062"/>
                  </a:lnTo>
                  <a:lnTo>
                    <a:pt x="1075" y="1032"/>
                  </a:lnTo>
                  <a:lnTo>
                    <a:pt x="1039" y="973"/>
                  </a:lnTo>
                  <a:lnTo>
                    <a:pt x="1019" y="944"/>
                  </a:lnTo>
                  <a:lnTo>
                    <a:pt x="928" y="808"/>
                  </a:lnTo>
                  <a:lnTo>
                    <a:pt x="855" y="705"/>
                  </a:lnTo>
                  <a:lnTo>
                    <a:pt x="837" y="681"/>
                  </a:lnTo>
                  <a:lnTo>
                    <a:pt x="819" y="656"/>
                  </a:lnTo>
                  <a:lnTo>
                    <a:pt x="801" y="632"/>
                  </a:lnTo>
                  <a:lnTo>
                    <a:pt x="783" y="610"/>
                  </a:lnTo>
                  <a:lnTo>
                    <a:pt x="765" y="587"/>
                  </a:lnTo>
                  <a:lnTo>
                    <a:pt x="692" y="499"/>
                  </a:lnTo>
                  <a:lnTo>
                    <a:pt x="617" y="420"/>
                  </a:lnTo>
                  <a:lnTo>
                    <a:pt x="581" y="383"/>
                  </a:lnTo>
                  <a:lnTo>
                    <a:pt x="543" y="345"/>
                  </a:lnTo>
                  <a:lnTo>
                    <a:pt x="527" y="327"/>
                  </a:lnTo>
                  <a:lnTo>
                    <a:pt x="454" y="260"/>
                  </a:lnTo>
                  <a:lnTo>
                    <a:pt x="418" y="231"/>
                  </a:lnTo>
                  <a:lnTo>
                    <a:pt x="401" y="214"/>
                  </a:lnTo>
                  <a:lnTo>
                    <a:pt x="383" y="202"/>
                  </a:lnTo>
                  <a:lnTo>
                    <a:pt x="365" y="187"/>
                  </a:lnTo>
                  <a:lnTo>
                    <a:pt x="347" y="174"/>
                  </a:lnTo>
                  <a:lnTo>
                    <a:pt x="331" y="162"/>
                  </a:lnTo>
                  <a:lnTo>
                    <a:pt x="292" y="136"/>
                  </a:lnTo>
                  <a:lnTo>
                    <a:pt x="276" y="125"/>
                  </a:lnTo>
                  <a:lnTo>
                    <a:pt x="240" y="104"/>
                  </a:lnTo>
                  <a:lnTo>
                    <a:pt x="223" y="93"/>
                  </a:lnTo>
                  <a:lnTo>
                    <a:pt x="205" y="84"/>
                  </a:lnTo>
                  <a:lnTo>
                    <a:pt x="189" y="75"/>
                  </a:lnTo>
                  <a:lnTo>
                    <a:pt x="171" y="65"/>
                  </a:lnTo>
                  <a:lnTo>
                    <a:pt x="154" y="56"/>
                  </a:lnTo>
                  <a:lnTo>
                    <a:pt x="134" y="47"/>
                  </a:lnTo>
                  <a:lnTo>
                    <a:pt x="116" y="38"/>
                  </a:lnTo>
                  <a:lnTo>
                    <a:pt x="100" y="31"/>
                  </a:lnTo>
                  <a:lnTo>
                    <a:pt x="82" y="24"/>
                  </a:lnTo>
                  <a:lnTo>
                    <a:pt x="65" y="16"/>
                  </a:lnTo>
                  <a:lnTo>
                    <a:pt x="47" y="11"/>
                  </a:lnTo>
                  <a:lnTo>
                    <a:pt x="15" y="0"/>
                  </a:lnTo>
                  <a:lnTo>
                    <a:pt x="9" y="0"/>
                  </a:lnTo>
                  <a:lnTo>
                    <a:pt x="5" y="2"/>
                  </a:lnTo>
                  <a:lnTo>
                    <a:pt x="2" y="5"/>
                  </a:lnTo>
                  <a:lnTo>
                    <a:pt x="0" y="7"/>
                  </a:lnTo>
                  <a:lnTo>
                    <a:pt x="0" y="13"/>
                  </a:lnTo>
                  <a:lnTo>
                    <a:pt x="2" y="16"/>
                  </a:lnTo>
                  <a:lnTo>
                    <a:pt x="5" y="20"/>
                  </a:lnTo>
                  <a:lnTo>
                    <a:pt x="7" y="22"/>
                  </a:lnTo>
                  <a:lnTo>
                    <a:pt x="40" y="33"/>
                  </a:lnTo>
                  <a:lnTo>
                    <a:pt x="58" y="38"/>
                  </a:lnTo>
                  <a:lnTo>
                    <a:pt x="74" y="45"/>
                  </a:lnTo>
                  <a:lnTo>
                    <a:pt x="93" y="53"/>
                  </a:lnTo>
                  <a:lnTo>
                    <a:pt x="109" y="60"/>
                  </a:lnTo>
                  <a:lnTo>
                    <a:pt x="127" y="65"/>
                  </a:lnTo>
                  <a:lnTo>
                    <a:pt x="143" y="75"/>
                  </a:lnTo>
                  <a:lnTo>
                    <a:pt x="160" y="84"/>
                  </a:lnTo>
                  <a:lnTo>
                    <a:pt x="178" y="93"/>
                  </a:lnTo>
                  <a:lnTo>
                    <a:pt x="194" y="102"/>
                  </a:lnTo>
                  <a:lnTo>
                    <a:pt x="213" y="111"/>
                  </a:lnTo>
                  <a:lnTo>
                    <a:pt x="229" y="122"/>
                  </a:lnTo>
                  <a:lnTo>
                    <a:pt x="265" y="144"/>
                  </a:lnTo>
                  <a:lnTo>
                    <a:pt x="282" y="154"/>
                  </a:lnTo>
                  <a:lnTo>
                    <a:pt x="316" y="180"/>
                  </a:lnTo>
                  <a:lnTo>
                    <a:pt x="332" y="193"/>
                  </a:lnTo>
                  <a:lnTo>
                    <a:pt x="351" y="205"/>
                  </a:lnTo>
                  <a:lnTo>
                    <a:pt x="369" y="220"/>
                  </a:lnTo>
                  <a:lnTo>
                    <a:pt x="387" y="232"/>
                  </a:lnTo>
                  <a:lnTo>
                    <a:pt x="403" y="245"/>
                  </a:lnTo>
                  <a:lnTo>
                    <a:pt x="421" y="263"/>
                  </a:lnTo>
                  <a:lnTo>
                    <a:pt x="440" y="278"/>
                  </a:lnTo>
                  <a:lnTo>
                    <a:pt x="512" y="341"/>
                  </a:lnTo>
                  <a:lnTo>
                    <a:pt x="529" y="360"/>
                  </a:lnTo>
                  <a:lnTo>
                    <a:pt x="567" y="398"/>
                  </a:lnTo>
                  <a:lnTo>
                    <a:pt x="603" y="434"/>
                  </a:lnTo>
                  <a:lnTo>
                    <a:pt x="674" y="514"/>
                  </a:lnTo>
                  <a:lnTo>
                    <a:pt x="746" y="601"/>
                  </a:lnTo>
                  <a:lnTo>
                    <a:pt x="765" y="625"/>
                  </a:lnTo>
                  <a:lnTo>
                    <a:pt x="783" y="647"/>
                  </a:lnTo>
                  <a:lnTo>
                    <a:pt x="801" y="670"/>
                  </a:lnTo>
                  <a:lnTo>
                    <a:pt x="819" y="696"/>
                  </a:lnTo>
                  <a:lnTo>
                    <a:pt x="837" y="719"/>
                  </a:lnTo>
                  <a:lnTo>
                    <a:pt x="910" y="819"/>
                  </a:lnTo>
                  <a:lnTo>
                    <a:pt x="1001" y="955"/>
                  </a:lnTo>
                  <a:lnTo>
                    <a:pt x="1021" y="984"/>
                  </a:lnTo>
                  <a:lnTo>
                    <a:pt x="1057" y="1042"/>
                  </a:lnTo>
                  <a:lnTo>
                    <a:pt x="1077" y="1073"/>
                  </a:lnTo>
                  <a:lnTo>
                    <a:pt x="1095" y="1102"/>
                  </a:lnTo>
                  <a:lnTo>
                    <a:pt x="1113" y="1133"/>
                  </a:lnTo>
                  <a:lnTo>
                    <a:pt x="1133" y="1164"/>
                  </a:lnTo>
                  <a:lnTo>
                    <a:pt x="1153" y="1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7" name="Freeform 22">
              <a:extLst>
                <a:ext uri="{FF2B5EF4-FFF2-40B4-BE49-F238E27FC236}">
                  <a16:creationId xmlns:a16="http://schemas.microsoft.com/office/drawing/2014/main" id="{80D6E524-A71F-440C-874D-407C9F54B2A0}"/>
                </a:ext>
              </a:extLst>
            </p:cNvPr>
            <p:cNvSpPr>
              <a:spLocks/>
            </p:cNvSpPr>
            <p:nvPr/>
          </p:nvSpPr>
          <p:spPr bwMode="auto">
            <a:xfrm>
              <a:off x="3503" y="1504"/>
              <a:ext cx="107" cy="91"/>
            </a:xfrm>
            <a:custGeom>
              <a:avLst/>
              <a:gdLst>
                <a:gd name="T0" fmla="*/ 71 w 107"/>
                <a:gd name="T1" fmla="*/ 91 h 91"/>
                <a:gd name="T2" fmla="*/ 0 w 107"/>
                <a:gd name="T3" fmla="*/ 9 h 91"/>
                <a:gd name="T4" fmla="*/ 107 w 107"/>
                <a:gd name="T5" fmla="*/ 0 h 91"/>
                <a:gd name="T6" fmla="*/ 44 w 107"/>
                <a:gd name="T7" fmla="*/ 27 h 91"/>
                <a:gd name="T8" fmla="*/ 71 w 107"/>
                <a:gd name="T9" fmla="*/ 91 h 91"/>
                <a:gd name="T10" fmla="*/ 0 60000 65536"/>
                <a:gd name="T11" fmla="*/ 0 60000 65536"/>
                <a:gd name="T12" fmla="*/ 0 60000 65536"/>
                <a:gd name="T13" fmla="*/ 0 60000 65536"/>
                <a:gd name="T14" fmla="*/ 0 60000 65536"/>
                <a:gd name="T15" fmla="*/ 0 w 107"/>
                <a:gd name="T16" fmla="*/ 0 h 91"/>
                <a:gd name="T17" fmla="*/ 107 w 107"/>
                <a:gd name="T18" fmla="*/ 91 h 91"/>
              </a:gdLst>
              <a:ahLst/>
              <a:cxnLst>
                <a:cxn ang="T10">
                  <a:pos x="T0" y="T1"/>
                </a:cxn>
                <a:cxn ang="T11">
                  <a:pos x="T2" y="T3"/>
                </a:cxn>
                <a:cxn ang="T12">
                  <a:pos x="T4" y="T5"/>
                </a:cxn>
                <a:cxn ang="T13">
                  <a:pos x="T6" y="T7"/>
                </a:cxn>
                <a:cxn ang="T14">
                  <a:pos x="T8" y="T9"/>
                </a:cxn>
              </a:cxnLst>
              <a:rect l="T15" t="T16" r="T17" b="T18"/>
              <a:pathLst>
                <a:path w="107" h="91">
                  <a:moveTo>
                    <a:pt x="71" y="91"/>
                  </a:moveTo>
                  <a:lnTo>
                    <a:pt x="0" y="9"/>
                  </a:lnTo>
                  <a:lnTo>
                    <a:pt x="107" y="0"/>
                  </a:lnTo>
                  <a:lnTo>
                    <a:pt x="44" y="27"/>
                  </a:lnTo>
                  <a:lnTo>
                    <a:pt x="71"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8" name="Freeform 23">
              <a:extLst>
                <a:ext uri="{FF2B5EF4-FFF2-40B4-BE49-F238E27FC236}">
                  <a16:creationId xmlns:a16="http://schemas.microsoft.com/office/drawing/2014/main" id="{D72AA7CD-6883-4EE6-8B82-1D4090FDE0EF}"/>
                </a:ext>
              </a:extLst>
            </p:cNvPr>
            <p:cNvSpPr>
              <a:spLocks/>
            </p:cNvSpPr>
            <p:nvPr/>
          </p:nvSpPr>
          <p:spPr bwMode="auto">
            <a:xfrm>
              <a:off x="3492" y="1493"/>
              <a:ext cx="129" cy="113"/>
            </a:xfrm>
            <a:custGeom>
              <a:avLst/>
              <a:gdLst>
                <a:gd name="T0" fmla="*/ 71 w 129"/>
                <a:gd name="T1" fmla="*/ 106 h 113"/>
                <a:gd name="T2" fmla="*/ 91 w 129"/>
                <a:gd name="T3" fmla="*/ 95 h 113"/>
                <a:gd name="T4" fmla="*/ 20 w 129"/>
                <a:gd name="T5" fmla="*/ 13 h 113"/>
                <a:gd name="T6" fmla="*/ 13 w 129"/>
                <a:gd name="T7" fmla="*/ 31 h 113"/>
                <a:gd name="T8" fmla="*/ 120 w 129"/>
                <a:gd name="T9" fmla="*/ 22 h 113"/>
                <a:gd name="T10" fmla="*/ 115 w 129"/>
                <a:gd name="T11" fmla="*/ 0 h 113"/>
                <a:gd name="T12" fmla="*/ 51 w 129"/>
                <a:gd name="T13" fmla="*/ 27 h 113"/>
                <a:gd name="T14" fmla="*/ 47 w 129"/>
                <a:gd name="T15" fmla="*/ 29 h 113"/>
                <a:gd name="T16" fmla="*/ 46 w 129"/>
                <a:gd name="T17" fmla="*/ 31 h 113"/>
                <a:gd name="T18" fmla="*/ 44 w 129"/>
                <a:gd name="T19" fmla="*/ 35 h 113"/>
                <a:gd name="T20" fmla="*/ 44 w 129"/>
                <a:gd name="T21" fmla="*/ 42 h 113"/>
                <a:gd name="T22" fmla="*/ 71 w 129"/>
                <a:gd name="T23" fmla="*/ 106 h 113"/>
                <a:gd name="T24" fmla="*/ 93 w 129"/>
                <a:gd name="T25" fmla="*/ 98 h 113"/>
                <a:gd name="T26" fmla="*/ 66 w 129"/>
                <a:gd name="T27" fmla="*/ 35 h 113"/>
                <a:gd name="T28" fmla="*/ 58 w 129"/>
                <a:gd name="T29" fmla="*/ 49 h 113"/>
                <a:gd name="T30" fmla="*/ 122 w 129"/>
                <a:gd name="T31" fmla="*/ 22 h 113"/>
                <a:gd name="T32" fmla="*/ 124 w 129"/>
                <a:gd name="T33" fmla="*/ 20 h 113"/>
                <a:gd name="T34" fmla="*/ 127 w 129"/>
                <a:gd name="T35" fmla="*/ 18 h 113"/>
                <a:gd name="T36" fmla="*/ 127 w 129"/>
                <a:gd name="T37" fmla="*/ 17 h 113"/>
                <a:gd name="T38" fmla="*/ 129 w 129"/>
                <a:gd name="T39" fmla="*/ 13 h 113"/>
                <a:gd name="T40" fmla="*/ 129 w 129"/>
                <a:gd name="T41" fmla="*/ 9 h 113"/>
                <a:gd name="T42" fmla="*/ 129 w 129"/>
                <a:gd name="T43" fmla="*/ 8 h 113"/>
                <a:gd name="T44" fmla="*/ 127 w 129"/>
                <a:gd name="T45" fmla="*/ 6 h 113"/>
                <a:gd name="T46" fmla="*/ 125 w 129"/>
                <a:gd name="T47" fmla="*/ 2 h 113"/>
                <a:gd name="T48" fmla="*/ 124 w 129"/>
                <a:gd name="T49" fmla="*/ 2 h 113"/>
                <a:gd name="T50" fmla="*/ 120 w 129"/>
                <a:gd name="T51" fmla="*/ 0 h 113"/>
                <a:gd name="T52" fmla="*/ 116 w 129"/>
                <a:gd name="T53" fmla="*/ 0 h 113"/>
                <a:gd name="T54" fmla="*/ 9 w 129"/>
                <a:gd name="T55" fmla="*/ 9 h 113"/>
                <a:gd name="T56" fmla="*/ 6 w 129"/>
                <a:gd name="T57" fmla="*/ 11 h 113"/>
                <a:gd name="T58" fmla="*/ 4 w 129"/>
                <a:gd name="T59" fmla="*/ 11 h 113"/>
                <a:gd name="T60" fmla="*/ 2 w 129"/>
                <a:gd name="T61" fmla="*/ 15 h 113"/>
                <a:gd name="T62" fmla="*/ 0 w 129"/>
                <a:gd name="T63" fmla="*/ 17 h 113"/>
                <a:gd name="T64" fmla="*/ 0 w 129"/>
                <a:gd name="T65" fmla="*/ 20 h 113"/>
                <a:gd name="T66" fmla="*/ 0 w 129"/>
                <a:gd name="T67" fmla="*/ 22 h 113"/>
                <a:gd name="T68" fmla="*/ 2 w 129"/>
                <a:gd name="T69" fmla="*/ 26 h 113"/>
                <a:gd name="T70" fmla="*/ 2 w 129"/>
                <a:gd name="T71" fmla="*/ 27 h 113"/>
                <a:gd name="T72" fmla="*/ 73 w 129"/>
                <a:gd name="T73" fmla="*/ 109 h 113"/>
                <a:gd name="T74" fmla="*/ 75 w 129"/>
                <a:gd name="T75" fmla="*/ 111 h 113"/>
                <a:gd name="T76" fmla="*/ 78 w 129"/>
                <a:gd name="T77" fmla="*/ 113 h 113"/>
                <a:gd name="T78" fmla="*/ 80 w 129"/>
                <a:gd name="T79" fmla="*/ 113 h 113"/>
                <a:gd name="T80" fmla="*/ 84 w 129"/>
                <a:gd name="T81" fmla="*/ 113 h 113"/>
                <a:gd name="T82" fmla="*/ 86 w 129"/>
                <a:gd name="T83" fmla="*/ 113 h 113"/>
                <a:gd name="T84" fmla="*/ 89 w 129"/>
                <a:gd name="T85" fmla="*/ 111 h 113"/>
                <a:gd name="T86" fmla="*/ 91 w 129"/>
                <a:gd name="T87" fmla="*/ 109 h 113"/>
                <a:gd name="T88" fmla="*/ 93 w 129"/>
                <a:gd name="T89" fmla="*/ 106 h 113"/>
                <a:gd name="T90" fmla="*/ 93 w 129"/>
                <a:gd name="T91" fmla="*/ 104 h 113"/>
                <a:gd name="T92" fmla="*/ 93 w 129"/>
                <a:gd name="T93" fmla="*/ 100 h 113"/>
                <a:gd name="T94" fmla="*/ 93 w 129"/>
                <a:gd name="T95" fmla="*/ 98 h 113"/>
                <a:gd name="T96" fmla="*/ 71 w 129"/>
                <a:gd name="T97" fmla="*/ 106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9"/>
                <a:gd name="T148" fmla="*/ 0 h 113"/>
                <a:gd name="T149" fmla="*/ 129 w 129"/>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9" h="113">
                  <a:moveTo>
                    <a:pt x="71" y="106"/>
                  </a:moveTo>
                  <a:lnTo>
                    <a:pt x="91" y="95"/>
                  </a:lnTo>
                  <a:lnTo>
                    <a:pt x="20" y="13"/>
                  </a:lnTo>
                  <a:lnTo>
                    <a:pt x="13" y="31"/>
                  </a:lnTo>
                  <a:lnTo>
                    <a:pt x="120" y="22"/>
                  </a:lnTo>
                  <a:lnTo>
                    <a:pt x="115" y="0"/>
                  </a:lnTo>
                  <a:lnTo>
                    <a:pt x="51" y="27"/>
                  </a:lnTo>
                  <a:lnTo>
                    <a:pt x="47" y="29"/>
                  </a:lnTo>
                  <a:lnTo>
                    <a:pt x="46" y="31"/>
                  </a:lnTo>
                  <a:lnTo>
                    <a:pt x="44" y="35"/>
                  </a:lnTo>
                  <a:lnTo>
                    <a:pt x="44" y="42"/>
                  </a:lnTo>
                  <a:lnTo>
                    <a:pt x="71" y="106"/>
                  </a:lnTo>
                  <a:lnTo>
                    <a:pt x="93" y="98"/>
                  </a:lnTo>
                  <a:lnTo>
                    <a:pt x="66" y="35"/>
                  </a:lnTo>
                  <a:lnTo>
                    <a:pt x="58" y="49"/>
                  </a:lnTo>
                  <a:lnTo>
                    <a:pt x="122" y="22"/>
                  </a:lnTo>
                  <a:lnTo>
                    <a:pt x="124" y="20"/>
                  </a:lnTo>
                  <a:lnTo>
                    <a:pt x="127" y="18"/>
                  </a:lnTo>
                  <a:lnTo>
                    <a:pt x="127" y="17"/>
                  </a:lnTo>
                  <a:lnTo>
                    <a:pt x="129" y="13"/>
                  </a:lnTo>
                  <a:lnTo>
                    <a:pt x="129" y="9"/>
                  </a:lnTo>
                  <a:lnTo>
                    <a:pt x="129" y="8"/>
                  </a:lnTo>
                  <a:lnTo>
                    <a:pt x="127" y="6"/>
                  </a:lnTo>
                  <a:lnTo>
                    <a:pt x="125" y="2"/>
                  </a:lnTo>
                  <a:lnTo>
                    <a:pt x="124" y="2"/>
                  </a:lnTo>
                  <a:lnTo>
                    <a:pt x="120" y="0"/>
                  </a:lnTo>
                  <a:lnTo>
                    <a:pt x="116" y="0"/>
                  </a:lnTo>
                  <a:lnTo>
                    <a:pt x="9" y="9"/>
                  </a:lnTo>
                  <a:lnTo>
                    <a:pt x="6" y="11"/>
                  </a:lnTo>
                  <a:lnTo>
                    <a:pt x="4" y="11"/>
                  </a:lnTo>
                  <a:lnTo>
                    <a:pt x="2" y="15"/>
                  </a:lnTo>
                  <a:lnTo>
                    <a:pt x="0" y="17"/>
                  </a:lnTo>
                  <a:lnTo>
                    <a:pt x="0" y="20"/>
                  </a:lnTo>
                  <a:lnTo>
                    <a:pt x="0" y="22"/>
                  </a:lnTo>
                  <a:lnTo>
                    <a:pt x="2" y="26"/>
                  </a:lnTo>
                  <a:lnTo>
                    <a:pt x="2" y="27"/>
                  </a:lnTo>
                  <a:lnTo>
                    <a:pt x="73" y="109"/>
                  </a:lnTo>
                  <a:lnTo>
                    <a:pt x="75" y="111"/>
                  </a:lnTo>
                  <a:lnTo>
                    <a:pt x="78" y="113"/>
                  </a:lnTo>
                  <a:lnTo>
                    <a:pt x="80" y="113"/>
                  </a:lnTo>
                  <a:lnTo>
                    <a:pt x="84" y="113"/>
                  </a:lnTo>
                  <a:lnTo>
                    <a:pt x="86" y="113"/>
                  </a:lnTo>
                  <a:lnTo>
                    <a:pt x="89" y="111"/>
                  </a:lnTo>
                  <a:lnTo>
                    <a:pt x="91" y="109"/>
                  </a:lnTo>
                  <a:lnTo>
                    <a:pt x="93" y="106"/>
                  </a:lnTo>
                  <a:lnTo>
                    <a:pt x="93" y="104"/>
                  </a:lnTo>
                  <a:lnTo>
                    <a:pt x="93" y="100"/>
                  </a:lnTo>
                  <a:lnTo>
                    <a:pt x="93" y="98"/>
                  </a:lnTo>
                  <a:lnTo>
                    <a:pt x="7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9" name="Freeform 24">
              <a:extLst>
                <a:ext uri="{FF2B5EF4-FFF2-40B4-BE49-F238E27FC236}">
                  <a16:creationId xmlns:a16="http://schemas.microsoft.com/office/drawing/2014/main" id="{897DFBF7-311D-4199-960B-68669326FB40}"/>
                </a:ext>
              </a:extLst>
            </p:cNvPr>
            <p:cNvSpPr>
              <a:spLocks/>
            </p:cNvSpPr>
            <p:nvPr/>
          </p:nvSpPr>
          <p:spPr bwMode="auto">
            <a:xfrm>
              <a:off x="4758" y="1813"/>
              <a:ext cx="53" cy="848"/>
            </a:xfrm>
            <a:custGeom>
              <a:avLst/>
              <a:gdLst>
                <a:gd name="T0" fmla="*/ 31 w 53"/>
                <a:gd name="T1" fmla="*/ 837 h 848"/>
                <a:gd name="T2" fmla="*/ 31 w 53"/>
                <a:gd name="T3" fmla="*/ 841 h 848"/>
                <a:gd name="T4" fmla="*/ 34 w 53"/>
                <a:gd name="T5" fmla="*/ 844 h 848"/>
                <a:gd name="T6" fmla="*/ 36 w 53"/>
                <a:gd name="T7" fmla="*/ 846 h 848"/>
                <a:gd name="T8" fmla="*/ 40 w 53"/>
                <a:gd name="T9" fmla="*/ 848 h 848"/>
                <a:gd name="T10" fmla="*/ 45 w 53"/>
                <a:gd name="T11" fmla="*/ 848 h 848"/>
                <a:gd name="T12" fmla="*/ 49 w 53"/>
                <a:gd name="T13" fmla="*/ 844 h 848"/>
                <a:gd name="T14" fmla="*/ 51 w 53"/>
                <a:gd name="T15" fmla="*/ 843 h 848"/>
                <a:gd name="T16" fmla="*/ 53 w 53"/>
                <a:gd name="T17" fmla="*/ 839 h 848"/>
                <a:gd name="T18" fmla="*/ 53 w 53"/>
                <a:gd name="T19" fmla="*/ 837 h 848"/>
                <a:gd name="T20" fmla="*/ 22 w 53"/>
                <a:gd name="T21" fmla="*/ 11 h 848"/>
                <a:gd name="T22" fmla="*/ 22 w 53"/>
                <a:gd name="T23" fmla="*/ 7 h 848"/>
                <a:gd name="T24" fmla="*/ 18 w 53"/>
                <a:gd name="T25" fmla="*/ 4 h 848"/>
                <a:gd name="T26" fmla="*/ 16 w 53"/>
                <a:gd name="T27" fmla="*/ 2 h 848"/>
                <a:gd name="T28" fmla="*/ 13 w 53"/>
                <a:gd name="T29" fmla="*/ 0 h 848"/>
                <a:gd name="T30" fmla="*/ 7 w 53"/>
                <a:gd name="T31" fmla="*/ 0 h 848"/>
                <a:gd name="T32" fmla="*/ 4 w 53"/>
                <a:gd name="T33" fmla="*/ 4 h 848"/>
                <a:gd name="T34" fmla="*/ 2 w 53"/>
                <a:gd name="T35" fmla="*/ 5 h 848"/>
                <a:gd name="T36" fmla="*/ 0 w 53"/>
                <a:gd name="T37" fmla="*/ 9 h 848"/>
                <a:gd name="T38" fmla="*/ 0 w 53"/>
                <a:gd name="T39" fmla="*/ 11 h 848"/>
                <a:gd name="T40" fmla="*/ 31 w 53"/>
                <a:gd name="T41" fmla="*/ 837 h 8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848"/>
                <a:gd name="T65" fmla="*/ 53 w 53"/>
                <a:gd name="T66" fmla="*/ 848 h 8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848">
                  <a:moveTo>
                    <a:pt x="31" y="837"/>
                  </a:moveTo>
                  <a:lnTo>
                    <a:pt x="31" y="841"/>
                  </a:lnTo>
                  <a:lnTo>
                    <a:pt x="34" y="844"/>
                  </a:lnTo>
                  <a:lnTo>
                    <a:pt x="36" y="846"/>
                  </a:lnTo>
                  <a:lnTo>
                    <a:pt x="40" y="848"/>
                  </a:lnTo>
                  <a:lnTo>
                    <a:pt x="45" y="848"/>
                  </a:lnTo>
                  <a:lnTo>
                    <a:pt x="49" y="844"/>
                  </a:lnTo>
                  <a:lnTo>
                    <a:pt x="51" y="843"/>
                  </a:lnTo>
                  <a:lnTo>
                    <a:pt x="53" y="839"/>
                  </a:lnTo>
                  <a:lnTo>
                    <a:pt x="53" y="837"/>
                  </a:lnTo>
                  <a:lnTo>
                    <a:pt x="22" y="11"/>
                  </a:lnTo>
                  <a:lnTo>
                    <a:pt x="22" y="7"/>
                  </a:lnTo>
                  <a:lnTo>
                    <a:pt x="18" y="4"/>
                  </a:lnTo>
                  <a:lnTo>
                    <a:pt x="16" y="2"/>
                  </a:lnTo>
                  <a:lnTo>
                    <a:pt x="13" y="0"/>
                  </a:lnTo>
                  <a:lnTo>
                    <a:pt x="7" y="0"/>
                  </a:lnTo>
                  <a:lnTo>
                    <a:pt x="4" y="4"/>
                  </a:lnTo>
                  <a:lnTo>
                    <a:pt x="2" y="5"/>
                  </a:lnTo>
                  <a:lnTo>
                    <a:pt x="0" y="9"/>
                  </a:lnTo>
                  <a:lnTo>
                    <a:pt x="0" y="11"/>
                  </a:lnTo>
                  <a:lnTo>
                    <a:pt x="31" y="8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0" name="Freeform 25">
              <a:extLst>
                <a:ext uri="{FF2B5EF4-FFF2-40B4-BE49-F238E27FC236}">
                  <a16:creationId xmlns:a16="http://schemas.microsoft.com/office/drawing/2014/main" id="{1E50A945-8567-410D-8A45-8549C21AA20B}"/>
                </a:ext>
              </a:extLst>
            </p:cNvPr>
            <p:cNvSpPr>
              <a:spLocks/>
            </p:cNvSpPr>
            <p:nvPr/>
          </p:nvSpPr>
          <p:spPr bwMode="auto">
            <a:xfrm>
              <a:off x="4738" y="1802"/>
              <a:ext cx="58" cy="13"/>
            </a:xfrm>
            <a:custGeom>
              <a:avLst/>
              <a:gdLst>
                <a:gd name="T0" fmla="*/ 0 w 58"/>
                <a:gd name="T1" fmla="*/ 13 h 13"/>
                <a:gd name="T2" fmla="*/ 58 w 58"/>
                <a:gd name="T3" fmla="*/ 9 h 13"/>
                <a:gd name="T4" fmla="*/ 29 w 58"/>
                <a:gd name="T5" fmla="*/ 0 h 13"/>
                <a:gd name="T6" fmla="*/ 0 w 58"/>
                <a:gd name="T7" fmla="*/ 11 h 13"/>
                <a:gd name="T8" fmla="*/ 0 w 58"/>
                <a:gd name="T9" fmla="*/ 13 h 13"/>
                <a:gd name="T10" fmla="*/ 0 60000 65536"/>
                <a:gd name="T11" fmla="*/ 0 60000 65536"/>
                <a:gd name="T12" fmla="*/ 0 60000 65536"/>
                <a:gd name="T13" fmla="*/ 0 60000 65536"/>
                <a:gd name="T14" fmla="*/ 0 60000 65536"/>
                <a:gd name="T15" fmla="*/ 0 w 58"/>
                <a:gd name="T16" fmla="*/ 0 h 13"/>
                <a:gd name="T17" fmla="*/ 58 w 58"/>
                <a:gd name="T18" fmla="*/ 13 h 13"/>
              </a:gdLst>
              <a:ahLst/>
              <a:cxnLst>
                <a:cxn ang="T10">
                  <a:pos x="T0" y="T1"/>
                </a:cxn>
                <a:cxn ang="T11">
                  <a:pos x="T2" y="T3"/>
                </a:cxn>
                <a:cxn ang="T12">
                  <a:pos x="T4" y="T5"/>
                </a:cxn>
                <a:cxn ang="T13">
                  <a:pos x="T6" y="T7"/>
                </a:cxn>
                <a:cxn ang="T14">
                  <a:pos x="T8" y="T9"/>
                </a:cxn>
              </a:cxnLst>
              <a:rect l="T15" t="T16" r="T17" b="T18"/>
              <a:pathLst>
                <a:path w="58" h="13">
                  <a:moveTo>
                    <a:pt x="0" y="13"/>
                  </a:moveTo>
                  <a:lnTo>
                    <a:pt x="58" y="9"/>
                  </a:lnTo>
                  <a:lnTo>
                    <a:pt x="29" y="0"/>
                  </a:lnTo>
                  <a:lnTo>
                    <a:pt x="0" y="11"/>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1" name="Freeform 26">
              <a:extLst>
                <a:ext uri="{FF2B5EF4-FFF2-40B4-BE49-F238E27FC236}">
                  <a16:creationId xmlns:a16="http://schemas.microsoft.com/office/drawing/2014/main" id="{9B83C79A-793A-4BEC-8B30-B04DA1E15FB3}"/>
                </a:ext>
              </a:extLst>
            </p:cNvPr>
            <p:cNvSpPr>
              <a:spLocks/>
            </p:cNvSpPr>
            <p:nvPr/>
          </p:nvSpPr>
          <p:spPr bwMode="auto">
            <a:xfrm>
              <a:off x="4722" y="1753"/>
              <a:ext cx="96" cy="100"/>
            </a:xfrm>
            <a:custGeom>
              <a:avLst/>
              <a:gdLst>
                <a:gd name="T0" fmla="*/ 0 w 96"/>
                <a:gd name="T1" fmla="*/ 100 h 100"/>
                <a:gd name="T2" fmla="*/ 43 w 96"/>
                <a:gd name="T3" fmla="*/ 0 h 100"/>
                <a:gd name="T4" fmla="*/ 96 w 96"/>
                <a:gd name="T5" fmla="*/ 94 h 100"/>
                <a:gd name="T6" fmla="*/ 45 w 96"/>
                <a:gd name="T7" fmla="*/ 49 h 100"/>
                <a:gd name="T8" fmla="*/ 0 w 96"/>
                <a:gd name="T9" fmla="*/ 100 h 100"/>
                <a:gd name="T10" fmla="*/ 0 60000 65536"/>
                <a:gd name="T11" fmla="*/ 0 60000 65536"/>
                <a:gd name="T12" fmla="*/ 0 60000 65536"/>
                <a:gd name="T13" fmla="*/ 0 60000 65536"/>
                <a:gd name="T14" fmla="*/ 0 60000 65536"/>
                <a:gd name="T15" fmla="*/ 0 w 96"/>
                <a:gd name="T16" fmla="*/ 0 h 100"/>
                <a:gd name="T17" fmla="*/ 96 w 96"/>
                <a:gd name="T18" fmla="*/ 100 h 100"/>
              </a:gdLst>
              <a:ahLst/>
              <a:cxnLst>
                <a:cxn ang="T10">
                  <a:pos x="T0" y="T1"/>
                </a:cxn>
                <a:cxn ang="T11">
                  <a:pos x="T2" y="T3"/>
                </a:cxn>
                <a:cxn ang="T12">
                  <a:pos x="T4" y="T5"/>
                </a:cxn>
                <a:cxn ang="T13">
                  <a:pos x="T6" y="T7"/>
                </a:cxn>
                <a:cxn ang="T14">
                  <a:pos x="T8" y="T9"/>
                </a:cxn>
              </a:cxnLst>
              <a:rect l="T15" t="T16" r="T17" b="T18"/>
              <a:pathLst>
                <a:path w="96" h="100">
                  <a:moveTo>
                    <a:pt x="0" y="100"/>
                  </a:moveTo>
                  <a:lnTo>
                    <a:pt x="43" y="0"/>
                  </a:lnTo>
                  <a:lnTo>
                    <a:pt x="96" y="94"/>
                  </a:lnTo>
                  <a:lnTo>
                    <a:pt x="45" y="49"/>
                  </a:lnTo>
                  <a:lnTo>
                    <a:pt x="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2" name="Freeform 27">
              <a:extLst>
                <a:ext uri="{FF2B5EF4-FFF2-40B4-BE49-F238E27FC236}">
                  <a16:creationId xmlns:a16="http://schemas.microsoft.com/office/drawing/2014/main" id="{CD6B4619-ABD7-46A0-AA1A-F90D76083E08}"/>
                </a:ext>
              </a:extLst>
            </p:cNvPr>
            <p:cNvSpPr>
              <a:spLocks/>
            </p:cNvSpPr>
            <p:nvPr/>
          </p:nvSpPr>
          <p:spPr bwMode="auto">
            <a:xfrm>
              <a:off x="4711" y="1742"/>
              <a:ext cx="118" cy="122"/>
            </a:xfrm>
            <a:custGeom>
              <a:avLst/>
              <a:gdLst>
                <a:gd name="T0" fmla="*/ 3 w 118"/>
                <a:gd name="T1" fmla="*/ 104 h 122"/>
                <a:gd name="T2" fmla="*/ 20 w 118"/>
                <a:gd name="T3" fmla="*/ 114 h 122"/>
                <a:gd name="T4" fmla="*/ 63 w 118"/>
                <a:gd name="T5" fmla="*/ 15 h 122"/>
                <a:gd name="T6" fmla="*/ 45 w 118"/>
                <a:gd name="T7" fmla="*/ 16 h 122"/>
                <a:gd name="T8" fmla="*/ 98 w 118"/>
                <a:gd name="T9" fmla="*/ 111 h 122"/>
                <a:gd name="T10" fmla="*/ 114 w 118"/>
                <a:gd name="T11" fmla="*/ 98 h 122"/>
                <a:gd name="T12" fmla="*/ 63 w 118"/>
                <a:gd name="T13" fmla="*/ 53 h 122"/>
                <a:gd name="T14" fmla="*/ 61 w 118"/>
                <a:gd name="T15" fmla="*/ 51 h 122"/>
                <a:gd name="T16" fmla="*/ 58 w 118"/>
                <a:gd name="T17" fmla="*/ 49 h 122"/>
                <a:gd name="T18" fmla="*/ 52 w 118"/>
                <a:gd name="T19" fmla="*/ 49 h 122"/>
                <a:gd name="T20" fmla="*/ 49 w 118"/>
                <a:gd name="T21" fmla="*/ 53 h 122"/>
                <a:gd name="T22" fmla="*/ 3 w 118"/>
                <a:gd name="T23" fmla="*/ 104 h 122"/>
                <a:gd name="T24" fmla="*/ 18 w 118"/>
                <a:gd name="T25" fmla="*/ 118 h 122"/>
                <a:gd name="T26" fmla="*/ 63 w 118"/>
                <a:gd name="T27" fmla="*/ 67 h 122"/>
                <a:gd name="T28" fmla="*/ 49 w 118"/>
                <a:gd name="T29" fmla="*/ 67 h 122"/>
                <a:gd name="T30" fmla="*/ 100 w 118"/>
                <a:gd name="T31" fmla="*/ 113 h 122"/>
                <a:gd name="T32" fmla="*/ 101 w 118"/>
                <a:gd name="T33" fmla="*/ 114 h 122"/>
                <a:gd name="T34" fmla="*/ 103 w 118"/>
                <a:gd name="T35" fmla="*/ 116 h 122"/>
                <a:gd name="T36" fmla="*/ 107 w 118"/>
                <a:gd name="T37" fmla="*/ 116 h 122"/>
                <a:gd name="T38" fmla="*/ 109 w 118"/>
                <a:gd name="T39" fmla="*/ 116 h 122"/>
                <a:gd name="T40" fmla="*/ 112 w 118"/>
                <a:gd name="T41" fmla="*/ 114 h 122"/>
                <a:gd name="T42" fmla="*/ 114 w 118"/>
                <a:gd name="T43" fmla="*/ 113 h 122"/>
                <a:gd name="T44" fmla="*/ 116 w 118"/>
                <a:gd name="T45" fmla="*/ 111 h 122"/>
                <a:gd name="T46" fmla="*/ 118 w 118"/>
                <a:gd name="T47" fmla="*/ 109 h 122"/>
                <a:gd name="T48" fmla="*/ 118 w 118"/>
                <a:gd name="T49" fmla="*/ 105 h 122"/>
                <a:gd name="T50" fmla="*/ 118 w 118"/>
                <a:gd name="T51" fmla="*/ 104 h 122"/>
                <a:gd name="T52" fmla="*/ 116 w 118"/>
                <a:gd name="T53" fmla="*/ 100 h 122"/>
                <a:gd name="T54" fmla="*/ 63 w 118"/>
                <a:gd name="T55" fmla="*/ 5 h 122"/>
                <a:gd name="T56" fmla="*/ 63 w 118"/>
                <a:gd name="T57" fmla="*/ 4 h 122"/>
                <a:gd name="T58" fmla="*/ 61 w 118"/>
                <a:gd name="T59" fmla="*/ 2 h 122"/>
                <a:gd name="T60" fmla="*/ 58 w 118"/>
                <a:gd name="T61" fmla="*/ 2 h 122"/>
                <a:gd name="T62" fmla="*/ 56 w 118"/>
                <a:gd name="T63" fmla="*/ 0 h 122"/>
                <a:gd name="T64" fmla="*/ 52 w 118"/>
                <a:gd name="T65" fmla="*/ 0 h 122"/>
                <a:gd name="T66" fmla="*/ 51 w 118"/>
                <a:gd name="T67" fmla="*/ 0 h 122"/>
                <a:gd name="T68" fmla="*/ 47 w 118"/>
                <a:gd name="T69" fmla="*/ 2 h 122"/>
                <a:gd name="T70" fmla="*/ 45 w 118"/>
                <a:gd name="T71" fmla="*/ 4 h 122"/>
                <a:gd name="T72" fmla="*/ 45 w 118"/>
                <a:gd name="T73" fmla="*/ 7 h 122"/>
                <a:gd name="T74" fmla="*/ 2 w 118"/>
                <a:gd name="T75" fmla="*/ 107 h 122"/>
                <a:gd name="T76" fmla="*/ 0 w 118"/>
                <a:gd name="T77" fmla="*/ 109 h 122"/>
                <a:gd name="T78" fmla="*/ 0 w 118"/>
                <a:gd name="T79" fmla="*/ 111 h 122"/>
                <a:gd name="T80" fmla="*/ 0 w 118"/>
                <a:gd name="T81" fmla="*/ 114 h 122"/>
                <a:gd name="T82" fmla="*/ 2 w 118"/>
                <a:gd name="T83" fmla="*/ 116 h 122"/>
                <a:gd name="T84" fmla="*/ 3 w 118"/>
                <a:gd name="T85" fmla="*/ 118 h 122"/>
                <a:gd name="T86" fmla="*/ 5 w 118"/>
                <a:gd name="T87" fmla="*/ 120 h 122"/>
                <a:gd name="T88" fmla="*/ 9 w 118"/>
                <a:gd name="T89" fmla="*/ 122 h 122"/>
                <a:gd name="T90" fmla="*/ 11 w 118"/>
                <a:gd name="T91" fmla="*/ 122 h 122"/>
                <a:gd name="T92" fmla="*/ 14 w 118"/>
                <a:gd name="T93" fmla="*/ 122 h 122"/>
                <a:gd name="T94" fmla="*/ 16 w 118"/>
                <a:gd name="T95" fmla="*/ 120 h 122"/>
                <a:gd name="T96" fmla="*/ 18 w 118"/>
                <a:gd name="T97" fmla="*/ 118 h 122"/>
                <a:gd name="T98" fmla="*/ 3 w 118"/>
                <a:gd name="T99" fmla="*/ 104 h 12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2"/>
                <a:gd name="T152" fmla="*/ 118 w 118"/>
                <a:gd name="T153" fmla="*/ 122 h 12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2">
                  <a:moveTo>
                    <a:pt x="3" y="104"/>
                  </a:moveTo>
                  <a:lnTo>
                    <a:pt x="20" y="114"/>
                  </a:lnTo>
                  <a:lnTo>
                    <a:pt x="63" y="15"/>
                  </a:lnTo>
                  <a:lnTo>
                    <a:pt x="45" y="16"/>
                  </a:lnTo>
                  <a:lnTo>
                    <a:pt x="98" y="111"/>
                  </a:lnTo>
                  <a:lnTo>
                    <a:pt x="114" y="98"/>
                  </a:lnTo>
                  <a:lnTo>
                    <a:pt x="63" y="53"/>
                  </a:lnTo>
                  <a:lnTo>
                    <a:pt x="61" y="51"/>
                  </a:lnTo>
                  <a:lnTo>
                    <a:pt x="58" y="49"/>
                  </a:lnTo>
                  <a:lnTo>
                    <a:pt x="52" y="49"/>
                  </a:lnTo>
                  <a:lnTo>
                    <a:pt x="49" y="53"/>
                  </a:lnTo>
                  <a:lnTo>
                    <a:pt x="3" y="104"/>
                  </a:lnTo>
                  <a:lnTo>
                    <a:pt x="18" y="118"/>
                  </a:lnTo>
                  <a:lnTo>
                    <a:pt x="63" y="67"/>
                  </a:lnTo>
                  <a:lnTo>
                    <a:pt x="49" y="67"/>
                  </a:lnTo>
                  <a:lnTo>
                    <a:pt x="100" y="113"/>
                  </a:lnTo>
                  <a:lnTo>
                    <a:pt x="101" y="114"/>
                  </a:lnTo>
                  <a:lnTo>
                    <a:pt x="103" y="116"/>
                  </a:lnTo>
                  <a:lnTo>
                    <a:pt x="107" y="116"/>
                  </a:lnTo>
                  <a:lnTo>
                    <a:pt x="109" y="116"/>
                  </a:lnTo>
                  <a:lnTo>
                    <a:pt x="112" y="114"/>
                  </a:lnTo>
                  <a:lnTo>
                    <a:pt x="114" y="113"/>
                  </a:lnTo>
                  <a:lnTo>
                    <a:pt x="116" y="111"/>
                  </a:lnTo>
                  <a:lnTo>
                    <a:pt x="118" y="109"/>
                  </a:lnTo>
                  <a:lnTo>
                    <a:pt x="118" y="105"/>
                  </a:lnTo>
                  <a:lnTo>
                    <a:pt x="118" y="104"/>
                  </a:lnTo>
                  <a:lnTo>
                    <a:pt x="116" y="100"/>
                  </a:lnTo>
                  <a:lnTo>
                    <a:pt x="63" y="5"/>
                  </a:lnTo>
                  <a:lnTo>
                    <a:pt x="63" y="4"/>
                  </a:lnTo>
                  <a:lnTo>
                    <a:pt x="61" y="2"/>
                  </a:lnTo>
                  <a:lnTo>
                    <a:pt x="58" y="2"/>
                  </a:lnTo>
                  <a:lnTo>
                    <a:pt x="56" y="0"/>
                  </a:lnTo>
                  <a:lnTo>
                    <a:pt x="52" y="0"/>
                  </a:lnTo>
                  <a:lnTo>
                    <a:pt x="51" y="0"/>
                  </a:lnTo>
                  <a:lnTo>
                    <a:pt x="47" y="2"/>
                  </a:lnTo>
                  <a:lnTo>
                    <a:pt x="45" y="4"/>
                  </a:lnTo>
                  <a:lnTo>
                    <a:pt x="45" y="7"/>
                  </a:lnTo>
                  <a:lnTo>
                    <a:pt x="2" y="107"/>
                  </a:lnTo>
                  <a:lnTo>
                    <a:pt x="0" y="109"/>
                  </a:lnTo>
                  <a:lnTo>
                    <a:pt x="0" y="111"/>
                  </a:lnTo>
                  <a:lnTo>
                    <a:pt x="0" y="114"/>
                  </a:lnTo>
                  <a:lnTo>
                    <a:pt x="2" y="116"/>
                  </a:lnTo>
                  <a:lnTo>
                    <a:pt x="3" y="118"/>
                  </a:lnTo>
                  <a:lnTo>
                    <a:pt x="5" y="120"/>
                  </a:lnTo>
                  <a:lnTo>
                    <a:pt x="9" y="122"/>
                  </a:lnTo>
                  <a:lnTo>
                    <a:pt x="11" y="122"/>
                  </a:lnTo>
                  <a:lnTo>
                    <a:pt x="14" y="122"/>
                  </a:lnTo>
                  <a:lnTo>
                    <a:pt x="16" y="120"/>
                  </a:lnTo>
                  <a:lnTo>
                    <a:pt x="18" y="118"/>
                  </a:lnTo>
                  <a:lnTo>
                    <a:pt x="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3" name="Freeform 28">
              <a:extLst>
                <a:ext uri="{FF2B5EF4-FFF2-40B4-BE49-F238E27FC236}">
                  <a16:creationId xmlns:a16="http://schemas.microsoft.com/office/drawing/2014/main" id="{2A5EDB6E-8B41-4F5B-9D3D-6347748048B7}"/>
                </a:ext>
              </a:extLst>
            </p:cNvPr>
            <p:cNvSpPr>
              <a:spLocks/>
            </p:cNvSpPr>
            <p:nvPr/>
          </p:nvSpPr>
          <p:spPr bwMode="auto">
            <a:xfrm>
              <a:off x="3392" y="1139"/>
              <a:ext cx="1213" cy="262"/>
            </a:xfrm>
            <a:custGeom>
              <a:avLst/>
              <a:gdLst>
                <a:gd name="T0" fmla="*/ 1193 w 1213"/>
                <a:gd name="T1" fmla="*/ 258 h 262"/>
                <a:gd name="T2" fmla="*/ 1201 w 1213"/>
                <a:gd name="T3" fmla="*/ 262 h 262"/>
                <a:gd name="T4" fmla="*/ 1212 w 1213"/>
                <a:gd name="T5" fmla="*/ 258 h 262"/>
                <a:gd name="T6" fmla="*/ 1213 w 1213"/>
                <a:gd name="T7" fmla="*/ 247 h 262"/>
                <a:gd name="T8" fmla="*/ 1208 w 1213"/>
                <a:gd name="T9" fmla="*/ 227 h 262"/>
                <a:gd name="T10" fmla="*/ 1201 w 1213"/>
                <a:gd name="T11" fmla="*/ 213 h 262"/>
                <a:gd name="T12" fmla="*/ 1190 w 1213"/>
                <a:gd name="T13" fmla="*/ 196 h 262"/>
                <a:gd name="T14" fmla="*/ 1168 w 1213"/>
                <a:gd name="T15" fmla="*/ 173 h 262"/>
                <a:gd name="T16" fmla="*/ 1144 w 1213"/>
                <a:gd name="T17" fmla="*/ 156 h 262"/>
                <a:gd name="T18" fmla="*/ 1124 w 1213"/>
                <a:gd name="T19" fmla="*/ 144 h 262"/>
                <a:gd name="T20" fmla="*/ 1092 w 1213"/>
                <a:gd name="T21" fmla="*/ 127 h 262"/>
                <a:gd name="T22" fmla="*/ 1014 w 1213"/>
                <a:gd name="T23" fmla="*/ 95 h 262"/>
                <a:gd name="T24" fmla="*/ 977 w 1213"/>
                <a:gd name="T25" fmla="*/ 80 h 262"/>
                <a:gd name="T26" fmla="*/ 937 w 1213"/>
                <a:gd name="T27" fmla="*/ 67 h 262"/>
                <a:gd name="T28" fmla="*/ 896 w 1213"/>
                <a:gd name="T29" fmla="*/ 53 h 262"/>
                <a:gd name="T30" fmla="*/ 850 w 1213"/>
                <a:gd name="T31" fmla="*/ 40 h 262"/>
                <a:gd name="T32" fmla="*/ 787 w 1213"/>
                <a:gd name="T33" fmla="*/ 24 h 262"/>
                <a:gd name="T34" fmla="*/ 721 w 1213"/>
                <a:gd name="T35" fmla="*/ 11 h 262"/>
                <a:gd name="T36" fmla="*/ 654 w 1213"/>
                <a:gd name="T37" fmla="*/ 2 h 262"/>
                <a:gd name="T38" fmla="*/ 572 w 1213"/>
                <a:gd name="T39" fmla="*/ 0 h 262"/>
                <a:gd name="T40" fmla="*/ 540 w 1213"/>
                <a:gd name="T41" fmla="*/ 2 h 262"/>
                <a:gd name="T42" fmla="*/ 440 w 1213"/>
                <a:gd name="T43" fmla="*/ 15 h 262"/>
                <a:gd name="T44" fmla="*/ 338 w 1213"/>
                <a:gd name="T45" fmla="*/ 38 h 262"/>
                <a:gd name="T46" fmla="*/ 271 w 1213"/>
                <a:gd name="T47" fmla="*/ 58 h 262"/>
                <a:gd name="T48" fmla="*/ 218 w 1213"/>
                <a:gd name="T49" fmla="*/ 76 h 262"/>
                <a:gd name="T50" fmla="*/ 167 w 1213"/>
                <a:gd name="T51" fmla="*/ 96 h 262"/>
                <a:gd name="T52" fmla="*/ 78 w 1213"/>
                <a:gd name="T53" fmla="*/ 136 h 262"/>
                <a:gd name="T54" fmla="*/ 2 w 1213"/>
                <a:gd name="T55" fmla="*/ 178 h 262"/>
                <a:gd name="T56" fmla="*/ 2 w 1213"/>
                <a:gd name="T57" fmla="*/ 189 h 262"/>
                <a:gd name="T58" fmla="*/ 13 w 1213"/>
                <a:gd name="T59" fmla="*/ 194 h 262"/>
                <a:gd name="T60" fmla="*/ 86 w 1213"/>
                <a:gd name="T61" fmla="*/ 154 h 262"/>
                <a:gd name="T62" fmla="*/ 175 w 1213"/>
                <a:gd name="T63" fmla="*/ 118 h 262"/>
                <a:gd name="T64" fmla="*/ 225 w 1213"/>
                <a:gd name="T65" fmla="*/ 98 h 262"/>
                <a:gd name="T66" fmla="*/ 278 w 1213"/>
                <a:gd name="T67" fmla="*/ 80 h 262"/>
                <a:gd name="T68" fmla="*/ 345 w 1213"/>
                <a:gd name="T69" fmla="*/ 60 h 262"/>
                <a:gd name="T70" fmla="*/ 394 w 1213"/>
                <a:gd name="T71" fmla="*/ 47 h 262"/>
                <a:gd name="T72" fmla="*/ 476 w 1213"/>
                <a:gd name="T73" fmla="*/ 31 h 262"/>
                <a:gd name="T74" fmla="*/ 558 w 1213"/>
                <a:gd name="T75" fmla="*/ 24 h 262"/>
                <a:gd name="T76" fmla="*/ 638 w 1213"/>
                <a:gd name="T77" fmla="*/ 24 h 262"/>
                <a:gd name="T78" fmla="*/ 701 w 1213"/>
                <a:gd name="T79" fmla="*/ 31 h 262"/>
                <a:gd name="T80" fmla="*/ 750 w 1213"/>
                <a:gd name="T81" fmla="*/ 38 h 262"/>
                <a:gd name="T82" fmla="*/ 828 w 1213"/>
                <a:gd name="T83" fmla="*/ 56 h 262"/>
                <a:gd name="T84" fmla="*/ 872 w 1213"/>
                <a:gd name="T85" fmla="*/ 71 h 262"/>
                <a:gd name="T86" fmla="*/ 916 w 1213"/>
                <a:gd name="T87" fmla="*/ 84 h 262"/>
                <a:gd name="T88" fmla="*/ 957 w 1213"/>
                <a:gd name="T89" fmla="*/ 98 h 262"/>
                <a:gd name="T90" fmla="*/ 995 w 1213"/>
                <a:gd name="T91" fmla="*/ 111 h 262"/>
                <a:gd name="T92" fmla="*/ 1030 w 1213"/>
                <a:gd name="T93" fmla="*/ 125 h 262"/>
                <a:gd name="T94" fmla="*/ 1099 w 1213"/>
                <a:gd name="T95" fmla="*/ 154 h 262"/>
                <a:gd name="T96" fmla="*/ 1126 w 1213"/>
                <a:gd name="T97" fmla="*/ 171 h 262"/>
                <a:gd name="T98" fmla="*/ 1148 w 1213"/>
                <a:gd name="T99" fmla="*/ 187 h 262"/>
                <a:gd name="T100" fmla="*/ 1168 w 1213"/>
                <a:gd name="T101" fmla="*/ 207 h 262"/>
                <a:gd name="T102" fmla="*/ 1179 w 1213"/>
                <a:gd name="T103" fmla="*/ 220 h 262"/>
                <a:gd name="T104" fmla="*/ 1184 w 1213"/>
                <a:gd name="T105" fmla="*/ 231 h 262"/>
                <a:gd name="T106" fmla="*/ 1190 w 1213"/>
                <a:gd name="T107" fmla="*/ 242 h 262"/>
                <a:gd name="T108" fmla="*/ 1192 w 1213"/>
                <a:gd name="T109" fmla="*/ 253 h 2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13"/>
                <a:gd name="T166" fmla="*/ 0 h 262"/>
                <a:gd name="T167" fmla="*/ 1213 w 1213"/>
                <a:gd name="T168" fmla="*/ 262 h 2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13" h="262">
                  <a:moveTo>
                    <a:pt x="1192" y="253"/>
                  </a:moveTo>
                  <a:lnTo>
                    <a:pt x="1192" y="254"/>
                  </a:lnTo>
                  <a:lnTo>
                    <a:pt x="1193" y="258"/>
                  </a:lnTo>
                  <a:lnTo>
                    <a:pt x="1195" y="260"/>
                  </a:lnTo>
                  <a:lnTo>
                    <a:pt x="1199" y="260"/>
                  </a:lnTo>
                  <a:lnTo>
                    <a:pt x="1201" y="262"/>
                  </a:lnTo>
                  <a:lnTo>
                    <a:pt x="1206" y="262"/>
                  </a:lnTo>
                  <a:lnTo>
                    <a:pt x="1210" y="260"/>
                  </a:lnTo>
                  <a:lnTo>
                    <a:pt x="1212" y="258"/>
                  </a:lnTo>
                  <a:lnTo>
                    <a:pt x="1212" y="254"/>
                  </a:lnTo>
                  <a:lnTo>
                    <a:pt x="1213" y="253"/>
                  </a:lnTo>
                  <a:lnTo>
                    <a:pt x="1213" y="247"/>
                  </a:lnTo>
                  <a:lnTo>
                    <a:pt x="1212" y="243"/>
                  </a:lnTo>
                  <a:lnTo>
                    <a:pt x="1212" y="238"/>
                  </a:lnTo>
                  <a:lnTo>
                    <a:pt x="1208" y="227"/>
                  </a:lnTo>
                  <a:lnTo>
                    <a:pt x="1206" y="223"/>
                  </a:lnTo>
                  <a:lnTo>
                    <a:pt x="1204" y="218"/>
                  </a:lnTo>
                  <a:lnTo>
                    <a:pt x="1201" y="213"/>
                  </a:lnTo>
                  <a:lnTo>
                    <a:pt x="1197" y="205"/>
                  </a:lnTo>
                  <a:lnTo>
                    <a:pt x="1193" y="202"/>
                  </a:lnTo>
                  <a:lnTo>
                    <a:pt x="1190" y="196"/>
                  </a:lnTo>
                  <a:lnTo>
                    <a:pt x="1186" y="193"/>
                  </a:lnTo>
                  <a:lnTo>
                    <a:pt x="1183" y="187"/>
                  </a:lnTo>
                  <a:lnTo>
                    <a:pt x="1168" y="173"/>
                  </a:lnTo>
                  <a:lnTo>
                    <a:pt x="1163" y="169"/>
                  </a:lnTo>
                  <a:lnTo>
                    <a:pt x="1157" y="164"/>
                  </a:lnTo>
                  <a:lnTo>
                    <a:pt x="1144" y="156"/>
                  </a:lnTo>
                  <a:lnTo>
                    <a:pt x="1137" y="153"/>
                  </a:lnTo>
                  <a:lnTo>
                    <a:pt x="1130" y="147"/>
                  </a:lnTo>
                  <a:lnTo>
                    <a:pt x="1124" y="144"/>
                  </a:lnTo>
                  <a:lnTo>
                    <a:pt x="1110" y="136"/>
                  </a:lnTo>
                  <a:lnTo>
                    <a:pt x="1101" y="131"/>
                  </a:lnTo>
                  <a:lnTo>
                    <a:pt x="1092" y="127"/>
                  </a:lnTo>
                  <a:lnTo>
                    <a:pt x="1037" y="104"/>
                  </a:lnTo>
                  <a:lnTo>
                    <a:pt x="1025" y="98"/>
                  </a:lnTo>
                  <a:lnTo>
                    <a:pt x="1014" y="95"/>
                  </a:lnTo>
                  <a:lnTo>
                    <a:pt x="1003" y="89"/>
                  </a:lnTo>
                  <a:lnTo>
                    <a:pt x="990" y="85"/>
                  </a:lnTo>
                  <a:lnTo>
                    <a:pt x="977" y="80"/>
                  </a:lnTo>
                  <a:lnTo>
                    <a:pt x="965" y="76"/>
                  </a:lnTo>
                  <a:lnTo>
                    <a:pt x="950" y="71"/>
                  </a:lnTo>
                  <a:lnTo>
                    <a:pt x="937" y="67"/>
                  </a:lnTo>
                  <a:lnTo>
                    <a:pt x="923" y="62"/>
                  </a:lnTo>
                  <a:lnTo>
                    <a:pt x="908" y="58"/>
                  </a:lnTo>
                  <a:lnTo>
                    <a:pt x="896" y="53"/>
                  </a:lnTo>
                  <a:lnTo>
                    <a:pt x="879" y="49"/>
                  </a:lnTo>
                  <a:lnTo>
                    <a:pt x="865" y="44"/>
                  </a:lnTo>
                  <a:lnTo>
                    <a:pt x="850" y="40"/>
                  </a:lnTo>
                  <a:lnTo>
                    <a:pt x="836" y="35"/>
                  </a:lnTo>
                  <a:lnTo>
                    <a:pt x="801" y="27"/>
                  </a:lnTo>
                  <a:lnTo>
                    <a:pt x="787" y="24"/>
                  </a:lnTo>
                  <a:lnTo>
                    <a:pt x="754" y="16"/>
                  </a:lnTo>
                  <a:lnTo>
                    <a:pt x="738" y="15"/>
                  </a:lnTo>
                  <a:lnTo>
                    <a:pt x="721" y="11"/>
                  </a:lnTo>
                  <a:lnTo>
                    <a:pt x="705" y="9"/>
                  </a:lnTo>
                  <a:lnTo>
                    <a:pt x="689" y="6"/>
                  </a:lnTo>
                  <a:lnTo>
                    <a:pt x="654" y="2"/>
                  </a:lnTo>
                  <a:lnTo>
                    <a:pt x="638" y="2"/>
                  </a:lnTo>
                  <a:lnTo>
                    <a:pt x="621" y="0"/>
                  </a:lnTo>
                  <a:lnTo>
                    <a:pt x="572" y="0"/>
                  </a:lnTo>
                  <a:lnTo>
                    <a:pt x="554" y="2"/>
                  </a:lnTo>
                  <a:lnTo>
                    <a:pt x="556" y="2"/>
                  </a:lnTo>
                  <a:lnTo>
                    <a:pt x="540" y="2"/>
                  </a:lnTo>
                  <a:lnTo>
                    <a:pt x="472" y="9"/>
                  </a:lnTo>
                  <a:lnTo>
                    <a:pt x="456" y="13"/>
                  </a:lnTo>
                  <a:lnTo>
                    <a:pt x="440" y="15"/>
                  </a:lnTo>
                  <a:lnTo>
                    <a:pt x="391" y="26"/>
                  </a:lnTo>
                  <a:lnTo>
                    <a:pt x="354" y="33"/>
                  </a:lnTo>
                  <a:lnTo>
                    <a:pt x="338" y="38"/>
                  </a:lnTo>
                  <a:lnTo>
                    <a:pt x="322" y="42"/>
                  </a:lnTo>
                  <a:lnTo>
                    <a:pt x="304" y="47"/>
                  </a:lnTo>
                  <a:lnTo>
                    <a:pt x="271" y="58"/>
                  </a:lnTo>
                  <a:lnTo>
                    <a:pt x="253" y="64"/>
                  </a:lnTo>
                  <a:lnTo>
                    <a:pt x="236" y="69"/>
                  </a:lnTo>
                  <a:lnTo>
                    <a:pt x="218" y="76"/>
                  </a:lnTo>
                  <a:lnTo>
                    <a:pt x="202" y="82"/>
                  </a:lnTo>
                  <a:lnTo>
                    <a:pt x="184" y="89"/>
                  </a:lnTo>
                  <a:lnTo>
                    <a:pt x="167" y="96"/>
                  </a:lnTo>
                  <a:lnTo>
                    <a:pt x="111" y="120"/>
                  </a:lnTo>
                  <a:lnTo>
                    <a:pt x="95" y="129"/>
                  </a:lnTo>
                  <a:lnTo>
                    <a:pt x="78" y="136"/>
                  </a:lnTo>
                  <a:lnTo>
                    <a:pt x="22" y="164"/>
                  </a:lnTo>
                  <a:lnTo>
                    <a:pt x="6" y="174"/>
                  </a:lnTo>
                  <a:lnTo>
                    <a:pt x="2" y="178"/>
                  </a:lnTo>
                  <a:lnTo>
                    <a:pt x="0" y="180"/>
                  </a:lnTo>
                  <a:lnTo>
                    <a:pt x="0" y="185"/>
                  </a:lnTo>
                  <a:lnTo>
                    <a:pt x="2" y="189"/>
                  </a:lnTo>
                  <a:lnTo>
                    <a:pt x="6" y="193"/>
                  </a:lnTo>
                  <a:lnTo>
                    <a:pt x="8" y="194"/>
                  </a:lnTo>
                  <a:lnTo>
                    <a:pt x="13" y="194"/>
                  </a:lnTo>
                  <a:lnTo>
                    <a:pt x="17" y="193"/>
                  </a:lnTo>
                  <a:lnTo>
                    <a:pt x="33" y="182"/>
                  </a:lnTo>
                  <a:lnTo>
                    <a:pt x="86" y="154"/>
                  </a:lnTo>
                  <a:lnTo>
                    <a:pt x="106" y="147"/>
                  </a:lnTo>
                  <a:lnTo>
                    <a:pt x="122" y="138"/>
                  </a:lnTo>
                  <a:lnTo>
                    <a:pt x="175" y="118"/>
                  </a:lnTo>
                  <a:lnTo>
                    <a:pt x="191" y="111"/>
                  </a:lnTo>
                  <a:lnTo>
                    <a:pt x="209" y="104"/>
                  </a:lnTo>
                  <a:lnTo>
                    <a:pt x="225" y="98"/>
                  </a:lnTo>
                  <a:lnTo>
                    <a:pt x="244" y="91"/>
                  </a:lnTo>
                  <a:lnTo>
                    <a:pt x="260" y="85"/>
                  </a:lnTo>
                  <a:lnTo>
                    <a:pt x="278" y="80"/>
                  </a:lnTo>
                  <a:lnTo>
                    <a:pt x="311" y="69"/>
                  </a:lnTo>
                  <a:lnTo>
                    <a:pt x="329" y="64"/>
                  </a:lnTo>
                  <a:lnTo>
                    <a:pt x="345" y="60"/>
                  </a:lnTo>
                  <a:lnTo>
                    <a:pt x="362" y="55"/>
                  </a:lnTo>
                  <a:lnTo>
                    <a:pt x="376" y="51"/>
                  </a:lnTo>
                  <a:lnTo>
                    <a:pt x="394" y="47"/>
                  </a:lnTo>
                  <a:lnTo>
                    <a:pt x="443" y="36"/>
                  </a:lnTo>
                  <a:lnTo>
                    <a:pt x="460" y="35"/>
                  </a:lnTo>
                  <a:lnTo>
                    <a:pt x="476" y="31"/>
                  </a:lnTo>
                  <a:lnTo>
                    <a:pt x="540" y="24"/>
                  </a:lnTo>
                  <a:lnTo>
                    <a:pt x="556" y="24"/>
                  </a:lnTo>
                  <a:lnTo>
                    <a:pt x="558" y="24"/>
                  </a:lnTo>
                  <a:lnTo>
                    <a:pt x="572" y="22"/>
                  </a:lnTo>
                  <a:lnTo>
                    <a:pt x="621" y="22"/>
                  </a:lnTo>
                  <a:lnTo>
                    <a:pt x="638" y="24"/>
                  </a:lnTo>
                  <a:lnTo>
                    <a:pt x="654" y="24"/>
                  </a:lnTo>
                  <a:lnTo>
                    <a:pt x="685" y="27"/>
                  </a:lnTo>
                  <a:lnTo>
                    <a:pt x="701" y="31"/>
                  </a:lnTo>
                  <a:lnTo>
                    <a:pt x="718" y="33"/>
                  </a:lnTo>
                  <a:lnTo>
                    <a:pt x="734" y="36"/>
                  </a:lnTo>
                  <a:lnTo>
                    <a:pt x="750" y="38"/>
                  </a:lnTo>
                  <a:lnTo>
                    <a:pt x="783" y="46"/>
                  </a:lnTo>
                  <a:lnTo>
                    <a:pt x="798" y="49"/>
                  </a:lnTo>
                  <a:lnTo>
                    <a:pt x="828" y="56"/>
                  </a:lnTo>
                  <a:lnTo>
                    <a:pt x="843" y="62"/>
                  </a:lnTo>
                  <a:lnTo>
                    <a:pt x="857" y="65"/>
                  </a:lnTo>
                  <a:lnTo>
                    <a:pt x="872" y="71"/>
                  </a:lnTo>
                  <a:lnTo>
                    <a:pt x="888" y="75"/>
                  </a:lnTo>
                  <a:lnTo>
                    <a:pt x="901" y="80"/>
                  </a:lnTo>
                  <a:lnTo>
                    <a:pt x="916" y="84"/>
                  </a:lnTo>
                  <a:lnTo>
                    <a:pt x="930" y="89"/>
                  </a:lnTo>
                  <a:lnTo>
                    <a:pt x="943" y="93"/>
                  </a:lnTo>
                  <a:lnTo>
                    <a:pt x="957" y="98"/>
                  </a:lnTo>
                  <a:lnTo>
                    <a:pt x="970" y="102"/>
                  </a:lnTo>
                  <a:lnTo>
                    <a:pt x="983" y="107"/>
                  </a:lnTo>
                  <a:lnTo>
                    <a:pt x="995" y="111"/>
                  </a:lnTo>
                  <a:lnTo>
                    <a:pt x="1006" y="116"/>
                  </a:lnTo>
                  <a:lnTo>
                    <a:pt x="1017" y="120"/>
                  </a:lnTo>
                  <a:lnTo>
                    <a:pt x="1030" y="125"/>
                  </a:lnTo>
                  <a:lnTo>
                    <a:pt x="1084" y="145"/>
                  </a:lnTo>
                  <a:lnTo>
                    <a:pt x="1090" y="149"/>
                  </a:lnTo>
                  <a:lnTo>
                    <a:pt x="1099" y="154"/>
                  </a:lnTo>
                  <a:lnTo>
                    <a:pt x="1114" y="162"/>
                  </a:lnTo>
                  <a:lnTo>
                    <a:pt x="1119" y="165"/>
                  </a:lnTo>
                  <a:lnTo>
                    <a:pt x="1126" y="171"/>
                  </a:lnTo>
                  <a:lnTo>
                    <a:pt x="1134" y="174"/>
                  </a:lnTo>
                  <a:lnTo>
                    <a:pt x="1143" y="182"/>
                  </a:lnTo>
                  <a:lnTo>
                    <a:pt x="1148" y="187"/>
                  </a:lnTo>
                  <a:lnTo>
                    <a:pt x="1153" y="191"/>
                  </a:lnTo>
                  <a:lnTo>
                    <a:pt x="1164" y="202"/>
                  </a:lnTo>
                  <a:lnTo>
                    <a:pt x="1168" y="207"/>
                  </a:lnTo>
                  <a:lnTo>
                    <a:pt x="1172" y="211"/>
                  </a:lnTo>
                  <a:lnTo>
                    <a:pt x="1175" y="216"/>
                  </a:lnTo>
                  <a:lnTo>
                    <a:pt x="1179" y="220"/>
                  </a:lnTo>
                  <a:lnTo>
                    <a:pt x="1183" y="223"/>
                  </a:lnTo>
                  <a:lnTo>
                    <a:pt x="1183" y="225"/>
                  </a:lnTo>
                  <a:lnTo>
                    <a:pt x="1184" y="231"/>
                  </a:lnTo>
                  <a:lnTo>
                    <a:pt x="1186" y="234"/>
                  </a:lnTo>
                  <a:lnTo>
                    <a:pt x="1188" y="240"/>
                  </a:lnTo>
                  <a:lnTo>
                    <a:pt x="1190" y="242"/>
                  </a:lnTo>
                  <a:lnTo>
                    <a:pt x="1190" y="247"/>
                  </a:lnTo>
                  <a:lnTo>
                    <a:pt x="1192" y="254"/>
                  </a:lnTo>
                  <a:lnTo>
                    <a:pt x="1192" y="2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4" name="Freeform 29">
              <a:extLst>
                <a:ext uri="{FF2B5EF4-FFF2-40B4-BE49-F238E27FC236}">
                  <a16:creationId xmlns:a16="http://schemas.microsoft.com/office/drawing/2014/main" id="{4C4D1F48-4182-4278-AF5D-2E2BDDB2A475}"/>
                </a:ext>
              </a:extLst>
            </p:cNvPr>
            <p:cNvSpPr>
              <a:spLocks/>
            </p:cNvSpPr>
            <p:nvPr/>
          </p:nvSpPr>
          <p:spPr bwMode="auto">
            <a:xfrm>
              <a:off x="3372" y="1252"/>
              <a:ext cx="109" cy="87"/>
            </a:xfrm>
            <a:custGeom>
              <a:avLst/>
              <a:gdLst>
                <a:gd name="T0" fmla="*/ 109 w 109"/>
                <a:gd name="T1" fmla="*/ 87 h 87"/>
                <a:gd name="T2" fmla="*/ 0 w 109"/>
                <a:gd name="T3" fmla="*/ 85 h 87"/>
                <a:gd name="T4" fmla="*/ 67 w 109"/>
                <a:gd name="T5" fmla="*/ 0 h 87"/>
                <a:gd name="T6" fmla="*/ 44 w 109"/>
                <a:gd name="T7" fmla="*/ 65 h 87"/>
                <a:gd name="T8" fmla="*/ 109 w 109"/>
                <a:gd name="T9" fmla="*/ 87 h 87"/>
                <a:gd name="T10" fmla="*/ 0 60000 65536"/>
                <a:gd name="T11" fmla="*/ 0 60000 65536"/>
                <a:gd name="T12" fmla="*/ 0 60000 65536"/>
                <a:gd name="T13" fmla="*/ 0 60000 65536"/>
                <a:gd name="T14" fmla="*/ 0 60000 65536"/>
                <a:gd name="T15" fmla="*/ 0 w 109"/>
                <a:gd name="T16" fmla="*/ 0 h 87"/>
                <a:gd name="T17" fmla="*/ 109 w 109"/>
                <a:gd name="T18" fmla="*/ 87 h 87"/>
              </a:gdLst>
              <a:ahLst/>
              <a:cxnLst>
                <a:cxn ang="T10">
                  <a:pos x="T0" y="T1"/>
                </a:cxn>
                <a:cxn ang="T11">
                  <a:pos x="T2" y="T3"/>
                </a:cxn>
                <a:cxn ang="T12">
                  <a:pos x="T4" y="T5"/>
                </a:cxn>
                <a:cxn ang="T13">
                  <a:pos x="T6" y="T7"/>
                </a:cxn>
                <a:cxn ang="T14">
                  <a:pos x="T8" y="T9"/>
                </a:cxn>
              </a:cxnLst>
              <a:rect l="T15" t="T16" r="T17" b="T18"/>
              <a:pathLst>
                <a:path w="109" h="87">
                  <a:moveTo>
                    <a:pt x="109" y="87"/>
                  </a:moveTo>
                  <a:lnTo>
                    <a:pt x="0" y="85"/>
                  </a:lnTo>
                  <a:lnTo>
                    <a:pt x="67" y="0"/>
                  </a:lnTo>
                  <a:lnTo>
                    <a:pt x="44" y="65"/>
                  </a:lnTo>
                  <a:lnTo>
                    <a:pt x="109"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5" name="Freeform 30">
              <a:extLst>
                <a:ext uri="{FF2B5EF4-FFF2-40B4-BE49-F238E27FC236}">
                  <a16:creationId xmlns:a16="http://schemas.microsoft.com/office/drawing/2014/main" id="{28FB677B-6713-49F6-BE8B-F4B270544C34}"/>
                </a:ext>
              </a:extLst>
            </p:cNvPr>
            <p:cNvSpPr>
              <a:spLocks/>
            </p:cNvSpPr>
            <p:nvPr/>
          </p:nvSpPr>
          <p:spPr bwMode="auto">
            <a:xfrm>
              <a:off x="3361" y="1241"/>
              <a:ext cx="131" cy="109"/>
            </a:xfrm>
            <a:custGeom>
              <a:avLst/>
              <a:gdLst>
                <a:gd name="T0" fmla="*/ 117 w 131"/>
                <a:gd name="T1" fmla="*/ 109 h 109"/>
                <a:gd name="T2" fmla="*/ 120 w 131"/>
                <a:gd name="T3" fmla="*/ 87 h 109"/>
                <a:gd name="T4" fmla="*/ 11 w 131"/>
                <a:gd name="T5" fmla="*/ 85 h 109"/>
                <a:gd name="T6" fmla="*/ 20 w 131"/>
                <a:gd name="T7" fmla="*/ 103 h 109"/>
                <a:gd name="T8" fmla="*/ 88 w 131"/>
                <a:gd name="T9" fmla="*/ 18 h 109"/>
                <a:gd name="T10" fmla="*/ 68 w 131"/>
                <a:gd name="T11" fmla="*/ 7 h 109"/>
                <a:gd name="T12" fmla="*/ 44 w 131"/>
                <a:gd name="T13" fmla="*/ 72 h 109"/>
                <a:gd name="T14" fmla="*/ 44 w 131"/>
                <a:gd name="T15" fmla="*/ 78 h 109"/>
                <a:gd name="T16" fmla="*/ 46 w 131"/>
                <a:gd name="T17" fmla="*/ 82 h 109"/>
                <a:gd name="T18" fmla="*/ 46 w 131"/>
                <a:gd name="T19" fmla="*/ 83 h 109"/>
                <a:gd name="T20" fmla="*/ 49 w 131"/>
                <a:gd name="T21" fmla="*/ 85 h 109"/>
                <a:gd name="T22" fmla="*/ 51 w 131"/>
                <a:gd name="T23" fmla="*/ 87 h 109"/>
                <a:gd name="T24" fmla="*/ 117 w 131"/>
                <a:gd name="T25" fmla="*/ 109 h 109"/>
                <a:gd name="T26" fmla="*/ 124 w 131"/>
                <a:gd name="T27" fmla="*/ 87 h 109"/>
                <a:gd name="T28" fmla="*/ 59 w 131"/>
                <a:gd name="T29" fmla="*/ 65 h 109"/>
                <a:gd name="T30" fmla="*/ 66 w 131"/>
                <a:gd name="T31" fmla="*/ 80 h 109"/>
                <a:gd name="T32" fmla="*/ 89 w 131"/>
                <a:gd name="T33" fmla="*/ 14 h 109"/>
                <a:gd name="T34" fmla="*/ 89 w 131"/>
                <a:gd name="T35" fmla="*/ 13 h 109"/>
                <a:gd name="T36" fmla="*/ 89 w 131"/>
                <a:gd name="T37" fmla="*/ 9 h 109"/>
                <a:gd name="T38" fmla="*/ 89 w 131"/>
                <a:gd name="T39" fmla="*/ 7 h 109"/>
                <a:gd name="T40" fmla="*/ 88 w 131"/>
                <a:gd name="T41" fmla="*/ 3 h 109"/>
                <a:gd name="T42" fmla="*/ 86 w 131"/>
                <a:gd name="T43" fmla="*/ 2 h 109"/>
                <a:gd name="T44" fmla="*/ 82 w 131"/>
                <a:gd name="T45" fmla="*/ 0 h 109"/>
                <a:gd name="T46" fmla="*/ 80 w 131"/>
                <a:gd name="T47" fmla="*/ 0 h 109"/>
                <a:gd name="T48" fmla="*/ 77 w 131"/>
                <a:gd name="T49" fmla="*/ 0 h 109"/>
                <a:gd name="T50" fmla="*/ 75 w 131"/>
                <a:gd name="T51" fmla="*/ 0 h 109"/>
                <a:gd name="T52" fmla="*/ 71 w 131"/>
                <a:gd name="T53" fmla="*/ 2 h 109"/>
                <a:gd name="T54" fmla="*/ 69 w 131"/>
                <a:gd name="T55" fmla="*/ 3 h 109"/>
                <a:gd name="T56" fmla="*/ 2 w 131"/>
                <a:gd name="T57" fmla="*/ 89 h 109"/>
                <a:gd name="T58" fmla="*/ 2 w 131"/>
                <a:gd name="T59" fmla="*/ 91 h 109"/>
                <a:gd name="T60" fmla="*/ 0 w 131"/>
                <a:gd name="T61" fmla="*/ 92 h 109"/>
                <a:gd name="T62" fmla="*/ 0 w 131"/>
                <a:gd name="T63" fmla="*/ 96 h 109"/>
                <a:gd name="T64" fmla="*/ 0 w 131"/>
                <a:gd name="T65" fmla="*/ 98 h 109"/>
                <a:gd name="T66" fmla="*/ 2 w 131"/>
                <a:gd name="T67" fmla="*/ 102 h 109"/>
                <a:gd name="T68" fmla="*/ 4 w 131"/>
                <a:gd name="T69" fmla="*/ 103 h 109"/>
                <a:gd name="T70" fmla="*/ 6 w 131"/>
                <a:gd name="T71" fmla="*/ 105 h 109"/>
                <a:gd name="T72" fmla="*/ 8 w 131"/>
                <a:gd name="T73" fmla="*/ 107 h 109"/>
                <a:gd name="T74" fmla="*/ 11 w 131"/>
                <a:gd name="T75" fmla="*/ 107 h 109"/>
                <a:gd name="T76" fmla="*/ 120 w 131"/>
                <a:gd name="T77" fmla="*/ 109 h 109"/>
                <a:gd name="T78" fmla="*/ 122 w 131"/>
                <a:gd name="T79" fmla="*/ 109 h 109"/>
                <a:gd name="T80" fmla="*/ 126 w 131"/>
                <a:gd name="T81" fmla="*/ 107 h 109"/>
                <a:gd name="T82" fmla="*/ 128 w 131"/>
                <a:gd name="T83" fmla="*/ 105 h 109"/>
                <a:gd name="T84" fmla="*/ 129 w 131"/>
                <a:gd name="T85" fmla="*/ 103 h 109"/>
                <a:gd name="T86" fmla="*/ 131 w 131"/>
                <a:gd name="T87" fmla="*/ 102 h 109"/>
                <a:gd name="T88" fmla="*/ 131 w 131"/>
                <a:gd name="T89" fmla="*/ 98 h 109"/>
                <a:gd name="T90" fmla="*/ 131 w 131"/>
                <a:gd name="T91" fmla="*/ 96 h 109"/>
                <a:gd name="T92" fmla="*/ 129 w 131"/>
                <a:gd name="T93" fmla="*/ 92 h 109"/>
                <a:gd name="T94" fmla="*/ 128 w 131"/>
                <a:gd name="T95" fmla="*/ 91 h 109"/>
                <a:gd name="T96" fmla="*/ 126 w 131"/>
                <a:gd name="T97" fmla="*/ 89 h 109"/>
                <a:gd name="T98" fmla="*/ 124 w 131"/>
                <a:gd name="T99" fmla="*/ 87 h 109"/>
                <a:gd name="T100" fmla="*/ 117 w 131"/>
                <a:gd name="T101" fmla="*/ 109 h 10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1"/>
                <a:gd name="T154" fmla="*/ 0 h 109"/>
                <a:gd name="T155" fmla="*/ 131 w 131"/>
                <a:gd name="T156" fmla="*/ 109 h 10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1" h="109">
                  <a:moveTo>
                    <a:pt x="117" y="109"/>
                  </a:moveTo>
                  <a:lnTo>
                    <a:pt x="120" y="87"/>
                  </a:lnTo>
                  <a:lnTo>
                    <a:pt x="11" y="85"/>
                  </a:lnTo>
                  <a:lnTo>
                    <a:pt x="20" y="103"/>
                  </a:lnTo>
                  <a:lnTo>
                    <a:pt x="88" y="18"/>
                  </a:lnTo>
                  <a:lnTo>
                    <a:pt x="68" y="7"/>
                  </a:lnTo>
                  <a:lnTo>
                    <a:pt x="44" y="72"/>
                  </a:lnTo>
                  <a:lnTo>
                    <a:pt x="44" y="78"/>
                  </a:lnTo>
                  <a:lnTo>
                    <a:pt x="46" y="82"/>
                  </a:lnTo>
                  <a:lnTo>
                    <a:pt x="46" y="83"/>
                  </a:lnTo>
                  <a:lnTo>
                    <a:pt x="49" y="85"/>
                  </a:lnTo>
                  <a:lnTo>
                    <a:pt x="51" y="87"/>
                  </a:lnTo>
                  <a:lnTo>
                    <a:pt x="117" y="109"/>
                  </a:lnTo>
                  <a:lnTo>
                    <a:pt x="124" y="87"/>
                  </a:lnTo>
                  <a:lnTo>
                    <a:pt x="59" y="65"/>
                  </a:lnTo>
                  <a:lnTo>
                    <a:pt x="66" y="80"/>
                  </a:lnTo>
                  <a:lnTo>
                    <a:pt x="89" y="14"/>
                  </a:lnTo>
                  <a:lnTo>
                    <a:pt x="89" y="13"/>
                  </a:lnTo>
                  <a:lnTo>
                    <a:pt x="89" y="9"/>
                  </a:lnTo>
                  <a:lnTo>
                    <a:pt x="89" y="7"/>
                  </a:lnTo>
                  <a:lnTo>
                    <a:pt x="88" y="3"/>
                  </a:lnTo>
                  <a:lnTo>
                    <a:pt x="86" y="2"/>
                  </a:lnTo>
                  <a:lnTo>
                    <a:pt x="82" y="0"/>
                  </a:lnTo>
                  <a:lnTo>
                    <a:pt x="80" y="0"/>
                  </a:lnTo>
                  <a:lnTo>
                    <a:pt x="77" y="0"/>
                  </a:lnTo>
                  <a:lnTo>
                    <a:pt x="75" y="0"/>
                  </a:lnTo>
                  <a:lnTo>
                    <a:pt x="71" y="2"/>
                  </a:lnTo>
                  <a:lnTo>
                    <a:pt x="69" y="3"/>
                  </a:lnTo>
                  <a:lnTo>
                    <a:pt x="2" y="89"/>
                  </a:lnTo>
                  <a:lnTo>
                    <a:pt x="2" y="91"/>
                  </a:lnTo>
                  <a:lnTo>
                    <a:pt x="0" y="92"/>
                  </a:lnTo>
                  <a:lnTo>
                    <a:pt x="0" y="96"/>
                  </a:lnTo>
                  <a:lnTo>
                    <a:pt x="0" y="98"/>
                  </a:lnTo>
                  <a:lnTo>
                    <a:pt x="2" y="102"/>
                  </a:lnTo>
                  <a:lnTo>
                    <a:pt x="4" y="103"/>
                  </a:lnTo>
                  <a:lnTo>
                    <a:pt x="6" y="105"/>
                  </a:lnTo>
                  <a:lnTo>
                    <a:pt x="8" y="107"/>
                  </a:lnTo>
                  <a:lnTo>
                    <a:pt x="11" y="107"/>
                  </a:lnTo>
                  <a:lnTo>
                    <a:pt x="120" y="109"/>
                  </a:lnTo>
                  <a:lnTo>
                    <a:pt x="122" y="109"/>
                  </a:lnTo>
                  <a:lnTo>
                    <a:pt x="126" y="107"/>
                  </a:lnTo>
                  <a:lnTo>
                    <a:pt x="128" y="105"/>
                  </a:lnTo>
                  <a:lnTo>
                    <a:pt x="129" y="103"/>
                  </a:lnTo>
                  <a:lnTo>
                    <a:pt x="131" y="102"/>
                  </a:lnTo>
                  <a:lnTo>
                    <a:pt x="131" y="98"/>
                  </a:lnTo>
                  <a:lnTo>
                    <a:pt x="131" y="96"/>
                  </a:lnTo>
                  <a:lnTo>
                    <a:pt x="129" y="92"/>
                  </a:lnTo>
                  <a:lnTo>
                    <a:pt x="128" y="91"/>
                  </a:lnTo>
                  <a:lnTo>
                    <a:pt x="126" y="89"/>
                  </a:lnTo>
                  <a:lnTo>
                    <a:pt x="124" y="87"/>
                  </a:lnTo>
                  <a:lnTo>
                    <a:pt x="117"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 name="Freeform 31">
              <a:extLst>
                <a:ext uri="{FF2B5EF4-FFF2-40B4-BE49-F238E27FC236}">
                  <a16:creationId xmlns:a16="http://schemas.microsoft.com/office/drawing/2014/main" id="{72EAEDA4-734D-4B05-ABE5-FFA3812EA2CF}"/>
                </a:ext>
              </a:extLst>
            </p:cNvPr>
            <p:cNvSpPr>
              <a:spLocks/>
            </p:cNvSpPr>
            <p:nvPr/>
          </p:nvSpPr>
          <p:spPr bwMode="auto">
            <a:xfrm>
              <a:off x="3461" y="2879"/>
              <a:ext cx="1052" cy="54"/>
            </a:xfrm>
            <a:custGeom>
              <a:avLst/>
              <a:gdLst>
                <a:gd name="T0" fmla="*/ 11 w 1052"/>
                <a:gd name="T1" fmla="*/ 33 h 54"/>
                <a:gd name="T2" fmla="*/ 8 w 1052"/>
                <a:gd name="T3" fmla="*/ 33 h 54"/>
                <a:gd name="T4" fmla="*/ 4 w 1052"/>
                <a:gd name="T5" fmla="*/ 36 h 54"/>
                <a:gd name="T6" fmla="*/ 2 w 1052"/>
                <a:gd name="T7" fmla="*/ 38 h 54"/>
                <a:gd name="T8" fmla="*/ 0 w 1052"/>
                <a:gd name="T9" fmla="*/ 42 h 54"/>
                <a:gd name="T10" fmla="*/ 0 w 1052"/>
                <a:gd name="T11" fmla="*/ 47 h 54"/>
                <a:gd name="T12" fmla="*/ 4 w 1052"/>
                <a:gd name="T13" fmla="*/ 51 h 54"/>
                <a:gd name="T14" fmla="*/ 6 w 1052"/>
                <a:gd name="T15" fmla="*/ 53 h 54"/>
                <a:gd name="T16" fmla="*/ 9 w 1052"/>
                <a:gd name="T17" fmla="*/ 54 h 54"/>
                <a:gd name="T18" fmla="*/ 11 w 1052"/>
                <a:gd name="T19" fmla="*/ 54 h 54"/>
                <a:gd name="T20" fmla="*/ 1041 w 1052"/>
                <a:gd name="T21" fmla="*/ 22 h 54"/>
                <a:gd name="T22" fmla="*/ 1045 w 1052"/>
                <a:gd name="T23" fmla="*/ 22 h 54"/>
                <a:gd name="T24" fmla="*/ 1048 w 1052"/>
                <a:gd name="T25" fmla="*/ 18 h 54"/>
                <a:gd name="T26" fmla="*/ 1050 w 1052"/>
                <a:gd name="T27" fmla="*/ 16 h 54"/>
                <a:gd name="T28" fmla="*/ 1052 w 1052"/>
                <a:gd name="T29" fmla="*/ 13 h 54"/>
                <a:gd name="T30" fmla="*/ 1052 w 1052"/>
                <a:gd name="T31" fmla="*/ 7 h 54"/>
                <a:gd name="T32" fmla="*/ 1048 w 1052"/>
                <a:gd name="T33" fmla="*/ 4 h 54"/>
                <a:gd name="T34" fmla="*/ 1046 w 1052"/>
                <a:gd name="T35" fmla="*/ 2 h 54"/>
                <a:gd name="T36" fmla="*/ 1043 w 1052"/>
                <a:gd name="T37" fmla="*/ 0 h 54"/>
                <a:gd name="T38" fmla="*/ 1041 w 1052"/>
                <a:gd name="T39" fmla="*/ 0 h 54"/>
                <a:gd name="T40" fmla="*/ 11 w 1052"/>
                <a:gd name="T41" fmla="*/ 33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52"/>
                <a:gd name="T64" fmla="*/ 0 h 54"/>
                <a:gd name="T65" fmla="*/ 1052 w 1052"/>
                <a:gd name="T66" fmla="*/ 54 h 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52" h="54">
                  <a:moveTo>
                    <a:pt x="11" y="33"/>
                  </a:moveTo>
                  <a:lnTo>
                    <a:pt x="8" y="33"/>
                  </a:lnTo>
                  <a:lnTo>
                    <a:pt x="4" y="36"/>
                  </a:lnTo>
                  <a:lnTo>
                    <a:pt x="2" y="38"/>
                  </a:lnTo>
                  <a:lnTo>
                    <a:pt x="0" y="42"/>
                  </a:lnTo>
                  <a:lnTo>
                    <a:pt x="0" y="47"/>
                  </a:lnTo>
                  <a:lnTo>
                    <a:pt x="4" y="51"/>
                  </a:lnTo>
                  <a:lnTo>
                    <a:pt x="6" y="53"/>
                  </a:lnTo>
                  <a:lnTo>
                    <a:pt x="9" y="54"/>
                  </a:lnTo>
                  <a:lnTo>
                    <a:pt x="11" y="54"/>
                  </a:lnTo>
                  <a:lnTo>
                    <a:pt x="1041" y="22"/>
                  </a:lnTo>
                  <a:lnTo>
                    <a:pt x="1045" y="22"/>
                  </a:lnTo>
                  <a:lnTo>
                    <a:pt x="1048" y="18"/>
                  </a:lnTo>
                  <a:lnTo>
                    <a:pt x="1050" y="16"/>
                  </a:lnTo>
                  <a:lnTo>
                    <a:pt x="1052" y="13"/>
                  </a:lnTo>
                  <a:lnTo>
                    <a:pt x="1052" y="7"/>
                  </a:lnTo>
                  <a:lnTo>
                    <a:pt x="1048" y="4"/>
                  </a:lnTo>
                  <a:lnTo>
                    <a:pt x="1046" y="2"/>
                  </a:lnTo>
                  <a:lnTo>
                    <a:pt x="1043" y="0"/>
                  </a:lnTo>
                  <a:lnTo>
                    <a:pt x="1041" y="0"/>
                  </a:lnTo>
                  <a:lnTo>
                    <a:pt x="1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7" name="Freeform 32">
              <a:extLst>
                <a:ext uri="{FF2B5EF4-FFF2-40B4-BE49-F238E27FC236}">
                  <a16:creationId xmlns:a16="http://schemas.microsoft.com/office/drawing/2014/main" id="{B67174F3-007D-4D54-9E34-793EF9BA870F}"/>
                </a:ext>
              </a:extLst>
            </p:cNvPr>
            <p:cNvSpPr>
              <a:spLocks/>
            </p:cNvSpPr>
            <p:nvPr/>
          </p:nvSpPr>
          <p:spPr bwMode="auto">
            <a:xfrm>
              <a:off x="4513" y="2861"/>
              <a:ext cx="11" cy="58"/>
            </a:xfrm>
            <a:custGeom>
              <a:avLst/>
              <a:gdLst>
                <a:gd name="T0" fmla="*/ 0 w 11"/>
                <a:gd name="T1" fmla="*/ 0 h 58"/>
                <a:gd name="T2" fmla="*/ 2 w 11"/>
                <a:gd name="T3" fmla="*/ 58 h 58"/>
                <a:gd name="T4" fmla="*/ 11 w 11"/>
                <a:gd name="T5" fmla="*/ 29 h 58"/>
                <a:gd name="T6" fmla="*/ 0 w 11"/>
                <a:gd name="T7" fmla="*/ 0 h 58"/>
                <a:gd name="T8" fmla="*/ 0 60000 65536"/>
                <a:gd name="T9" fmla="*/ 0 60000 65536"/>
                <a:gd name="T10" fmla="*/ 0 60000 65536"/>
                <a:gd name="T11" fmla="*/ 0 60000 65536"/>
                <a:gd name="T12" fmla="*/ 0 w 11"/>
                <a:gd name="T13" fmla="*/ 0 h 58"/>
                <a:gd name="T14" fmla="*/ 11 w 11"/>
                <a:gd name="T15" fmla="*/ 58 h 58"/>
              </a:gdLst>
              <a:ahLst/>
              <a:cxnLst>
                <a:cxn ang="T8">
                  <a:pos x="T0" y="T1"/>
                </a:cxn>
                <a:cxn ang="T9">
                  <a:pos x="T2" y="T3"/>
                </a:cxn>
                <a:cxn ang="T10">
                  <a:pos x="T4" y="T5"/>
                </a:cxn>
                <a:cxn ang="T11">
                  <a:pos x="T6" y="T7"/>
                </a:cxn>
              </a:cxnLst>
              <a:rect l="T12" t="T13" r="T14" b="T15"/>
              <a:pathLst>
                <a:path w="11" h="58">
                  <a:moveTo>
                    <a:pt x="0" y="0"/>
                  </a:moveTo>
                  <a:lnTo>
                    <a:pt x="2" y="58"/>
                  </a:lnTo>
                  <a:lnTo>
                    <a:pt x="11" y="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8" name="Freeform 33">
              <a:extLst>
                <a:ext uri="{FF2B5EF4-FFF2-40B4-BE49-F238E27FC236}">
                  <a16:creationId xmlns:a16="http://schemas.microsoft.com/office/drawing/2014/main" id="{0E5095FF-FBAB-4F14-8397-CC817AFEA89C}"/>
                </a:ext>
              </a:extLst>
            </p:cNvPr>
            <p:cNvSpPr>
              <a:spLocks/>
            </p:cNvSpPr>
            <p:nvPr/>
          </p:nvSpPr>
          <p:spPr bwMode="auto">
            <a:xfrm>
              <a:off x="4475" y="2843"/>
              <a:ext cx="98" cy="96"/>
            </a:xfrm>
            <a:custGeom>
              <a:avLst/>
              <a:gdLst>
                <a:gd name="T0" fmla="*/ 0 w 98"/>
                <a:gd name="T1" fmla="*/ 0 h 96"/>
                <a:gd name="T2" fmla="*/ 98 w 98"/>
                <a:gd name="T3" fmla="*/ 45 h 96"/>
                <a:gd name="T4" fmla="*/ 3 w 98"/>
                <a:gd name="T5" fmla="*/ 96 h 96"/>
                <a:gd name="T6" fmla="*/ 49 w 98"/>
                <a:gd name="T7" fmla="*/ 47 h 96"/>
                <a:gd name="T8" fmla="*/ 0 w 98"/>
                <a:gd name="T9" fmla="*/ 0 h 96"/>
                <a:gd name="T10" fmla="*/ 0 60000 65536"/>
                <a:gd name="T11" fmla="*/ 0 60000 65536"/>
                <a:gd name="T12" fmla="*/ 0 60000 65536"/>
                <a:gd name="T13" fmla="*/ 0 60000 65536"/>
                <a:gd name="T14" fmla="*/ 0 60000 65536"/>
                <a:gd name="T15" fmla="*/ 0 w 98"/>
                <a:gd name="T16" fmla="*/ 0 h 96"/>
                <a:gd name="T17" fmla="*/ 98 w 98"/>
                <a:gd name="T18" fmla="*/ 96 h 96"/>
              </a:gdLst>
              <a:ahLst/>
              <a:cxnLst>
                <a:cxn ang="T10">
                  <a:pos x="T0" y="T1"/>
                </a:cxn>
                <a:cxn ang="T11">
                  <a:pos x="T2" y="T3"/>
                </a:cxn>
                <a:cxn ang="T12">
                  <a:pos x="T4" y="T5"/>
                </a:cxn>
                <a:cxn ang="T13">
                  <a:pos x="T6" y="T7"/>
                </a:cxn>
                <a:cxn ang="T14">
                  <a:pos x="T8" y="T9"/>
                </a:cxn>
              </a:cxnLst>
              <a:rect l="T15" t="T16" r="T17" b="T18"/>
              <a:pathLst>
                <a:path w="98" h="96">
                  <a:moveTo>
                    <a:pt x="0" y="0"/>
                  </a:moveTo>
                  <a:lnTo>
                    <a:pt x="98" y="45"/>
                  </a:lnTo>
                  <a:lnTo>
                    <a:pt x="3" y="96"/>
                  </a:lnTo>
                  <a:lnTo>
                    <a:pt x="49"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9" name="Freeform 34">
              <a:extLst>
                <a:ext uri="{FF2B5EF4-FFF2-40B4-BE49-F238E27FC236}">
                  <a16:creationId xmlns:a16="http://schemas.microsoft.com/office/drawing/2014/main" id="{3C29C04B-A0F2-4D76-BD42-76E6315B0AC4}"/>
                </a:ext>
              </a:extLst>
            </p:cNvPr>
            <p:cNvSpPr>
              <a:spLocks/>
            </p:cNvSpPr>
            <p:nvPr/>
          </p:nvSpPr>
          <p:spPr bwMode="auto">
            <a:xfrm>
              <a:off x="4464" y="2832"/>
              <a:ext cx="120" cy="118"/>
            </a:xfrm>
            <a:custGeom>
              <a:avLst/>
              <a:gdLst>
                <a:gd name="T0" fmla="*/ 18 w 120"/>
                <a:gd name="T1" fmla="*/ 3 h 118"/>
                <a:gd name="T2" fmla="*/ 5 w 120"/>
                <a:gd name="T3" fmla="*/ 20 h 118"/>
                <a:gd name="T4" fmla="*/ 103 w 120"/>
                <a:gd name="T5" fmla="*/ 65 h 118"/>
                <a:gd name="T6" fmla="*/ 103 w 120"/>
                <a:gd name="T7" fmla="*/ 47 h 118"/>
                <a:gd name="T8" fmla="*/ 9 w 120"/>
                <a:gd name="T9" fmla="*/ 98 h 118"/>
                <a:gd name="T10" fmla="*/ 22 w 120"/>
                <a:gd name="T11" fmla="*/ 114 h 118"/>
                <a:gd name="T12" fmla="*/ 67 w 120"/>
                <a:gd name="T13" fmla="*/ 65 h 118"/>
                <a:gd name="T14" fmla="*/ 69 w 120"/>
                <a:gd name="T15" fmla="*/ 63 h 118"/>
                <a:gd name="T16" fmla="*/ 71 w 120"/>
                <a:gd name="T17" fmla="*/ 60 h 118"/>
                <a:gd name="T18" fmla="*/ 71 w 120"/>
                <a:gd name="T19" fmla="*/ 54 h 118"/>
                <a:gd name="T20" fmla="*/ 67 w 120"/>
                <a:gd name="T21" fmla="*/ 51 h 118"/>
                <a:gd name="T22" fmla="*/ 18 w 120"/>
                <a:gd name="T23" fmla="*/ 3 h 118"/>
                <a:gd name="T24" fmla="*/ 3 w 120"/>
                <a:gd name="T25" fmla="*/ 18 h 118"/>
                <a:gd name="T26" fmla="*/ 52 w 120"/>
                <a:gd name="T27" fmla="*/ 65 h 118"/>
                <a:gd name="T28" fmla="*/ 52 w 120"/>
                <a:gd name="T29" fmla="*/ 51 h 118"/>
                <a:gd name="T30" fmla="*/ 7 w 120"/>
                <a:gd name="T31" fmla="*/ 100 h 118"/>
                <a:gd name="T32" fmla="*/ 5 w 120"/>
                <a:gd name="T33" fmla="*/ 101 h 118"/>
                <a:gd name="T34" fmla="*/ 3 w 120"/>
                <a:gd name="T35" fmla="*/ 103 h 118"/>
                <a:gd name="T36" fmla="*/ 3 w 120"/>
                <a:gd name="T37" fmla="*/ 107 h 118"/>
                <a:gd name="T38" fmla="*/ 3 w 120"/>
                <a:gd name="T39" fmla="*/ 109 h 118"/>
                <a:gd name="T40" fmla="*/ 5 w 120"/>
                <a:gd name="T41" fmla="*/ 112 h 118"/>
                <a:gd name="T42" fmla="*/ 7 w 120"/>
                <a:gd name="T43" fmla="*/ 114 h 118"/>
                <a:gd name="T44" fmla="*/ 9 w 120"/>
                <a:gd name="T45" fmla="*/ 116 h 118"/>
                <a:gd name="T46" fmla="*/ 11 w 120"/>
                <a:gd name="T47" fmla="*/ 118 h 118"/>
                <a:gd name="T48" fmla="*/ 14 w 120"/>
                <a:gd name="T49" fmla="*/ 118 h 118"/>
                <a:gd name="T50" fmla="*/ 16 w 120"/>
                <a:gd name="T51" fmla="*/ 118 h 118"/>
                <a:gd name="T52" fmla="*/ 20 w 120"/>
                <a:gd name="T53" fmla="*/ 116 h 118"/>
                <a:gd name="T54" fmla="*/ 114 w 120"/>
                <a:gd name="T55" fmla="*/ 65 h 118"/>
                <a:gd name="T56" fmla="*/ 118 w 120"/>
                <a:gd name="T57" fmla="*/ 63 h 118"/>
                <a:gd name="T58" fmla="*/ 118 w 120"/>
                <a:gd name="T59" fmla="*/ 61 h 118"/>
                <a:gd name="T60" fmla="*/ 120 w 120"/>
                <a:gd name="T61" fmla="*/ 58 h 118"/>
                <a:gd name="T62" fmla="*/ 120 w 120"/>
                <a:gd name="T63" fmla="*/ 54 h 118"/>
                <a:gd name="T64" fmla="*/ 120 w 120"/>
                <a:gd name="T65" fmla="*/ 52 h 118"/>
                <a:gd name="T66" fmla="*/ 118 w 120"/>
                <a:gd name="T67" fmla="*/ 51 h 118"/>
                <a:gd name="T68" fmla="*/ 116 w 120"/>
                <a:gd name="T69" fmla="*/ 47 h 118"/>
                <a:gd name="T70" fmla="*/ 114 w 120"/>
                <a:gd name="T71" fmla="*/ 47 h 118"/>
                <a:gd name="T72" fmla="*/ 16 w 120"/>
                <a:gd name="T73" fmla="*/ 2 h 118"/>
                <a:gd name="T74" fmla="*/ 12 w 120"/>
                <a:gd name="T75" fmla="*/ 0 h 118"/>
                <a:gd name="T76" fmla="*/ 11 w 120"/>
                <a:gd name="T77" fmla="*/ 0 h 118"/>
                <a:gd name="T78" fmla="*/ 7 w 120"/>
                <a:gd name="T79" fmla="*/ 0 h 118"/>
                <a:gd name="T80" fmla="*/ 5 w 120"/>
                <a:gd name="T81" fmla="*/ 2 h 118"/>
                <a:gd name="T82" fmla="*/ 3 w 120"/>
                <a:gd name="T83" fmla="*/ 3 h 118"/>
                <a:gd name="T84" fmla="*/ 2 w 120"/>
                <a:gd name="T85" fmla="*/ 5 h 118"/>
                <a:gd name="T86" fmla="*/ 0 w 120"/>
                <a:gd name="T87" fmla="*/ 9 h 118"/>
                <a:gd name="T88" fmla="*/ 0 w 120"/>
                <a:gd name="T89" fmla="*/ 11 h 118"/>
                <a:gd name="T90" fmla="*/ 0 w 120"/>
                <a:gd name="T91" fmla="*/ 14 h 118"/>
                <a:gd name="T92" fmla="*/ 2 w 120"/>
                <a:gd name="T93" fmla="*/ 16 h 118"/>
                <a:gd name="T94" fmla="*/ 3 w 120"/>
                <a:gd name="T95" fmla="*/ 18 h 118"/>
                <a:gd name="T96" fmla="*/ 18 w 120"/>
                <a:gd name="T97" fmla="*/ 3 h 1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0"/>
                <a:gd name="T148" fmla="*/ 0 h 118"/>
                <a:gd name="T149" fmla="*/ 120 w 120"/>
                <a:gd name="T150" fmla="*/ 118 h 1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0" h="118">
                  <a:moveTo>
                    <a:pt x="18" y="3"/>
                  </a:moveTo>
                  <a:lnTo>
                    <a:pt x="5" y="20"/>
                  </a:lnTo>
                  <a:lnTo>
                    <a:pt x="103" y="65"/>
                  </a:lnTo>
                  <a:lnTo>
                    <a:pt x="103" y="47"/>
                  </a:lnTo>
                  <a:lnTo>
                    <a:pt x="9" y="98"/>
                  </a:lnTo>
                  <a:lnTo>
                    <a:pt x="22" y="114"/>
                  </a:lnTo>
                  <a:lnTo>
                    <a:pt x="67" y="65"/>
                  </a:lnTo>
                  <a:lnTo>
                    <a:pt x="69" y="63"/>
                  </a:lnTo>
                  <a:lnTo>
                    <a:pt x="71" y="60"/>
                  </a:lnTo>
                  <a:lnTo>
                    <a:pt x="71" y="54"/>
                  </a:lnTo>
                  <a:lnTo>
                    <a:pt x="67" y="51"/>
                  </a:lnTo>
                  <a:lnTo>
                    <a:pt x="18" y="3"/>
                  </a:lnTo>
                  <a:lnTo>
                    <a:pt x="3" y="18"/>
                  </a:lnTo>
                  <a:lnTo>
                    <a:pt x="52" y="65"/>
                  </a:lnTo>
                  <a:lnTo>
                    <a:pt x="52" y="51"/>
                  </a:lnTo>
                  <a:lnTo>
                    <a:pt x="7" y="100"/>
                  </a:lnTo>
                  <a:lnTo>
                    <a:pt x="5" y="101"/>
                  </a:lnTo>
                  <a:lnTo>
                    <a:pt x="3" y="103"/>
                  </a:lnTo>
                  <a:lnTo>
                    <a:pt x="3" y="107"/>
                  </a:lnTo>
                  <a:lnTo>
                    <a:pt x="3" y="109"/>
                  </a:lnTo>
                  <a:lnTo>
                    <a:pt x="5" y="112"/>
                  </a:lnTo>
                  <a:lnTo>
                    <a:pt x="7" y="114"/>
                  </a:lnTo>
                  <a:lnTo>
                    <a:pt x="9" y="116"/>
                  </a:lnTo>
                  <a:lnTo>
                    <a:pt x="11" y="118"/>
                  </a:lnTo>
                  <a:lnTo>
                    <a:pt x="14" y="118"/>
                  </a:lnTo>
                  <a:lnTo>
                    <a:pt x="16" y="118"/>
                  </a:lnTo>
                  <a:lnTo>
                    <a:pt x="20" y="116"/>
                  </a:lnTo>
                  <a:lnTo>
                    <a:pt x="114" y="65"/>
                  </a:lnTo>
                  <a:lnTo>
                    <a:pt x="118" y="63"/>
                  </a:lnTo>
                  <a:lnTo>
                    <a:pt x="118" y="61"/>
                  </a:lnTo>
                  <a:lnTo>
                    <a:pt x="120" y="58"/>
                  </a:lnTo>
                  <a:lnTo>
                    <a:pt x="120" y="54"/>
                  </a:lnTo>
                  <a:lnTo>
                    <a:pt x="120" y="52"/>
                  </a:lnTo>
                  <a:lnTo>
                    <a:pt x="118" y="51"/>
                  </a:lnTo>
                  <a:lnTo>
                    <a:pt x="116" y="47"/>
                  </a:lnTo>
                  <a:lnTo>
                    <a:pt x="114" y="47"/>
                  </a:lnTo>
                  <a:lnTo>
                    <a:pt x="16" y="2"/>
                  </a:lnTo>
                  <a:lnTo>
                    <a:pt x="12" y="0"/>
                  </a:lnTo>
                  <a:lnTo>
                    <a:pt x="11" y="0"/>
                  </a:lnTo>
                  <a:lnTo>
                    <a:pt x="7" y="0"/>
                  </a:lnTo>
                  <a:lnTo>
                    <a:pt x="5" y="2"/>
                  </a:lnTo>
                  <a:lnTo>
                    <a:pt x="3" y="3"/>
                  </a:lnTo>
                  <a:lnTo>
                    <a:pt x="2" y="5"/>
                  </a:lnTo>
                  <a:lnTo>
                    <a:pt x="0" y="9"/>
                  </a:lnTo>
                  <a:lnTo>
                    <a:pt x="0" y="11"/>
                  </a:lnTo>
                  <a:lnTo>
                    <a:pt x="0" y="14"/>
                  </a:lnTo>
                  <a:lnTo>
                    <a:pt x="2" y="16"/>
                  </a:lnTo>
                  <a:lnTo>
                    <a:pt x="3" y="18"/>
                  </a:lnTo>
                  <a:lnTo>
                    <a:pt x="1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0" name="Rectangle 35">
              <a:extLst>
                <a:ext uri="{FF2B5EF4-FFF2-40B4-BE49-F238E27FC236}">
                  <a16:creationId xmlns:a16="http://schemas.microsoft.com/office/drawing/2014/main" id="{3A96816D-2E09-4FC4-8439-F91D159EE67D}"/>
                </a:ext>
              </a:extLst>
            </p:cNvPr>
            <p:cNvSpPr>
              <a:spLocks noChangeArrowheads="1"/>
            </p:cNvSpPr>
            <p:nvPr/>
          </p:nvSpPr>
          <p:spPr bwMode="auto">
            <a:xfrm>
              <a:off x="3165" y="1328"/>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100" b="1">
                  <a:solidFill>
                    <a:srgbClr val="000000"/>
                  </a:solidFill>
                  <a:latin typeface="Swiss 721 SWA" charset="0"/>
                </a:rPr>
                <a:t>A B</a:t>
              </a:r>
              <a:endParaRPr lang="en-US" altLang="zh-CN" sz="2800" b="1">
                <a:solidFill>
                  <a:srgbClr val="00FF00"/>
                </a:solidFill>
                <a:latin typeface="Times New Roman" panose="02020603050405020304" pitchFamily="18" charset="0"/>
              </a:endParaRPr>
            </a:p>
          </p:txBody>
        </p:sp>
        <p:sp>
          <p:nvSpPr>
            <p:cNvPr id="701" name="Rectangle 36">
              <a:extLst>
                <a:ext uri="{FF2B5EF4-FFF2-40B4-BE49-F238E27FC236}">
                  <a16:creationId xmlns:a16="http://schemas.microsoft.com/office/drawing/2014/main" id="{70F7B6C0-5C55-45F9-8414-F42771567486}"/>
                </a:ext>
              </a:extLst>
            </p:cNvPr>
            <p:cNvSpPr>
              <a:spLocks noChangeArrowheads="1"/>
            </p:cNvSpPr>
            <p:nvPr/>
          </p:nvSpPr>
          <p:spPr bwMode="auto">
            <a:xfrm>
              <a:off x="3165" y="1506"/>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100" b="1">
                  <a:solidFill>
                    <a:srgbClr val="000000"/>
                  </a:solidFill>
                  <a:latin typeface="Swiss 721 SWA" charset="0"/>
                </a:rPr>
                <a:t>0 0</a:t>
              </a:r>
              <a:endParaRPr lang="zh-CN" altLang="en-US" sz="2800" b="1">
                <a:solidFill>
                  <a:srgbClr val="00FF00"/>
                </a:solidFill>
                <a:latin typeface="Times New Roman" panose="02020603050405020304" pitchFamily="18" charset="0"/>
              </a:endParaRPr>
            </a:p>
          </p:txBody>
        </p:sp>
        <p:sp>
          <p:nvSpPr>
            <p:cNvPr id="702" name="Rectangle 37">
              <a:extLst>
                <a:ext uri="{FF2B5EF4-FFF2-40B4-BE49-F238E27FC236}">
                  <a16:creationId xmlns:a16="http://schemas.microsoft.com/office/drawing/2014/main" id="{A61310D6-E886-4BFD-8EC5-FFCEF9D7950F}"/>
                </a:ext>
              </a:extLst>
            </p:cNvPr>
            <p:cNvSpPr>
              <a:spLocks noChangeArrowheads="1"/>
            </p:cNvSpPr>
            <p:nvPr/>
          </p:nvSpPr>
          <p:spPr bwMode="auto">
            <a:xfrm>
              <a:off x="3200" y="2830"/>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100" b="1">
                  <a:solidFill>
                    <a:srgbClr val="000000"/>
                  </a:solidFill>
                  <a:latin typeface="Swiss 721 SWA" charset="0"/>
                </a:rPr>
                <a:t>0 1</a:t>
              </a:r>
              <a:endParaRPr lang="zh-CN" altLang="en-US" sz="2800" b="1">
                <a:solidFill>
                  <a:srgbClr val="00FF00"/>
                </a:solidFill>
                <a:latin typeface="Times New Roman" panose="02020603050405020304" pitchFamily="18" charset="0"/>
              </a:endParaRPr>
            </a:p>
          </p:txBody>
        </p:sp>
        <p:sp>
          <p:nvSpPr>
            <p:cNvPr id="703" name="Rectangle 38">
              <a:extLst>
                <a:ext uri="{FF2B5EF4-FFF2-40B4-BE49-F238E27FC236}">
                  <a16:creationId xmlns:a16="http://schemas.microsoft.com/office/drawing/2014/main" id="{B0E4DDCE-9F9B-411C-B9FF-DF4D40497583}"/>
                </a:ext>
              </a:extLst>
            </p:cNvPr>
            <p:cNvSpPr>
              <a:spLocks noChangeArrowheads="1"/>
            </p:cNvSpPr>
            <p:nvPr/>
          </p:nvSpPr>
          <p:spPr bwMode="auto">
            <a:xfrm>
              <a:off x="4733" y="2795"/>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100" b="1">
                  <a:solidFill>
                    <a:srgbClr val="000000"/>
                  </a:solidFill>
                  <a:latin typeface="Swiss 721 SWA" charset="0"/>
                </a:rPr>
                <a:t>1 1</a:t>
              </a:r>
              <a:endParaRPr lang="zh-CN" altLang="en-US" sz="2800" b="1">
                <a:solidFill>
                  <a:srgbClr val="00FF00"/>
                </a:solidFill>
                <a:latin typeface="Times New Roman" panose="02020603050405020304" pitchFamily="18" charset="0"/>
              </a:endParaRPr>
            </a:p>
          </p:txBody>
        </p:sp>
        <p:sp>
          <p:nvSpPr>
            <p:cNvPr id="704" name="Rectangle 39">
              <a:extLst>
                <a:ext uri="{FF2B5EF4-FFF2-40B4-BE49-F238E27FC236}">
                  <a16:creationId xmlns:a16="http://schemas.microsoft.com/office/drawing/2014/main" id="{B6E5AD57-6ABB-4007-8C5E-B56468D7D842}"/>
                </a:ext>
              </a:extLst>
            </p:cNvPr>
            <p:cNvSpPr>
              <a:spLocks noChangeArrowheads="1"/>
            </p:cNvSpPr>
            <p:nvPr/>
          </p:nvSpPr>
          <p:spPr bwMode="auto">
            <a:xfrm>
              <a:off x="4629" y="146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zh-CN" altLang="en-US" sz="2100" b="1">
                  <a:solidFill>
                    <a:srgbClr val="000000"/>
                  </a:solidFill>
                  <a:latin typeface="Swiss 721 SWA" charset="0"/>
                </a:rPr>
                <a:t>1 0</a:t>
              </a:r>
              <a:endParaRPr lang="zh-CN" altLang="en-US" sz="2800" b="1">
                <a:solidFill>
                  <a:srgbClr val="00FF00"/>
                </a:solidFill>
                <a:latin typeface="Times New Roman" panose="02020603050405020304" pitchFamily="18" charset="0"/>
              </a:endParaRPr>
            </a:p>
          </p:txBody>
        </p:sp>
        <p:sp>
          <p:nvSpPr>
            <p:cNvPr id="705" name="Rectangle 40">
              <a:extLst>
                <a:ext uri="{FF2B5EF4-FFF2-40B4-BE49-F238E27FC236}">
                  <a16:creationId xmlns:a16="http://schemas.microsoft.com/office/drawing/2014/main" id="{A85DBBA0-FB59-4D07-BB1D-6B7D5194F3C1}"/>
                </a:ext>
              </a:extLst>
            </p:cNvPr>
            <p:cNvSpPr>
              <a:spLocks noChangeArrowheads="1"/>
            </p:cNvSpPr>
            <p:nvPr/>
          </p:nvSpPr>
          <p:spPr bwMode="auto">
            <a:xfrm>
              <a:off x="3745" y="889"/>
              <a:ext cx="6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100" b="1">
                  <a:solidFill>
                    <a:srgbClr val="000000"/>
                  </a:solidFill>
                  <a:latin typeface="Swiss 721 SWA" charset="0"/>
                </a:rPr>
                <a:t>x=0/y=1</a:t>
              </a:r>
              <a:endParaRPr lang="en-US" altLang="zh-CN" sz="2800" b="1">
                <a:solidFill>
                  <a:srgbClr val="00FF00"/>
                </a:solidFill>
                <a:latin typeface="Times New Roman" panose="02020603050405020304" pitchFamily="18" charset="0"/>
              </a:endParaRPr>
            </a:p>
          </p:txBody>
        </p:sp>
        <p:sp>
          <p:nvSpPr>
            <p:cNvPr id="706" name="Rectangle 41">
              <a:extLst>
                <a:ext uri="{FF2B5EF4-FFF2-40B4-BE49-F238E27FC236}">
                  <a16:creationId xmlns:a16="http://schemas.microsoft.com/office/drawing/2014/main" id="{B7EC3073-A07B-4AAD-97A3-6DB6E64C84AE}"/>
                </a:ext>
              </a:extLst>
            </p:cNvPr>
            <p:cNvSpPr>
              <a:spLocks noChangeArrowheads="1"/>
            </p:cNvSpPr>
            <p:nvPr/>
          </p:nvSpPr>
          <p:spPr bwMode="auto">
            <a:xfrm>
              <a:off x="5088" y="960"/>
              <a:ext cx="6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100" b="1">
                  <a:solidFill>
                    <a:srgbClr val="000000"/>
                  </a:solidFill>
                  <a:latin typeface="Swiss 721 SWA" charset="0"/>
                </a:rPr>
                <a:t>x=1/y=0</a:t>
              </a:r>
              <a:endParaRPr lang="en-US" altLang="zh-CN" sz="2800" b="1">
                <a:solidFill>
                  <a:srgbClr val="00FF00"/>
                </a:solidFill>
                <a:latin typeface="Times New Roman" panose="02020603050405020304" pitchFamily="18" charset="0"/>
              </a:endParaRPr>
            </a:p>
          </p:txBody>
        </p:sp>
        <p:sp>
          <p:nvSpPr>
            <p:cNvPr id="707" name="Rectangle 42">
              <a:extLst>
                <a:ext uri="{FF2B5EF4-FFF2-40B4-BE49-F238E27FC236}">
                  <a16:creationId xmlns:a16="http://schemas.microsoft.com/office/drawing/2014/main" id="{B94EA63F-8E87-4AAA-8140-3D26BA5B055D}"/>
                </a:ext>
              </a:extLst>
            </p:cNvPr>
            <p:cNvSpPr>
              <a:spLocks noChangeArrowheads="1"/>
            </p:cNvSpPr>
            <p:nvPr/>
          </p:nvSpPr>
          <p:spPr bwMode="auto">
            <a:xfrm>
              <a:off x="4869" y="2114"/>
              <a:ext cx="6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100" b="1">
                  <a:solidFill>
                    <a:srgbClr val="000000"/>
                  </a:solidFill>
                  <a:latin typeface="Swiss 721 SWA" charset="0"/>
                </a:rPr>
                <a:t>x=1/y=0</a:t>
              </a:r>
              <a:endParaRPr lang="en-US" altLang="zh-CN" sz="2800" b="1">
                <a:solidFill>
                  <a:srgbClr val="00FF00"/>
                </a:solidFill>
                <a:latin typeface="Times New Roman" panose="02020603050405020304" pitchFamily="18" charset="0"/>
              </a:endParaRPr>
            </a:p>
          </p:txBody>
        </p:sp>
        <p:sp>
          <p:nvSpPr>
            <p:cNvPr id="708" name="Rectangle 43">
              <a:extLst>
                <a:ext uri="{FF2B5EF4-FFF2-40B4-BE49-F238E27FC236}">
                  <a16:creationId xmlns:a16="http://schemas.microsoft.com/office/drawing/2014/main" id="{F14E7BA5-65A6-41DF-B170-3DE91A705CD5}"/>
                </a:ext>
              </a:extLst>
            </p:cNvPr>
            <p:cNvSpPr>
              <a:spLocks noChangeArrowheads="1"/>
            </p:cNvSpPr>
            <p:nvPr/>
          </p:nvSpPr>
          <p:spPr bwMode="auto">
            <a:xfrm>
              <a:off x="2401" y="1876"/>
              <a:ext cx="6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100" b="1">
                  <a:solidFill>
                    <a:srgbClr val="000000"/>
                  </a:solidFill>
                  <a:latin typeface="Swiss 721 SWA" charset="0"/>
                </a:rPr>
                <a:t>x=1/y=0</a:t>
              </a:r>
              <a:endParaRPr lang="en-US" altLang="zh-CN" sz="2800" b="1">
                <a:solidFill>
                  <a:srgbClr val="00FF00"/>
                </a:solidFill>
                <a:latin typeface="Times New Roman" panose="02020603050405020304" pitchFamily="18" charset="0"/>
              </a:endParaRPr>
            </a:p>
          </p:txBody>
        </p:sp>
        <p:sp>
          <p:nvSpPr>
            <p:cNvPr id="709" name="Rectangle 44">
              <a:extLst>
                <a:ext uri="{FF2B5EF4-FFF2-40B4-BE49-F238E27FC236}">
                  <a16:creationId xmlns:a16="http://schemas.microsoft.com/office/drawing/2014/main" id="{DB5BEB88-470A-4796-B70B-538EC4F5B2AE}"/>
                </a:ext>
              </a:extLst>
            </p:cNvPr>
            <p:cNvSpPr>
              <a:spLocks noChangeArrowheads="1"/>
            </p:cNvSpPr>
            <p:nvPr/>
          </p:nvSpPr>
          <p:spPr bwMode="auto">
            <a:xfrm>
              <a:off x="3915" y="1535"/>
              <a:ext cx="6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100" b="1">
                  <a:solidFill>
                    <a:srgbClr val="000000"/>
                  </a:solidFill>
                  <a:latin typeface="Swiss 721 SWA" charset="0"/>
                </a:rPr>
                <a:t>x=0/y=1</a:t>
              </a:r>
              <a:endParaRPr lang="en-US" altLang="zh-CN" sz="2800" b="1">
                <a:solidFill>
                  <a:srgbClr val="00FF00"/>
                </a:solidFill>
                <a:latin typeface="Times New Roman" panose="02020603050405020304" pitchFamily="18" charset="0"/>
              </a:endParaRPr>
            </a:p>
          </p:txBody>
        </p:sp>
        <p:sp>
          <p:nvSpPr>
            <p:cNvPr id="710" name="Rectangle 45">
              <a:extLst>
                <a:ext uri="{FF2B5EF4-FFF2-40B4-BE49-F238E27FC236}">
                  <a16:creationId xmlns:a16="http://schemas.microsoft.com/office/drawing/2014/main" id="{A270C077-02BE-444C-867A-8D0AB46034DA}"/>
                </a:ext>
              </a:extLst>
            </p:cNvPr>
            <p:cNvSpPr>
              <a:spLocks noChangeArrowheads="1"/>
            </p:cNvSpPr>
            <p:nvPr/>
          </p:nvSpPr>
          <p:spPr bwMode="auto">
            <a:xfrm>
              <a:off x="3608" y="2285"/>
              <a:ext cx="6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100" b="1">
                  <a:solidFill>
                    <a:srgbClr val="000000"/>
                  </a:solidFill>
                  <a:latin typeface="Swiss 721 SWA" charset="0"/>
                </a:rPr>
                <a:t>x=0/y=1</a:t>
              </a:r>
              <a:endParaRPr lang="en-US" altLang="zh-CN" sz="2800" b="1">
                <a:solidFill>
                  <a:srgbClr val="00FF00"/>
                </a:solidFill>
                <a:latin typeface="Times New Roman" panose="02020603050405020304" pitchFamily="18" charset="0"/>
              </a:endParaRPr>
            </a:p>
          </p:txBody>
        </p:sp>
        <p:sp>
          <p:nvSpPr>
            <p:cNvPr id="711" name="Rectangle 46">
              <a:extLst>
                <a:ext uri="{FF2B5EF4-FFF2-40B4-BE49-F238E27FC236}">
                  <a16:creationId xmlns:a16="http://schemas.microsoft.com/office/drawing/2014/main" id="{FC457DA6-0A8D-4D53-88FD-52CD83AA8719}"/>
                </a:ext>
              </a:extLst>
            </p:cNvPr>
            <p:cNvSpPr>
              <a:spLocks noChangeArrowheads="1"/>
            </p:cNvSpPr>
            <p:nvPr/>
          </p:nvSpPr>
          <p:spPr bwMode="auto">
            <a:xfrm>
              <a:off x="3745" y="2999"/>
              <a:ext cx="6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100" b="1">
                  <a:solidFill>
                    <a:srgbClr val="000000"/>
                  </a:solidFill>
                  <a:latin typeface="Swiss 721 SWA" charset="0"/>
                </a:rPr>
                <a:t>x=1/y=0</a:t>
              </a:r>
              <a:endParaRPr lang="en-US" altLang="zh-CN" sz="2800" b="1">
                <a:solidFill>
                  <a:srgbClr val="00FF00"/>
                </a:solidFill>
                <a:latin typeface="Times New Roman" panose="02020603050405020304" pitchFamily="18" charset="0"/>
              </a:endParaRPr>
            </a:p>
          </p:txBody>
        </p:sp>
        <p:sp>
          <p:nvSpPr>
            <p:cNvPr id="712" name="Rectangle 47">
              <a:extLst>
                <a:ext uri="{FF2B5EF4-FFF2-40B4-BE49-F238E27FC236}">
                  <a16:creationId xmlns:a16="http://schemas.microsoft.com/office/drawing/2014/main" id="{19441F38-AB81-48A0-8A72-624E9AB4DA97}"/>
                </a:ext>
              </a:extLst>
            </p:cNvPr>
            <p:cNvSpPr>
              <a:spLocks noChangeArrowheads="1"/>
            </p:cNvSpPr>
            <p:nvPr/>
          </p:nvSpPr>
          <p:spPr bwMode="auto">
            <a:xfrm>
              <a:off x="2348" y="854"/>
              <a:ext cx="6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zh-CN" sz="2100" b="1">
                  <a:solidFill>
                    <a:srgbClr val="000000"/>
                  </a:solidFill>
                  <a:latin typeface="Swiss 721 SWA" charset="0"/>
                </a:rPr>
                <a:t>x=0/y=0</a:t>
              </a:r>
              <a:endParaRPr lang="en-US" altLang="zh-CN" sz="2800" b="1">
                <a:solidFill>
                  <a:srgbClr val="00FF00"/>
                </a:solidFill>
                <a:latin typeface="Times New Roman" panose="02020603050405020304" pitchFamily="18" charset="0"/>
              </a:endParaRPr>
            </a:p>
          </p:txBody>
        </p:sp>
      </p:grpSp>
    </p:spTree>
    <p:extLst>
      <p:ext uri="{BB962C8B-B14F-4D97-AF65-F5344CB8AC3E}">
        <p14:creationId xmlns:p14="http://schemas.microsoft.com/office/powerpoint/2010/main" val="185975654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DA74013-E518-4560-A30E-31EF11EDC80A}"/>
              </a:ext>
            </a:extLst>
          </p:cNvPr>
          <p:cNvSpPr txBox="1">
            <a:spLocks noChangeArrowheads="1"/>
          </p:cNvSpPr>
          <p:nvPr/>
        </p:nvSpPr>
        <p:spPr bwMode="auto">
          <a:xfrm>
            <a:off x="527344" y="1242445"/>
            <a:ext cx="7772400" cy="5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a:lnSpc>
                <a:spcPct val="90000"/>
              </a:lnSpc>
            </a:pPr>
            <a:r>
              <a:rPr lang="en-US" altLang="zh-CN" sz="2400" b="1" kern="0" baseline="0">
                <a:ea typeface="宋体" panose="02010600030101010101" pitchFamily="2" charset="-122"/>
              </a:rPr>
              <a:t>Many images and resources used in this lecture are collected from the Internet, and they are used only for the educational purpose. The copyright belong to the original owners, respectively. </a:t>
            </a:r>
          </a:p>
          <a:p>
            <a:pPr>
              <a:lnSpc>
                <a:spcPct val="90000"/>
              </a:lnSpc>
            </a:pPr>
            <a:endParaRPr lang="en-US" altLang="zh-CN" sz="2400" b="1" kern="0" baseline="0">
              <a:ea typeface="宋体" panose="02010600030101010101" pitchFamily="2" charset="-122"/>
            </a:endParaRPr>
          </a:p>
          <a:p>
            <a:pPr>
              <a:lnSpc>
                <a:spcPct val="90000"/>
              </a:lnSpc>
            </a:pPr>
            <a:r>
              <a:rPr lang="en-US" altLang="zh-CN" sz="2400" b="1" kern="0" baseline="0">
                <a:ea typeface="宋体" panose="02010600030101010101" pitchFamily="2" charset="-122"/>
              </a:rPr>
              <a:t>Part of slides credit to</a:t>
            </a:r>
          </a:p>
          <a:p>
            <a:pPr lvl="1">
              <a:lnSpc>
                <a:spcPct val="90000"/>
              </a:lnSpc>
            </a:pPr>
            <a:r>
              <a:rPr lang="en-US" altLang="zh-CN" sz="2000" b="1" kern="0" baseline="0">
                <a:ea typeface="宋体" panose="02010600030101010101" pitchFamily="2" charset="-122"/>
              </a:rPr>
              <a:t>David Money Harris and Sarah L. Harris. Digital Design and Computer Architecture, 2nd Edition.</a:t>
            </a:r>
          </a:p>
          <a:p>
            <a:pPr lvl="1">
              <a:lnSpc>
                <a:spcPct val="90000"/>
              </a:lnSpc>
            </a:pPr>
            <a:r>
              <a:rPr lang="en-US" altLang="zh-CN" sz="2000" b="1" kern="0" baseline="0">
                <a:ea typeface="宋体" panose="02010600030101010101" pitchFamily="2" charset="-122"/>
              </a:rPr>
              <a:t>Morris R. Mano , Charles R. </a:t>
            </a:r>
            <a:r>
              <a:rPr lang="en-US" altLang="zh-CN" sz="2000" b="1" kern="0" baseline="0" err="1">
                <a:ea typeface="宋体" panose="02010600030101010101" pitchFamily="2" charset="-122"/>
              </a:rPr>
              <a:t>Kime</a:t>
            </a:r>
            <a:r>
              <a:rPr lang="en-US" altLang="zh-CN" sz="2000" b="1" kern="0" baseline="0">
                <a:ea typeface="宋体" panose="02010600030101010101" pitchFamily="2" charset="-122"/>
              </a:rPr>
              <a:t> and Tom Martin.</a:t>
            </a:r>
            <a:r>
              <a:rPr lang="zh-CN" altLang="en-US" sz="2000" b="1" kern="0" baseline="0">
                <a:ea typeface="宋体" panose="02010600030101010101" pitchFamily="2" charset="-122"/>
              </a:rPr>
              <a:t> </a:t>
            </a:r>
            <a:r>
              <a:rPr lang="en-US" altLang="zh-CN" sz="2000" b="1" kern="0" baseline="0">
                <a:ea typeface="宋体" panose="02010600030101010101" pitchFamily="2" charset="-122"/>
              </a:rPr>
              <a:t>Logic &amp; Computer Design Fundamentals, Fifth Edition.</a:t>
            </a:r>
          </a:p>
          <a:p>
            <a:pPr lvl="1">
              <a:lnSpc>
                <a:spcPct val="90000"/>
              </a:lnSpc>
            </a:pPr>
            <a:r>
              <a:rPr lang="en-US" altLang="zh-CN" sz="2000" b="1" kern="0" baseline="0">
                <a:ea typeface="宋体" panose="02010600030101010101" pitchFamily="2" charset="-122"/>
              </a:rPr>
              <a:t>Prof. </a:t>
            </a:r>
            <a:r>
              <a:rPr lang="en-US" altLang="zh-CN" sz="2000" b="1" kern="0" baseline="0" err="1">
                <a:ea typeface="宋体" panose="02010600030101010101" pitchFamily="2" charset="-122"/>
              </a:rPr>
              <a:t>Yabo</a:t>
            </a:r>
            <a:r>
              <a:rPr lang="en-US" altLang="zh-CN" sz="2000" b="1" kern="0" baseline="0">
                <a:ea typeface="宋体" panose="02010600030101010101" pitchFamily="2" charset="-122"/>
              </a:rPr>
              <a:t> Dong @ ZJU</a:t>
            </a:r>
          </a:p>
          <a:p>
            <a:pPr lvl="1">
              <a:lnSpc>
                <a:spcPct val="90000"/>
              </a:lnSpc>
            </a:pPr>
            <a:r>
              <a:rPr lang="en-US" altLang="zh-CN" sz="2000" b="1" kern="0" baseline="0">
                <a:ea typeface="宋体" panose="02010600030101010101" pitchFamily="2" charset="-122"/>
              </a:rPr>
              <a:t>CSE 140: Components and Design Techniques for Digital Systems (Prof. C.K. Cheng @ UCSD)</a:t>
            </a:r>
          </a:p>
          <a:p>
            <a:pPr lvl="1">
              <a:lnSpc>
                <a:spcPct val="90000"/>
              </a:lnSpc>
            </a:pPr>
            <a:endParaRPr lang="en-US" altLang="zh-CN" sz="2000" b="1" kern="0" baseline="0">
              <a:ea typeface="宋体" panose="02010600030101010101" pitchFamily="2" charset="-122"/>
            </a:endParaRPr>
          </a:p>
          <a:p>
            <a:pPr lvl="1">
              <a:lnSpc>
                <a:spcPct val="90000"/>
              </a:lnSpc>
            </a:pPr>
            <a:endParaRPr lang="en-US" altLang="zh-CN" sz="2000" b="1" kern="0" baseline="0">
              <a:ea typeface="宋体" panose="02010600030101010101" pitchFamily="2" charset="-122"/>
            </a:endParaRPr>
          </a:p>
          <a:p>
            <a:pPr lvl="1">
              <a:lnSpc>
                <a:spcPct val="90000"/>
              </a:lnSpc>
            </a:pPr>
            <a:endParaRPr lang="en-US" altLang="zh-CN" sz="2000" b="1" kern="0" baseline="0">
              <a:ea typeface="宋体" panose="02010600030101010101" pitchFamily="2" charset="-122"/>
            </a:endParaRPr>
          </a:p>
          <a:p>
            <a:pPr marL="0" indent="0">
              <a:lnSpc>
                <a:spcPct val="90000"/>
              </a:lnSpc>
              <a:buNone/>
            </a:pPr>
            <a:endParaRPr lang="en-US" altLang="zh-CN" sz="2400" b="1" kern="0" baseline="0">
              <a:ea typeface="宋体" panose="02010600030101010101" pitchFamily="2" charset="-122"/>
            </a:endParaRPr>
          </a:p>
        </p:txBody>
      </p:sp>
      <p:sp>
        <p:nvSpPr>
          <p:cNvPr id="7" name="Rectangle 4">
            <a:extLst>
              <a:ext uri="{FF2B5EF4-FFF2-40B4-BE49-F238E27FC236}">
                <a16:creationId xmlns:a16="http://schemas.microsoft.com/office/drawing/2014/main" id="{61613075-73BA-4468-B5E1-05BA35F281E1}"/>
              </a:ext>
            </a:extLst>
          </p:cNvPr>
          <p:cNvSpPr txBox="1">
            <a:spLocks noChangeArrowheads="1"/>
          </p:cNvSpPr>
          <p:nvPr/>
        </p:nvSpPr>
        <p:spPr>
          <a:xfrm>
            <a:off x="527344" y="221682"/>
            <a:ext cx="7772400" cy="1020763"/>
          </a:xfrm>
          <a:prstGeom prst="rect">
            <a:avLst/>
          </a:prstGeom>
          <a:noFill/>
        </p:spPr>
        <p:txBody>
          <a:bodyPr anchor="ct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altLang="zh-CN" sz="2800" kern="0" baseline="0">
                <a:latin typeface="Arial" panose="020B0604020202020204" pitchFamily="34" charset="0"/>
                <a:ea typeface="宋体" panose="02010600030101010101" pitchFamily="2" charset="-122"/>
                <a:cs typeface="Arial" panose="020B0604020202020204" pitchFamily="34" charset="0"/>
              </a:rPr>
              <a:t>Disclaimer</a:t>
            </a:r>
          </a:p>
        </p:txBody>
      </p:sp>
      <p:sp>
        <p:nvSpPr>
          <p:cNvPr id="5" name="灯片编号占位符 3">
            <a:extLst>
              <a:ext uri="{FF2B5EF4-FFF2-40B4-BE49-F238E27FC236}">
                <a16:creationId xmlns:a16="http://schemas.microsoft.com/office/drawing/2014/main" id="{4C2DB341-1DD7-4E37-AC38-4C798DBFE3F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a:t>
            </a:fld>
            <a:endParaRPr lang="en-US" altLang="zh-CN" sz="1600"/>
          </a:p>
        </p:txBody>
      </p:sp>
    </p:spTree>
    <p:extLst>
      <p:ext uri="{BB962C8B-B14F-4D97-AF65-F5344CB8AC3E}">
        <p14:creationId xmlns:p14="http://schemas.microsoft.com/office/powerpoint/2010/main" val="24260704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altLang="zh-CN">
                <a:solidFill>
                  <a:schemeClr val="bg1">
                    <a:lumMod val="75000"/>
                  </a:schemeClr>
                </a:solidFill>
              </a:rPr>
              <a:t>Introduction to sequential circuits</a:t>
            </a:r>
          </a:p>
          <a:p>
            <a:r>
              <a:rPr lang="en-US" altLang="zh-CN"/>
              <a:t>Basic sequential logic elements</a:t>
            </a:r>
          </a:p>
          <a:p>
            <a:r>
              <a:rPr lang="en-US" altLang="zh-CN">
                <a:solidFill>
                  <a:schemeClr val="bg1">
                    <a:lumMod val="75000"/>
                  </a:schemeClr>
                </a:solidFill>
              </a:rPr>
              <a:t>Sequential logic design</a:t>
            </a:r>
          </a:p>
          <a:p>
            <a:r>
              <a:rPr lang="en-US" altLang="zh-CN">
                <a:solidFill>
                  <a:schemeClr val="bg1">
                    <a:lumMod val="75000"/>
                  </a:schemeClr>
                </a:solidFill>
              </a:rPr>
              <a:t>Classic sequential logic elements</a:t>
            </a:r>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20</a:t>
            </a:fld>
            <a:endParaRPr lang="en-US" altLang="zh-CN" sz="1600"/>
          </a:p>
        </p:txBody>
      </p:sp>
    </p:spTree>
    <p:extLst>
      <p:ext uri="{BB962C8B-B14F-4D97-AF65-F5344CB8AC3E}">
        <p14:creationId xmlns:p14="http://schemas.microsoft.com/office/powerpoint/2010/main" val="398678679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sequential logic elements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a:t>Bistable circuit</a:t>
                </a:r>
              </a:p>
              <a:p>
                <a:r>
                  <a:rPr lang="en-US" altLang="zh-CN"/>
                  <a:t>Latches</a:t>
                </a:r>
              </a:p>
              <a:p>
                <a:pPr lvl="1"/>
                <a:r>
                  <a:rPr lang="en-US" altLang="zh-CN"/>
                  <a:t>SR, </a:t>
                </a:r>
                <a14:m>
                  <m:oMath xmlns:m="http://schemas.openxmlformats.org/officeDocument/2006/math">
                    <m:acc>
                      <m:accPr>
                        <m:chr m:val="̅"/>
                        <m:ctrlPr>
                          <a:rPr lang="en-US" altLang="zh-CN" sz="2800" i="1" smtClean="0">
                            <a:latin typeface="Cambria Math" panose="02040503050406030204" pitchFamily="18" charset="0"/>
                          </a:rPr>
                        </m:ctrlPr>
                      </m:accPr>
                      <m:e>
                        <m:r>
                          <m:rPr>
                            <m:sty m:val="p"/>
                          </m:rPr>
                          <a:rPr lang="en-US" altLang="zh-CN" sz="2800" b="0" i="0" smtClean="0">
                            <a:latin typeface="Cambria Math" panose="02040503050406030204" pitchFamily="18" charset="0"/>
                          </a:rPr>
                          <m:t>S</m:t>
                        </m:r>
                      </m:e>
                    </m:acc>
                    <m:acc>
                      <m:accPr>
                        <m:chr m:val="̅"/>
                        <m:ctrlPr>
                          <a:rPr lang="en-US" altLang="zh-CN" i="1">
                            <a:latin typeface="Cambria Math" panose="02040503050406030204" pitchFamily="18" charset="0"/>
                          </a:rPr>
                        </m:ctrlPr>
                      </m:accPr>
                      <m:e>
                        <m:r>
                          <m:rPr>
                            <m:sty m:val="p"/>
                          </m:rPr>
                          <a:rPr lang="en-US" altLang="zh-CN" b="0" i="0">
                            <a:latin typeface="Cambria Math" panose="02040503050406030204" pitchFamily="18" charset="0"/>
                          </a:rPr>
                          <m:t>R</m:t>
                        </m:r>
                      </m:e>
                    </m:acc>
                  </m:oMath>
                </a14:m>
                <a:r>
                  <a:rPr lang="en-US" altLang="zh-CN"/>
                  <a:t>, clocked SR, D</a:t>
                </a:r>
              </a:p>
              <a:p>
                <a:r>
                  <a:rPr lang="en-US" altLang="zh-CN"/>
                  <a:t>Flip-flops</a:t>
                </a:r>
              </a:p>
              <a:p>
                <a:pPr lvl="1"/>
                <a:r>
                  <a:rPr lang="en-US" altLang="zh-CN"/>
                  <a:t>SR, D, JK, 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04" t="-1699"/>
                </a:stretch>
              </a:blipFill>
            </p:spPr>
            <p:txBody>
              <a:bodyPr/>
              <a:lstStyle/>
              <a:p>
                <a:r>
                  <a:rPr lang="en-US">
                    <a:noFill/>
                  </a:rPr>
                  <a:t> </a:t>
                </a:r>
              </a:p>
            </p:txBody>
          </p:sp>
        </mc:Fallback>
      </mc:AlternateContent>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21</a:t>
            </a:fld>
            <a:endParaRPr lang="en-US" altLang="zh-CN" sz="1600"/>
          </a:p>
        </p:txBody>
      </p:sp>
    </p:spTree>
    <p:extLst>
      <p:ext uri="{BB962C8B-B14F-4D97-AF65-F5344CB8AC3E}">
        <p14:creationId xmlns:p14="http://schemas.microsoft.com/office/powerpoint/2010/main" val="298016575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Bistable Circuit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5643" y="1188515"/>
                <a:ext cx="7772400" cy="5027613"/>
              </a:xfrm>
            </p:spPr>
            <p:txBody>
              <a:bodyPr/>
              <a:lstStyle/>
              <a:p>
                <a:r>
                  <a:rPr lang="en-US" altLang="zh-CN" sz="2800"/>
                  <a:t>Fundamental building block of other state elements</a:t>
                </a:r>
              </a:p>
              <a:p>
                <a:r>
                  <a:rPr lang="en-US" altLang="zh-CN" sz="2800"/>
                  <a:t>Two outputs: </a:t>
                </a:r>
                <a14:m>
                  <m:oMath xmlns:m="http://schemas.openxmlformats.org/officeDocument/2006/math">
                    <m:r>
                      <m:rPr>
                        <m:sty m:val="p"/>
                      </m:rPr>
                      <a:rPr lang="en-US" altLang="zh-CN" sz="2800" b="0" i="0" smtClean="0">
                        <a:latin typeface="Cambria Math" panose="02040503050406030204" pitchFamily="18" charset="0"/>
                      </a:rPr>
                      <m:t>Q</m:t>
                    </m:r>
                  </m:oMath>
                </a14:m>
                <a:r>
                  <a:rPr lang="en-US" altLang="zh-CN" sz="2800"/>
                  <a:t>, </a:t>
                </a:r>
                <a14:m>
                  <m:oMath xmlns:m="http://schemas.openxmlformats.org/officeDocument/2006/math">
                    <m:acc>
                      <m:accPr>
                        <m:chr m:val="̅"/>
                        <m:ctrlPr>
                          <a:rPr lang="en-US" altLang="zh-CN" sz="2800" i="1" smtClean="0">
                            <a:latin typeface="Cambria Math" panose="02040503050406030204" pitchFamily="18" charset="0"/>
                          </a:rPr>
                        </m:ctrlPr>
                      </m:accPr>
                      <m:e>
                        <m:r>
                          <m:rPr>
                            <m:sty m:val="p"/>
                          </m:rPr>
                          <a:rPr lang="en-US" altLang="zh-CN" sz="2800" i="1">
                            <a:latin typeface="Cambria Math" panose="02040503050406030204" pitchFamily="18" charset="0"/>
                          </a:rPr>
                          <m:t>Q</m:t>
                        </m:r>
                      </m:e>
                    </m:acc>
                  </m:oMath>
                </a14:m>
                <a:endParaRPr lang="en-US" altLang="zh-CN" sz="2800"/>
              </a:p>
              <a:p>
                <a:r>
                  <a:rPr lang="en-US" altLang="zh-CN" sz="2800"/>
                  <a:t>No inputs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5643" y="1188515"/>
                <a:ext cx="7772400" cy="5027613"/>
              </a:xfrm>
              <a:blipFill>
                <a:blip r:embed="rId3"/>
                <a:stretch>
                  <a:fillRect l="-1333" t="-1333"/>
                </a:stretch>
              </a:blipFill>
            </p:spPr>
            <p:txBody>
              <a:bodyPr/>
              <a:lstStyle/>
              <a:p>
                <a:r>
                  <a:rPr lang="en-US">
                    <a:noFill/>
                  </a:rPr>
                  <a:t> </a:t>
                </a:r>
              </a:p>
            </p:txBody>
          </p:sp>
        </mc:Fallback>
      </mc:AlternateContent>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22</a:t>
            </a:fld>
            <a:endParaRPr lang="en-US" altLang="zh-CN" sz="1600"/>
          </a:p>
        </p:txBody>
      </p:sp>
      <p:pic>
        <p:nvPicPr>
          <p:cNvPr id="4" name="图片 3">
            <a:extLst>
              <a:ext uri="{FF2B5EF4-FFF2-40B4-BE49-F238E27FC236}">
                <a16:creationId xmlns:a16="http://schemas.microsoft.com/office/drawing/2014/main" id="{B47F7271-8D01-3D40-A03C-5D1C1DAA7ED1}"/>
              </a:ext>
            </a:extLst>
          </p:cNvPr>
          <p:cNvPicPr>
            <a:picLocks noChangeAspect="1"/>
          </p:cNvPicPr>
          <p:nvPr/>
        </p:nvPicPr>
        <p:blipFill rotWithShape="1">
          <a:blip r:embed="rId4"/>
          <a:srcRect r="49400"/>
          <a:stretch/>
        </p:blipFill>
        <p:spPr>
          <a:xfrm>
            <a:off x="1172309" y="3852391"/>
            <a:ext cx="2968869" cy="2057400"/>
          </a:xfrm>
          <a:prstGeom prst="rect">
            <a:avLst/>
          </a:prstGeom>
        </p:spPr>
      </p:pic>
      <p:pic>
        <p:nvPicPr>
          <p:cNvPr id="9" name="图片 8">
            <a:extLst>
              <a:ext uri="{FF2B5EF4-FFF2-40B4-BE49-F238E27FC236}">
                <a16:creationId xmlns:a16="http://schemas.microsoft.com/office/drawing/2014/main" id="{340717B8-DBD8-2E48-9B68-1E8304AC5CDF}"/>
              </a:ext>
            </a:extLst>
          </p:cNvPr>
          <p:cNvPicPr>
            <a:picLocks noChangeAspect="1"/>
          </p:cNvPicPr>
          <p:nvPr/>
        </p:nvPicPr>
        <p:blipFill rotWithShape="1">
          <a:blip r:embed="rId5"/>
          <a:srcRect l="55045"/>
          <a:stretch/>
        </p:blipFill>
        <p:spPr>
          <a:xfrm>
            <a:off x="5139591" y="3702321"/>
            <a:ext cx="2637693" cy="2057400"/>
          </a:xfrm>
          <a:prstGeom prst="rect">
            <a:avLst/>
          </a:prstGeom>
        </p:spPr>
      </p:pic>
    </p:spTree>
    <p:extLst>
      <p:ext uri="{BB962C8B-B14F-4D97-AF65-F5344CB8AC3E}">
        <p14:creationId xmlns:p14="http://schemas.microsoft.com/office/powerpoint/2010/main" val="2468491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Bistable Circuit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5643" y="1188515"/>
                <a:ext cx="7772400" cy="5027613"/>
              </a:xfrm>
            </p:spPr>
            <p:txBody>
              <a:bodyPr/>
              <a:lstStyle/>
              <a:p>
                <a:r>
                  <a:rPr lang="en-US" altLang="zh-CN" sz="2800"/>
                  <a:t>Consider the two possible cases:</a:t>
                </a:r>
              </a:p>
              <a:p>
                <a:pPr lvl="1"/>
                <a14:m>
                  <m:oMath xmlns:m="http://schemas.openxmlformats.org/officeDocument/2006/math">
                    <m:r>
                      <m:rPr>
                        <m:sty m:val="p"/>
                      </m:rPr>
                      <a:rPr lang="en-US" altLang="zh-CN" sz="2400" b="0" i="0" smtClean="0">
                        <a:latin typeface="Cambria Math" panose="02040503050406030204" pitchFamily="18" charset="0"/>
                      </a:rPr>
                      <m:t>Q</m:t>
                    </m:r>
                  </m:oMath>
                </a14:m>
                <a:r>
                  <a:rPr lang="en-US" altLang="zh-CN" sz="2400"/>
                  <a:t> = 0: </a:t>
                </a:r>
              </a:p>
              <a:p>
                <a:pPr lvl="2"/>
                <a:r>
                  <a:rPr lang="en-US" altLang="zh-CN" sz="2000"/>
                  <a:t>Then </a:t>
                </a:r>
                <a14:m>
                  <m:oMath xmlns:m="http://schemas.openxmlformats.org/officeDocument/2006/math">
                    <m:acc>
                      <m:accPr>
                        <m:chr m:val="̅"/>
                        <m:ctrlPr>
                          <a:rPr lang="en-US" altLang="zh-CN" sz="2000" i="1" smtClean="0">
                            <a:latin typeface="Cambria Math" panose="02040503050406030204" pitchFamily="18" charset="0"/>
                          </a:rPr>
                        </m:ctrlPr>
                      </m:accPr>
                      <m:e>
                        <m:r>
                          <m:rPr>
                            <m:sty m:val="p"/>
                          </m:rPr>
                          <a:rPr lang="en-US" altLang="zh-CN" sz="2000" i="1">
                            <a:latin typeface="Cambria Math" panose="02040503050406030204" pitchFamily="18" charset="0"/>
                          </a:rPr>
                          <m:t>Q</m:t>
                        </m:r>
                      </m:e>
                    </m:acc>
                  </m:oMath>
                </a14:m>
                <a:r>
                  <a:rPr lang="en-US" altLang="zh-CN" sz="2000"/>
                  <a:t> = 1, </a:t>
                </a:r>
                <a14:m>
                  <m:oMath xmlns:m="http://schemas.openxmlformats.org/officeDocument/2006/math">
                    <m:r>
                      <m:rPr>
                        <m:sty m:val="p"/>
                      </m:rPr>
                      <a:rPr lang="en-US" altLang="zh-CN" sz="2000">
                        <a:latin typeface="Cambria Math" panose="02040503050406030204" pitchFamily="18" charset="0"/>
                      </a:rPr>
                      <m:t>Q</m:t>
                    </m:r>
                  </m:oMath>
                </a14:m>
                <a:r>
                  <a:rPr lang="en-US" altLang="zh-CN" sz="2000"/>
                  <a:t> = 0 (consistent)</a:t>
                </a:r>
              </a:p>
              <a:p>
                <a:endParaRPr lang="en-US" altLang="zh-CN" sz="2800"/>
              </a:p>
              <a:p>
                <a:pPr lvl="1"/>
                <a14:m>
                  <m:oMath xmlns:m="http://schemas.openxmlformats.org/officeDocument/2006/math">
                    <m:r>
                      <m:rPr>
                        <m:sty m:val="p"/>
                      </m:rPr>
                      <a:rPr lang="en-US" altLang="zh-CN" sz="2400" b="0" i="0" smtClean="0">
                        <a:latin typeface="Cambria Math" panose="02040503050406030204" pitchFamily="18" charset="0"/>
                      </a:rPr>
                      <m:t>Q</m:t>
                    </m:r>
                  </m:oMath>
                </a14:m>
                <a:r>
                  <a:rPr lang="en-US" altLang="zh-CN" sz="2400"/>
                  <a:t> = 1: </a:t>
                </a:r>
              </a:p>
              <a:p>
                <a:pPr lvl="2"/>
                <a:r>
                  <a:rPr lang="en-US" altLang="zh-CN" sz="2000"/>
                  <a:t>Then </a:t>
                </a:r>
                <a14:m>
                  <m:oMath xmlns:m="http://schemas.openxmlformats.org/officeDocument/2006/math">
                    <m:acc>
                      <m:accPr>
                        <m:chr m:val="̅"/>
                        <m:ctrlPr>
                          <a:rPr lang="en-US" altLang="zh-CN" sz="2000" i="1" smtClean="0">
                            <a:latin typeface="Cambria Math" panose="02040503050406030204" pitchFamily="18" charset="0"/>
                          </a:rPr>
                        </m:ctrlPr>
                      </m:accPr>
                      <m:e>
                        <m:r>
                          <m:rPr>
                            <m:sty m:val="p"/>
                          </m:rPr>
                          <a:rPr lang="en-US" altLang="zh-CN" sz="2000" i="1">
                            <a:latin typeface="Cambria Math" panose="02040503050406030204" pitchFamily="18" charset="0"/>
                          </a:rPr>
                          <m:t>Q</m:t>
                        </m:r>
                      </m:e>
                    </m:acc>
                  </m:oMath>
                </a14:m>
                <a:r>
                  <a:rPr lang="en-US" altLang="zh-CN" sz="2000"/>
                  <a:t> = 0, </a:t>
                </a:r>
                <a14:m>
                  <m:oMath xmlns:m="http://schemas.openxmlformats.org/officeDocument/2006/math">
                    <m:r>
                      <m:rPr>
                        <m:sty m:val="p"/>
                      </m:rPr>
                      <a:rPr lang="en-US" altLang="zh-CN" sz="2000">
                        <a:latin typeface="Cambria Math" panose="02040503050406030204" pitchFamily="18" charset="0"/>
                      </a:rPr>
                      <m:t>Q</m:t>
                    </m:r>
                  </m:oMath>
                </a14:m>
                <a:r>
                  <a:rPr lang="en-US" altLang="zh-CN" sz="2000"/>
                  <a:t> = 1 (consistent)</a:t>
                </a:r>
              </a:p>
              <a:p>
                <a:endParaRPr lang="en-US" altLang="zh-CN" sz="2800"/>
              </a:p>
              <a:p>
                <a:endParaRPr lang="en-US" altLang="zh-CN" sz="2800"/>
              </a:p>
              <a:p>
                <a:r>
                  <a:rPr lang="en-US" altLang="zh-CN" sz="2800"/>
                  <a:t>Stores 1 bit of state in the state variable, </a:t>
                </a:r>
                <a14:m>
                  <m:oMath xmlns:m="http://schemas.openxmlformats.org/officeDocument/2006/math">
                    <m:r>
                      <m:rPr>
                        <m:sty m:val="p"/>
                      </m:rPr>
                      <a:rPr lang="en-US" altLang="zh-CN" sz="2800" b="0" i="0" smtClean="0">
                        <a:latin typeface="Cambria Math" panose="02040503050406030204" pitchFamily="18" charset="0"/>
                      </a:rPr>
                      <m:t>Q</m:t>
                    </m:r>
                  </m:oMath>
                </a14:m>
                <a:r>
                  <a:rPr lang="en-US" altLang="zh-CN" sz="2800"/>
                  <a:t> (or </a:t>
                </a:r>
                <a14:m>
                  <m:oMath xmlns:m="http://schemas.openxmlformats.org/officeDocument/2006/math">
                    <m:acc>
                      <m:accPr>
                        <m:chr m:val="̅"/>
                        <m:ctrlPr>
                          <a:rPr lang="en-US" altLang="zh-CN" sz="2800" i="1">
                            <a:latin typeface="Cambria Math" panose="02040503050406030204" pitchFamily="18" charset="0"/>
                          </a:rPr>
                        </m:ctrlPr>
                      </m:accPr>
                      <m:e>
                        <m:r>
                          <m:rPr>
                            <m:sty m:val="p"/>
                          </m:rPr>
                          <a:rPr lang="en-US" altLang="zh-CN" sz="2800" i="1">
                            <a:latin typeface="Cambria Math" panose="02040503050406030204" pitchFamily="18" charset="0"/>
                          </a:rPr>
                          <m:t>Q</m:t>
                        </m:r>
                      </m:e>
                    </m:acc>
                  </m:oMath>
                </a14:m>
                <a:r>
                  <a:rPr lang="en-US" altLang="zh-CN" sz="2800"/>
                  <a:t>)</a:t>
                </a:r>
              </a:p>
              <a:p>
                <a:r>
                  <a:rPr lang="en-US" altLang="zh-CN" sz="2800"/>
                  <a:t>But there are </a:t>
                </a:r>
                <a:r>
                  <a:rPr lang="en-US" altLang="zh-CN" sz="2800">
                    <a:solidFill>
                      <a:srgbClr val="C00000"/>
                    </a:solidFill>
                  </a:rPr>
                  <a:t>no inputs to control the state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5643" y="1188515"/>
                <a:ext cx="7772400" cy="5027613"/>
              </a:xfrm>
              <a:blipFill>
                <a:blip r:embed="rId6"/>
                <a:stretch>
                  <a:fillRect l="-1333" t="-1333"/>
                </a:stretch>
              </a:blipFill>
            </p:spPr>
            <p:txBody>
              <a:bodyPr/>
              <a:lstStyle/>
              <a:p>
                <a:r>
                  <a:rPr lang="en-US">
                    <a:noFill/>
                  </a:rPr>
                  <a:t> </a:t>
                </a:r>
              </a:p>
            </p:txBody>
          </p:sp>
        </mc:Fallback>
      </mc:AlternateContent>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23</a:t>
            </a:fld>
            <a:endParaRPr lang="en-US" altLang="zh-CN" sz="1600"/>
          </a:p>
        </p:txBody>
      </p:sp>
      <p:graphicFrame>
        <p:nvGraphicFramePr>
          <p:cNvPr id="7" name="Object 11">
            <a:extLst>
              <a:ext uri="{FF2B5EF4-FFF2-40B4-BE49-F238E27FC236}">
                <a16:creationId xmlns:a16="http://schemas.microsoft.com/office/drawing/2014/main" id="{C32B305B-FC85-4621-BEAC-9230E7E8112F}"/>
              </a:ext>
            </a:extLst>
          </p:cNvPr>
          <p:cNvGraphicFramePr>
            <a:graphicFrameLocks noChangeAspect="1"/>
          </p:cNvGraphicFramePr>
          <p:nvPr>
            <p:custDataLst>
              <p:tags r:id="rId1"/>
            </p:custDataLst>
            <p:extLst>
              <p:ext uri="{D42A27DB-BD31-4B8C-83A1-F6EECF244321}">
                <p14:modId xmlns:p14="http://schemas.microsoft.com/office/powerpoint/2010/main" val="2333024153"/>
              </p:ext>
            </p:extLst>
          </p:nvPr>
        </p:nvGraphicFramePr>
        <p:xfrm>
          <a:off x="6158968" y="1539960"/>
          <a:ext cx="1752600" cy="1484313"/>
        </p:xfrm>
        <a:graphic>
          <a:graphicData uri="http://schemas.openxmlformats.org/presentationml/2006/ole">
            <mc:AlternateContent xmlns:mc="http://schemas.openxmlformats.org/markup-compatibility/2006">
              <mc:Choice xmlns:v="urn:schemas-microsoft-com:vml" Requires="v">
                <p:oleObj name="VISIO" r:id="rId7" imgW="914400" imgH="774720" progId="Visio.Drawing.6">
                  <p:embed/>
                </p:oleObj>
              </mc:Choice>
              <mc:Fallback>
                <p:oleObj name="VISIO" r:id="rId7" imgW="914400" imgH="774720" progId="Visio.Drawing.6">
                  <p:embed/>
                  <p:pic>
                    <p:nvPicPr>
                      <p:cNvPr id="7" name="Object 11">
                        <a:extLst>
                          <a:ext uri="{FF2B5EF4-FFF2-40B4-BE49-F238E27FC236}">
                            <a16:creationId xmlns:a16="http://schemas.microsoft.com/office/drawing/2014/main" id="{C32B305B-FC85-4621-BEAC-9230E7E811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968" y="1539960"/>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3">
            <a:extLst>
              <a:ext uri="{FF2B5EF4-FFF2-40B4-BE49-F238E27FC236}">
                <a16:creationId xmlns:a16="http://schemas.microsoft.com/office/drawing/2014/main" id="{BC102FAC-1104-443F-B25C-07137CD03DF9}"/>
              </a:ext>
            </a:extLst>
          </p:cNvPr>
          <p:cNvGraphicFramePr>
            <a:graphicFrameLocks noChangeAspect="1"/>
          </p:cNvGraphicFramePr>
          <p:nvPr>
            <p:custDataLst>
              <p:tags r:id="rId2"/>
            </p:custDataLst>
            <p:extLst>
              <p:ext uri="{D42A27DB-BD31-4B8C-83A1-F6EECF244321}">
                <p14:modId xmlns:p14="http://schemas.microsoft.com/office/powerpoint/2010/main" val="89127793"/>
              </p:ext>
            </p:extLst>
          </p:nvPr>
        </p:nvGraphicFramePr>
        <p:xfrm>
          <a:off x="6158968" y="3368760"/>
          <a:ext cx="1752600" cy="1484313"/>
        </p:xfrm>
        <a:graphic>
          <a:graphicData uri="http://schemas.openxmlformats.org/presentationml/2006/ole">
            <mc:AlternateContent xmlns:mc="http://schemas.openxmlformats.org/markup-compatibility/2006">
              <mc:Choice xmlns:v="urn:schemas-microsoft-com:vml" Requires="v">
                <p:oleObj name="VISIO" r:id="rId9" imgW="914400" imgH="774720" progId="Visio.Drawing.6">
                  <p:embed/>
                </p:oleObj>
              </mc:Choice>
              <mc:Fallback>
                <p:oleObj name="VISIO" r:id="rId9" imgW="914400" imgH="774720" progId="Visio.Drawing.6">
                  <p:embed/>
                  <p:pic>
                    <p:nvPicPr>
                      <p:cNvPr id="8" name="Object 13">
                        <a:extLst>
                          <a:ext uri="{FF2B5EF4-FFF2-40B4-BE49-F238E27FC236}">
                            <a16:creationId xmlns:a16="http://schemas.microsoft.com/office/drawing/2014/main" id="{BC102FAC-1104-443F-B25C-07137CD03D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8968" y="3368760"/>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4758743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SR Latch</a:t>
            </a:r>
          </a:p>
        </p:txBody>
      </p:sp>
      <p:sp>
        <p:nvSpPr>
          <p:cNvPr id="3" name="Content Placeholder 2"/>
          <p:cNvSpPr>
            <a:spLocks noGrp="1"/>
          </p:cNvSpPr>
          <p:nvPr>
            <p:ph idx="1"/>
          </p:nvPr>
        </p:nvSpPr>
        <p:spPr>
          <a:xfrm>
            <a:off x="525643" y="1188515"/>
            <a:ext cx="8454094" cy="5546287"/>
          </a:xfrm>
        </p:spPr>
        <p:txBody>
          <a:bodyPr/>
          <a:lstStyle/>
          <a:p>
            <a:r>
              <a:rPr lang="en-US" altLang="zh-CN" sz="2800"/>
              <a:t>SR (Set/Reset) latch</a:t>
            </a:r>
          </a:p>
          <a:p>
            <a:endParaRPr lang="en-US" altLang="zh-CN" sz="2800"/>
          </a:p>
          <a:p>
            <a:endParaRPr lang="en-US" altLang="zh-CN" sz="2800"/>
          </a:p>
          <a:p>
            <a:endParaRPr lang="en-US" altLang="zh-CN" sz="2800"/>
          </a:p>
          <a:p>
            <a:endParaRPr lang="en-US" altLang="zh-CN" sz="2800"/>
          </a:p>
          <a:p>
            <a:endParaRPr lang="en-US" altLang="zh-CN" sz="2800"/>
          </a:p>
          <a:p>
            <a:r>
              <a:rPr lang="en-US" altLang="zh-CN" sz="2800"/>
              <a:t>Consider the four possible cases:</a:t>
            </a:r>
          </a:p>
          <a:p>
            <a:pPr lvl="1"/>
            <a:r>
              <a:rPr lang="en-US" altLang="zh-CN" sz="2400"/>
              <a:t>S = 1, R = 0</a:t>
            </a:r>
          </a:p>
          <a:p>
            <a:pPr lvl="1"/>
            <a:r>
              <a:rPr lang="en-US" altLang="zh-CN" sz="2400"/>
              <a:t>S = 0, R = 1</a:t>
            </a:r>
          </a:p>
          <a:p>
            <a:pPr lvl="1"/>
            <a:r>
              <a:rPr lang="en-US" altLang="zh-CN" sz="2400"/>
              <a:t>S = 0, R = 0</a:t>
            </a:r>
          </a:p>
          <a:p>
            <a:pPr lvl="1"/>
            <a:r>
              <a:rPr lang="en-US" altLang="zh-CN" sz="2400"/>
              <a:t>S = 1, R = 1</a:t>
            </a:r>
          </a:p>
          <a:p>
            <a:endParaRPr lang="en-US" altLang="zh-CN" sz="2800"/>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24</a:t>
            </a:fld>
            <a:endParaRPr lang="en-US" altLang="zh-CN" sz="1600"/>
          </a:p>
        </p:txBody>
      </p:sp>
      <p:graphicFrame>
        <p:nvGraphicFramePr>
          <p:cNvPr id="9" name="Object 4">
            <a:extLst>
              <a:ext uri="{FF2B5EF4-FFF2-40B4-BE49-F238E27FC236}">
                <a16:creationId xmlns:a16="http://schemas.microsoft.com/office/drawing/2014/main" id="{4A9D3E7F-DFA7-40B3-B556-652179DC41E2}"/>
              </a:ext>
            </a:extLst>
          </p:cNvPr>
          <p:cNvGraphicFramePr>
            <a:graphicFrameLocks noChangeAspect="1"/>
          </p:cNvGraphicFramePr>
          <p:nvPr>
            <p:custDataLst>
              <p:tags r:id="rId1"/>
            </p:custDataLst>
            <p:extLst>
              <p:ext uri="{D42A27DB-BD31-4B8C-83A1-F6EECF244321}">
                <p14:modId xmlns:p14="http://schemas.microsoft.com/office/powerpoint/2010/main" val="60080490"/>
              </p:ext>
            </p:extLst>
          </p:nvPr>
        </p:nvGraphicFramePr>
        <p:xfrm>
          <a:off x="1385190" y="1873670"/>
          <a:ext cx="3042755" cy="2383222"/>
        </p:xfrm>
        <a:graphic>
          <a:graphicData uri="http://schemas.openxmlformats.org/presentationml/2006/ole">
            <mc:AlternateContent xmlns:mc="http://schemas.openxmlformats.org/markup-compatibility/2006">
              <mc:Choice xmlns:v="urn:schemas-microsoft-com:vml" Requires="v">
                <p:oleObj name="VISIO" r:id="rId4" imgW="1057320" imgH="828720" progId="Visio.Drawing.6">
                  <p:embed/>
                </p:oleObj>
              </mc:Choice>
              <mc:Fallback>
                <p:oleObj name="VISIO" r:id="rId4" imgW="1057320" imgH="828720" progId="Visio.Drawing.6">
                  <p:embed/>
                  <p:pic>
                    <p:nvPicPr>
                      <p:cNvPr id="9" name="Object 4">
                        <a:extLst>
                          <a:ext uri="{FF2B5EF4-FFF2-40B4-BE49-F238E27FC236}">
                            <a16:creationId xmlns:a16="http://schemas.microsoft.com/office/drawing/2014/main" id="{4A9D3E7F-DFA7-40B3-B556-652179DC41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5190" y="1873670"/>
                        <a:ext cx="3042755" cy="2383222"/>
                      </a:xfrm>
                      <a:prstGeom prst="rect">
                        <a:avLst/>
                      </a:prstGeom>
                      <a:noFill/>
                      <a:ln>
                        <a:noFill/>
                      </a:ln>
                      <a:effectLst/>
                    </p:spPr>
                  </p:pic>
                </p:oleObj>
              </mc:Fallback>
            </mc:AlternateContent>
          </a:graphicData>
        </a:graphic>
      </p:graphicFrame>
      <p:grpSp>
        <p:nvGrpSpPr>
          <p:cNvPr id="4" name="组合 3">
            <a:extLst>
              <a:ext uri="{FF2B5EF4-FFF2-40B4-BE49-F238E27FC236}">
                <a16:creationId xmlns:a16="http://schemas.microsoft.com/office/drawing/2014/main" id="{E90B3646-D8DF-464C-A434-EAF98850206E}"/>
              </a:ext>
            </a:extLst>
          </p:cNvPr>
          <p:cNvGrpSpPr/>
          <p:nvPr/>
        </p:nvGrpSpPr>
        <p:grpSpPr>
          <a:xfrm>
            <a:off x="5684202" y="2417580"/>
            <a:ext cx="2207276" cy="1295401"/>
            <a:chOff x="5559569" y="1964167"/>
            <a:chExt cx="2207276" cy="1295401"/>
          </a:xfrm>
        </p:grpSpPr>
        <p:sp>
          <p:nvSpPr>
            <p:cNvPr id="7" name="Freeform 7">
              <a:extLst>
                <a:ext uri="{FF2B5EF4-FFF2-40B4-BE49-F238E27FC236}">
                  <a16:creationId xmlns:a16="http://schemas.microsoft.com/office/drawing/2014/main" id="{A78AE737-0993-4334-B5D2-4F661816E079}"/>
                </a:ext>
              </a:extLst>
            </p:cNvPr>
            <p:cNvSpPr>
              <a:spLocks/>
            </p:cNvSpPr>
            <p:nvPr/>
          </p:nvSpPr>
          <p:spPr bwMode="auto">
            <a:xfrm>
              <a:off x="7130401" y="2229280"/>
              <a:ext cx="636444" cy="25400"/>
            </a:xfrm>
            <a:custGeom>
              <a:avLst/>
              <a:gdLst>
                <a:gd name="T0" fmla="*/ 8 w 441"/>
                <a:gd name="T1" fmla="*/ 0 h 16"/>
                <a:gd name="T2" fmla="*/ 5 w 441"/>
                <a:gd name="T3" fmla="*/ 0 h 16"/>
                <a:gd name="T4" fmla="*/ 3 w 441"/>
                <a:gd name="T5" fmla="*/ 2 h 16"/>
                <a:gd name="T6" fmla="*/ 0 w 441"/>
                <a:gd name="T7" fmla="*/ 5 h 16"/>
                <a:gd name="T8" fmla="*/ 0 w 441"/>
                <a:gd name="T9" fmla="*/ 10 h 16"/>
                <a:gd name="T10" fmla="*/ 3 w 441"/>
                <a:gd name="T11" fmla="*/ 13 h 16"/>
                <a:gd name="T12" fmla="*/ 5 w 441"/>
                <a:gd name="T13" fmla="*/ 16 h 16"/>
                <a:gd name="T14" fmla="*/ 436 w 441"/>
                <a:gd name="T15" fmla="*/ 16 h 16"/>
                <a:gd name="T16" fmla="*/ 439 w 441"/>
                <a:gd name="T17" fmla="*/ 13 h 16"/>
                <a:gd name="T18" fmla="*/ 441 w 441"/>
                <a:gd name="T19" fmla="*/ 10 h 16"/>
                <a:gd name="T20" fmla="*/ 441 w 441"/>
                <a:gd name="T21" fmla="*/ 5 h 16"/>
                <a:gd name="T22" fmla="*/ 439 w 441"/>
                <a:gd name="T23" fmla="*/ 2 h 16"/>
                <a:gd name="T24" fmla="*/ 436 w 441"/>
                <a:gd name="T25" fmla="*/ 0 h 16"/>
                <a:gd name="T26" fmla="*/ 433 w 441"/>
                <a:gd name="T27" fmla="*/ 0 h 16"/>
                <a:gd name="T28" fmla="*/ 8 w 4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
                <a:gd name="T46" fmla="*/ 0 h 16"/>
                <a:gd name="T47" fmla="*/ 441 w 4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 h="16">
                  <a:moveTo>
                    <a:pt x="8" y="0"/>
                  </a:moveTo>
                  <a:lnTo>
                    <a:pt x="5" y="0"/>
                  </a:lnTo>
                  <a:lnTo>
                    <a:pt x="3" y="2"/>
                  </a:lnTo>
                  <a:lnTo>
                    <a:pt x="0" y="5"/>
                  </a:lnTo>
                  <a:lnTo>
                    <a:pt x="0" y="10"/>
                  </a:lnTo>
                  <a:lnTo>
                    <a:pt x="3" y="13"/>
                  </a:lnTo>
                  <a:lnTo>
                    <a:pt x="5" y="16"/>
                  </a:lnTo>
                  <a:lnTo>
                    <a:pt x="436" y="16"/>
                  </a:lnTo>
                  <a:lnTo>
                    <a:pt x="439" y="13"/>
                  </a:lnTo>
                  <a:lnTo>
                    <a:pt x="441" y="10"/>
                  </a:lnTo>
                  <a:lnTo>
                    <a:pt x="441" y="5"/>
                  </a:lnTo>
                  <a:lnTo>
                    <a:pt x="439" y="2"/>
                  </a:lnTo>
                  <a:lnTo>
                    <a:pt x="436" y="0"/>
                  </a:lnTo>
                  <a:lnTo>
                    <a:pt x="4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0">
              <a:extLst>
                <a:ext uri="{FF2B5EF4-FFF2-40B4-BE49-F238E27FC236}">
                  <a16:creationId xmlns:a16="http://schemas.microsoft.com/office/drawing/2014/main" id="{F54A72EF-04B0-4FDF-A8F7-1A6A9724E70F}"/>
                </a:ext>
              </a:extLst>
            </p:cNvPr>
            <p:cNvSpPr>
              <a:spLocks/>
            </p:cNvSpPr>
            <p:nvPr/>
          </p:nvSpPr>
          <p:spPr bwMode="auto">
            <a:xfrm>
              <a:off x="5559569" y="2191180"/>
              <a:ext cx="637382" cy="25400"/>
            </a:xfrm>
            <a:custGeom>
              <a:avLst/>
              <a:gdLst>
                <a:gd name="T0" fmla="*/ 8 w 365"/>
                <a:gd name="T1" fmla="*/ 0 h 16"/>
                <a:gd name="T2" fmla="*/ 6 w 365"/>
                <a:gd name="T3" fmla="*/ 0 h 16"/>
                <a:gd name="T4" fmla="*/ 3 w 365"/>
                <a:gd name="T5" fmla="*/ 2 h 16"/>
                <a:gd name="T6" fmla="*/ 0 w 365"/>
                <a:gd name="T7" fmla="*/ 5 h 16"/>
                <a:gd name="T8" fmla="*/ 0 w 365"/>
                <a:gd name="T9" fmla="*/ 10 h 16"/>
                <a:gd name="T10" fmla="*/ 3 w 365"/>
                <a:gd name="T11" fmla="*/ 13 h 16"/>
                <a:gd name="T12" fmla="*/ 6 w 365"/>
                <a:gd name="T13" fmla="*/ 16 h 16"/>
                <a:gd name="T14" fmla="*/ 360 w 365"/>
                <a:gd name="T15" fmla="*/ 16 h 16"/>
                <a:gd name="T16" fmla="*/ 363 w 365"/>
                <a:gd name="T17" fmla="*/ 13 h 16"/>
                <a:gd name="T18" fmla="*/ 365 w 365"/>
                <a:gd name="T19" fmla="*/ 10 h 16"/>
                <a:gd name="T20" fmla="*/ 365 w 365"/>
                <a:gd name="T21" fmla="*/ 5 h 16"/>
                <a:gd name="T22" fmla="*/ 363 w 365"/>
                <a:gd name="T23" fmla="*/ 2 h 16"/>
                <a:gd name="T24" fmla="*/ 360 w 365"/>
                <a:gd name="T25" fmla="*/ 0 h 16"/>
                <a:gd name="T26" fmla="*/ 357 w 365"/>
                <a:gd name="T27" fmla="*/ 0 h 16"/>
                <a:gd name="T28" fmla="*/ 8 w 365"/>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5"/>
                <a:gd name="T46" fmla="*/ 0 h 16"/>
                <a:gd name="T47" fmla="*/ 365 w 365"/>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5" h="16">
                  <a:moveTo>
                    <a:pt x="8" y="0"/>
                  </a:moveTo>
                  <a:lnTo>
                    <a:pt x="6" y="0"/>
                  </a:lnTo>
                  <a:lnTo>
                    <a:pt x="3" y="2"/>
                  </a:lnTo>
                  <a:lnTo>
                    <a:pt x="0" y="5"/>
                  </a:lnTo>
                  <a:lnTo>
                    <a:pt x="0" y="10"/>
                  </a:lnTo>
                  <a:lnTo>
                    <a:pt x="3" y="13"/>
                  </a:lnTo>
                  <a:lnTo>
                    <a:pt x="6" y="16"/>
                  </a:lnTo>
                  <a:lnTo>
                    <a:pt x="360" y="16"/>
                  </a:lnTo>
                  <a:lnTo>
                    <a:pt x="363" y="13"/>
                  </a:lnTo>
                  <a:lnTo>
                    <a:pt x="365" y="10"/>
                  </a:lnTo>
                  <a:lnTo>
                    <a:pt x="365" y="5"/>
                  </a:lnTo>
                  <a:lnTo>
                    <a:pt x="363" y="2"/>
                  </a:lnTo>
                  <a:lnTo>
                    <a:pt x="360" y="0"/>
                  </a:lnTo>
                  <a:lnTo>
                    <a:pt x="35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1">
              <a:extLst>
                <a:ext uri="{FF2B5EF4-FFF2-40B4-BE49-F238E27FC236}">
                  <a16:creationId xmlns:a16="http://schemas.microsoft.com/office/drawing/2014/main" id="{4499E695-0FEF-40DE-8F10-F33F95DBFF0A}"/>
                </a:ext>
              </a:extLst>
            </p:cNvPr>
            <p:cNvSpPr>
              <a:spLocks/>
            </p:cNvSpPr>
            <p:nvPr/>
          </p:nvSpPr>
          <p:spPr bwMode="auto">
            <a:xfrm>
              <a:off x="5568778" y="2943655"/>
              <a:ext cx="619125" cy="25400"/>
            </a:xfrm>
            <a:custGeom>
              <a:avLst/>
              <a:gdLst>
                <a:gd name="T0" fmla="*/ 8 w 390"/>
                <a:gd name="T1" fmla="*/ 0 h 16"/>
                <a:gd name="T2" fmla="*/ 5 w 390"/>
                <a:gd name="T3" fmla="*/ 0 h 16"/>
                <a:gd name="T4" fmla="*/ 3 w 390"/>
                <a:gd name="T5" fmla="*/ 3 h 16"/>
                <a:gd name="T6" fmla="*/ 0 w 390"/>
                <a:gd name="T7" fmla="*/ 6 h 16"/>
                <a:gd name="T8" fmla="*/ 0 w 390"/>
                <a:gd name="T9" fmla="*/ 11 h 16"/>
                <a:gd name="T10" fmla="*/ 3 w 390"/>
                <a:gd name="T11" fmla="*/ 14 h 16"/>
                <a:gd name="T12" fmla="*/ 5 w 390"/>
                <a:gd name="T13" fmla="*/ 16 h 16"/>
                <a:gd name="T14" fmla="*/ 385 w 390"/>
                <a:gd name="T15" fmla="*/ 16 h 16"/>
                <a:gd name="T16" fmla="*/ 388 w 390"/>
                <a:gd name="T17" fmla="*/ 14 h 16"/>
                <a:gd name="T18" fmla="*/ 390 w 390"/>
                <a:gd name="T19" fmla="*/ 11 h 16"/>
                <a:gd name="T20" fmla="*/ 390 w 390"/>
                <a:gd name="T21" fmla="*/ 6 h 16"/>
                <a:gd name="T22" fmla="*/ 388 w 390"/>
                <a:gd name="T23" fmla="*/ 3 h 16"/>
                <a:gd name="T24" fmla="*/ 385 w 390"/>
                <a:gd name="T25" fmla="*/ 0 h 16"/>
                <a:gd name="T26" fmla="*/ 382 w 390"/>
                <a:gd name="T27" fmla="*/ 0 h 16"/>
                <a:gd name="T28" fmla="*/ 8 w 39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0"/>
                <a:gd name="T46" fmla="*/ 0 h 16"/>
                <a:gd name="T47" fmla="*/ 390 w 39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0" h="16">
                  <a:moveTo>
                    <a:pt x="8" y="0"/>
                  </a:moveTo>
                  <a:lnTo>
                    <a:pt x="5" y="0"/>
                  </a:lnTo>
                  <a:lnTo>
                    <a:pt x="3" y="3"/>
                  </a:lnTo>
                  <a:lnTo>
                    <a:pt x="0" y="6"/>
                  </a:lnTo>
                  <a:lnTo>
                    <a:pt x="0" y="11"/>
                  </a:lnTo>
                  <a:lnTo>
                    <a:pt x="3" y="14"/>
                  </a:lnTo>
                  <a:lnTo>
                    <a:pt x="5" y="16"/>
                  </a:lnTo>
                  <a:lnTo>
                    <a:pt x="385" y="16"/>
                  </a:lnTo>
                  <a:lnTo>
                    <a:pt x="388" y="14"/>
                  </a:lnTo>
                  <a:lnTo>
                    <a:pt x="390" y="11"/>
                  </a:lnTo>
                  <a:lnTo>
                    <a:pt x="390" y="6"/>
                  </a:lnTo>
                  <a:lnTo>
                    <a:pt x="388" y="3"/>
                  </a:lnTo>
                  <a:lnTo>
                    <a:pt x="385" y="0"/>
                  </a:lnTo>
                  <a:lnTo>
                    <a:pt x="38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4">
              <a:extLst>
                <a:ext uri="{FF2B5EF4-FFF2-40B4-BE49-F238E27FC236}">
                  <a16:creationId xmlns:a16="http://schemas.microsoft.com/office/drawing/2014/main" id="{DDF956C1-6B1B-4FB1-972E-28FD86D9F1E0}"/>
                </a:ext>
              </a:extLst>
            </p:cNvPr>
            <p:cNvSpPr>
              <a:spLocks/>
            </p:cNvSpPr>
            <p:nvPr/>
          </p:nvSpPr>
          <p:spPr bwMode="auto">
            <a:xfrm>
              <a:off x="6168853" y="1964167"/>
              <a:ext cx="977900" cy="1295401"/>
            </a:xfrm>
            <a:custGeom>
              <a:avLst/>
              <a:gdLst>
                <a:gd name="T0" fmla="*/ 8 w 616"/>
                <a:gd name="T1" fmla="*/ 0 h 816"/>
                <a:gd name="T2" fmla="*/ 6 w 616"/>
                <a:gd name="T3" fmla="*/ 0 h 816"/>
                <a:gd name="T4" fmla="*/ 3 w 616"/>
                <a:gd name="T5" fmla="*/ 3 h 816"/>
                <a:gd name="T6" fmla="*/ 0 w 616"/>
                <a:gd name="T7" fmla="*/ 5 h 816"/>
                <a:gd name="T8" fmla="*/ 0 w 616"/>
                <a:gd name="T9" fmla="*/ 811 h 816"/>
                <a:gd name="T10" fmla="*/ 3 w 616"/>
                <a:gd name="T11" fmla="*/ 814 h 816"/>
                <a:gd name="T12" fmla="*/ 6 w 616"/>
                <a:gd name="T13" fmla="*/ 816 h 816"/>
                <a:gd name="T14" fmla="*/ 611 w 616"/>
                <a:gd name="T15" fmla="*/ 816 h 816"/>
                <a:gd name="T16" fmla="*/ 613 w 616"/>
                <a:gd name="T17" fmla="*/ 814 h 816"/>
                <a:gd name="T18" fmla="*/ 616 w 616"/>
                <a:gd name="T19" fmla="*/ 811 h 816"/>
                <a:gd name="T20" fmla="*/ 616 w 616"/>
                <a:gd name="T21" fmla="*/ 5 h 816"/>
                <a:gd name="T22" fmla="*/ 613 w 616"/>
                <a:gd name="T23" fmla="*/ 3 h 816"/>
                <a:gd name="T24" fmla="*/ 611 w 616"/>
                <a:gd name="T25" fmla="*/ 0 h 816"/>
                <a:gd name="T26" fmla="*/ 608 w 616"/>
                <a:gd name="T27" fmla="*/ 0 h 816"/>
                <a:gd name="T28" fmla="*/ 8 w 616"/>
                <a:gd name="T29" fmla="*/ 0 h 816"/>
                <a:gd name="T30" fmla="*/ 8 w 616"/>
                <a:gd name="T31" fmla="*/ 16 h 816"/>
                <a:gd name="T32" fmla="*/ 608 w 616"/>
                <a:gd name="T33" fmla="*/ 16 h 816"/>
                <a:gd name="T34" fmla="*/ 600 w 616"/>
                <a:gd name="T35" fmla="*/ 8 h 816"/>
                <a:gd name="T36" fmla="*/ 600 w 616"/>
                <a:gd name="T37" fmla="*/ 808 h 816"/>
                <a:gd name="T38" fmla="*/ 608 w 616"/>
                <a:gd name="T39" fmla="*/ 800 h 816"/>
                <a:gd name="T40" fmla="*/ 8 w 616"/>
                <a:gd name="T41" fmla="*/ 800 h 816"/>
                <a:gd name="T42" fmla="*/ 16 w 616"/>
                <a:gd name="T43" fmla="*/ 808 h 816"/>
                <a:gd name="T44" fmla="*/ 16 w 616"/>
                <a:gd name="T45" fmla="*/ 8 h 816"/>
                <a:gd name="T46" fmla="*/ 8 w 616"/>
                <a:gd name="T47" fmla="*/ 16 h 816"/>
                <a:gd name="T48" fmla="*/ 8 w 616"/>
                <a:gd name="T49" fmla="*/ 0 h 8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6"/>
                <a:gd name="T76" fmla="*/ 0 h 816"/>
                <a:gd name="T77" fmla="*/ 616 w 616"/>
                <a:gd name="T78" fmla="*/ 816 h 8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6" h="816">
                  <a:moveTo>
                    <a:pt x="8" y="0"/>
                  </a:moveTo>
                  <a:lnTo>
                    <a:pt x="6" y="0"/>
                  </a:lnTo>
                  <a:lnTo>
                    <a:pt x="3" y="3"/>
                  </a:lnTo>
                  <a:lnTo>
                    <a:pt x="0" y="5"/>
                  </a:lnTo>
                  <a:lnTo>
                    <a:pt x="0" y="811"/>
                  </a:lnTo>
                  <a:lnTo>
                    <a:pt x="3" y="814"/>
                  </a:lnTo>
                  <a:lnTo>
                    <a:pt x="6" y="816"/>
                  </a:lnTo>
                  <a:lnTo>
                    <a:pt x="611" y="816"/>
                  </a:lnTo>
                  <a:lnTo>
                    <a:pt x="613" y="814"/>
                  </a:lnTo>
                  <a:lnTo>
                    <a:pt x="616" y="811"/>
                  </a:lnTo>
                  <a:lnTo>
                    <a:pt x="616" y="5"/>
                  </a:lnTo>
                  <a:lnTo>
                    <a:pt x="613" y="3"/>
                  </a:lnTo>
                  <a:lnTo>
                    <a:pt x="611" y="0"/>
                  </a:lnTo>
                  <a:lnTo>
                    <a:pt x="608" y="0"/>
                  </a:lnTo>
                  <a:lnTo>
                    <a:pt x="8" y="0"/>
                  </a:lnTo>
                  <a:lnTo>
                    <a:pt x="8" y="16"/>
                  </a:lnTo>
                  <a:lnTo>
                    <a:pt x="608" y="16"/>
                  </a:lnTo>
                  <a:lnTo>
                    <a:pt x="600" y="8"/>
                  </a:lnTo>
                  <a:lnTo>
                    <a:pt x="600" y="808"/>
                  </a:lnTo>
                  <a:lnTo>
                    <a:pt x="608" y="800"/>
                  </a:lnTo>
                  <a:lnTo>
                    <a:pt x="8" y="800"/>
                  </a:lnTo>
                  <a:lnTo>
                    <a:pt x="16" y="808"/>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Rectangle 27">
              <a:extLst>
                <a:ext uri="{FF2B5EF4-FFF2-40B4-BE49-F238E27FC236}">
                  <a16:creationId xmlns:a16="http://schemas.microsoft.com/office/drawing/2014/main" id="{39E84D08-990C-4600-9640-D5F1C35D2A1D}"/>
                </a:ext>
              </a:extLst>
            </p:cNvPr>
            <p:cNvSpPr>
              <a:spLocks noChangeArrowheads="1"/>
            </p:cNvSpPr>
            <p:nvPr/>
          </p:nvSpPr>
          <p:spPr bwMode="auto">
            <a:xfrm>
              <a:off x="6276803" y="2834118"/>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R</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27" name="Rectangle 28">
                  <a:extLst>
                    <a:ext uri="{FF2B5EF4-FFF2-40B4-BE49-F238E27FC236}">
                      <a16:creationId xmlns:a16="http://schemas.microsoft.com/office/drawing/2014/main" id="{733D6C09-1BB0-420D-9F39-9CB3A3710B6D}"/>
                    </a:ext>
                  </a:extLst>
                </p:cNvPr>
                <p:cNvSpPr>
                  <a:spLocks noChangeArrowheads="1"/>
                </p:cNvSpPr>
                <p:nvPr/>
              </p:nvSpPr>
              <p:spPr bwMode="auto">
                <a:xfrm>
                  <a:off x="6897516" y="2110705"/>
                  <a:ext cx="179536" cy="2405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kumimoji="0" lang="en-US" altLang="zh-CN" sz="1600" b="1" i="0" u="none" strike="noStrike" kern="0" cap="none" spc="0" normalizeH="0" baseline="0" noProof="0" smtClean="0">
                            <a:ln>
                              <a:noFill/>
                            </a:ln>
                            <a:solidFill>
                              <a:srgbClr val="000000"/>
                            </a:solidFill>
                            <a:effectLst/>
                            <a:uLnTx/>
                            <a:uFillTx/>
                            <a:latin typeface="Cambria Math" panose="02040503050406030204" pitchFamily="18" charset="0"/>
                          </a:rPr>
                          <m:t>𝐐</m:t>
                        </m:r>
                      </m:oMath>
                    </m:oMathPara>
                  </a14:m>
                  <a:endParaRPr lang="en-US" altLang="zh-CN" sz="3200" b="0" i="0">
                    <a:ea typeface="SimSun" panose="02010600030101010101" pitchFamily="2" charset="-122"/>
                  </a:endParaRPr>
                </a:p>
              </p:txBody>
            </p:sp>
          </mc:Choice>
          <mc:Fallback xmlns="">
            <p:sp>
              <p:nvSpPr>
                <p:cNvPr id="27" name="Rectangle 28">
                  <a:extLst>
                    <a:ext uri="{FF2B5EF4-FFF2-40B4-BE49-F238E27FC236}">
                      <a16:creationId xmlns:a16="http://schemas.microsoft.com/office/drawing/2014/main" id="{733D6C09-1BB0-420D-9F39-9CB3A3710B6D}"/>
                    </a:ext>
                  </a:extLst>
                </p:cNvPr>
                <p:cNvSpPr>
                  <a:spLocks noRot="1" noChangeAspect="1" noMove="1" noResize="1" noEditPoints="1" noAdjustHandles="1" noChangeArrowheads="1" noChangeShapeType="1" noTextEdit="1"/>
                </p:cNvSpPr>
                <p:nvPr/>
              </p:nvSpPr>
              <p:spPr bwMode="auto">
                <a:xfrm>
                  <a:off x="6897516" y="2110705"/>
                  <a:ext cx="179536" cy="240579"/>
                </a:xfrm>
                <a:prstGeom prst="rect">
                  <a:avLst/>
                </a:prstGeom>
                <a:blipFill>
                  <a:blip r:embed="rId7"/>
                  <a:stretch>
                    <a:fillRect l="-41379" r="-37931" b="-3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9">
                  <a:extLst>
                    <a:ext uri="{FF2B5EF4-FFF2-40B4-BE49-F238E27FC236}">
                      <a16:creationId xmlns:a16="http://schemas.microsoft.com/office/drawing/2014/main" id="{737E8C1A-E7FF-4A97-A19F-96E33C5E904D}"/>
                    </a:ext>
                  </a:extLst>
                </p:cNvPr>
                <p:cNvSpPr>
                  <a:spLocks noChangeArrowheads="1"/>
                </p:cNvSpPr>
                <p:nvPr/>
              </p:nvSpPr>
              <p:spPr bwMode="auto">
                <a:xfrm>
                  <a:off x="6897516" y="2836173"/>
                  <a:ext cx="179536" cy="2467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600" i="1" u="none" strike="noStrike" kern="0" cap="none" spc="0" normalizeH="0" baseline="0" noProof="0" smtClean="0">
                                <a:ln>
                                  <a:noFill/>
                                </a:ln>
                                <a:solidFill>
                                  <a:srgbClr val="000000"/>
                                </a:solidFill>
                                <a:effectLst/>
                                <a:uLnTx/>
                                <a:uFillTx/>
                                <a:latin typeface="Cambria Math" panose="02040503050406030204" pitchFamily="18" charset="0"/>
                              </a:rPr>
                            </m:ctrlPr>
                          </m:accPr>
                          <m:e>
                            <m:r>
                              <a:rPr kumimoji="0" lang="en-US" altLang="zh-CN" sz="1600" b="1" i="0" u="none" strike="noStrike" kern="0" cap="none" spc="0" normalizeH="0" baseline="0" noProof="0">
                                <a:ln>
                                  <a:noFill/>
                                </a:ln>
                                <a:solidFill>
                                  <a:srgbClr val="000000"/>
                                </a:solidFill>
                                <a:effectLst/>
                                <a:uLnTx/>
                                <a:uFillTx/>
                                <a:latin typeface="Cambria Math" panose="02040503050406030204" pitchFamily="18" charset="0"/>
                              </a:rPr>
                              <m:t>𝐐</m:t>
                            </m:r>
                          </m:e>
                        </m:acc>
                      </m:oMath>
                    </m:oMathPara>
                  </a14:m>
                  <a:endParaRPr lang="en-US" altLang="zh-CN" sz="3200" b="0">
                    <a:ea typeface="SimSun" panose="02010600030101010101" pitchFamily="2" charset="-122"/>
                  </a:endParaRPr>
                </a:p>
              </p:txBody>
            </p:sp>
          </mc:Choice>
          <mc:Fallback xmlns="">
            <p:sp>
              <p:nvSpPr>
                <p:cNvPr id="28" name="Rectangle 29">
                  <a:extLst>
                    <a:ext uri="{FF2B5EF4-FFF2-40B4-BE49-F238E27FC236}">
                      <a16:creationId xmlns:a16="http://schemas.microsoft.com/office/drawing/2014/main" id="{737E8C1A-E7FF-4A97-A19F-96E33C5E904D}"/>
                    </a:ext>
                  </a:extLst>
                </p:cNvPr>
                <p:cNvSpPr>
                  <a:spLocks noRot="1" noChangeAspect="1" noMove="1" noResize="1" noEditPoints="1" noAdjustHandles="1" noChangeArrowheads="1" noChangeShapeType="1" noTextEdit="1"/>
                </p:cNvSpPr>
                <p:nvPr/>
              </p:nvSpPr>
              <p:spPr bwMode="auto">
                <a:xfrm>
                  <a:off x="6897516" y="2836173"/>
                  <a:ext cx="179536" cy="246799"/>
                </a:xfrm>
                <a:prstGeom prst="rect">
                  <a:avLst/>
                </a:prstGeom>
                <a:blipFill>
                  <a:blip r:embed="rId8"/>
                  <a:stretch>
                    <a:fillRect l="-41379" r="-37931" b="-32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4" name="Rectangle 42">
              <a:extLst>
                <a:ext uri="{FF2B5EF4-FFF2-40B4-BE49-F238E27FC236}">
                  <a16:creationId xmlns:a16="http://schemas.microsoft.com/office/drawing/2014/main" id="{D01FF709-6253-483A-9EB4-90D7D02D4C5F}"/>
                </a:ext>
              </a:extLst>
            </p:cNvPr>
            <p:cNvSpPr>
              <a:spLocks noChangeArrowheads="1"/>
            </p:cNvSpPr>
            <p:nvPr/>
          </p:nvSpPr>
          <p:spPr bwMode="auto">
            <a:xfrm>
              <a:off x="6254578" y="210863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S</a:t>
              </a:r>
              <a:endParaRPr lang="en-US" altLang="zh-CN" sz="3200" b="0">
                <a:ea typeface="SimSun" panose="02010600030101010101" pitchFamily="2" charset="-122"/>
              </a:endParaRPr>
            </a:p>
          </p:txBody>
        </p:sp>
        <p:sp>
          <p:nvSpPr>
            <p:cNvPr id="47" name="Freeform 7">
              <a:extLst>
                <a:ext uri="{FF2B5EF4-FFF2-40B4-BE49-F238E27FC236}">
                  <a16:creationId xmlns:a16="http://schemas.microsoft.com/office/drawing/2014/main" id="{8AA3E1DA-A655-4E66-9B8E-EA4592BB2909}"/>
                </a:ext>
              </a:extLst>
            </p:cNvPr>
            <p:cNvSpPr>
              <a:spLocks/>
            </p:cNvSpPr>
            <p:nvPr/>
          </p:nvSpPr>
          <p:spPr bwMode="auto">
            <a:xfrm>
              <a:off x="7116793" y="2968702"/>
              <a:ext cx="636444" cy="25400"/>
            </a:xfrm>
            <a:custGeom>
              <a:avLst/>
              <a:gdLst>
                <a:gd name="T0" fmla="*/ 8 w 441"/>
                <a:gd name="T1" fmla="*/ 0 h 16"/>
                <a:gd name="T2" fmla="*/ 5 w 441"/>
                <a:gd name="T3" fmla="*/ 0 h 16"/>
                <a:gd name="T4" fmla="*/ 3 w 441"/>
                <a:gd name="T5" fmla="*/ 2 h 16"/>
                <a:gd name="T6" fmla="*/ 0 w 441"/>
                <a:gd name="T7" fmla="*/ 5 h 16"/>
                <a:gd name="T8" fmla="*/ 0 w 441"/>
                <a:gd name="T9" fmla="*/ 10 h 16"/>
                <a:gd name="T10" fmla="*/ 3 w 441"/>
                <a:gd name="T11" fmla="*/ 13 h 16"/>
                <a:gd name="T12" fmla="*/ 5 w 441"/>
                <a:gd name="T13" fmla="*/ 16 h 16"/>
                <a:gd name="T14" fmla="*/ 436 w 441"/>
                <a:gd name="T15" fmla="*/ 16 h 16"/>
                <a:gd name="T16" fmla="*/ 439 w 441"/>
                <a:gd name="T17" fmla="*/ 13 h 16"/>
                <a:gd name="T18" fmla="*/ 441 w 441"/>
                <a:gd name="T19" fmla="*/ 10 h 16"/>
                <a:gd name="T20" fmla="*/ 441 w 441"/>
                <a:gd name="T21" fmla="*/ 5 h 16"/>
                <a:gd name="T22" fmla="*/ 439 w 441"/>
                <a:gd name="T23" fmla="*/ 2 h 16"/>
                <a:gd name="T24" fmla="*/ 436 w 441"/>
                <a:gd name="T25" fmla="*/ 0 h 16"/>
                <a:gd name="T26" fmla="*/ 433 w 441"/>
                <a:gd name="T27" fmla="*/ 0 h 16"/>
                <a:gd name="T28" fmla="*/ 8 w 4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
                <a:gd name="T46" fmla="*/ 0 h 16"/>
                <a:gd name="T47" fmla="*/ 441 w 4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 h="16">
                  <a:moveTo>
                    <a:pt x="8" y="0"/>
                  </a:moveTo>
                  <a:lnTo>
                    <a:pt x="5" y="0"/>
                  </a:lnTo>
                  <a:lnTo>
                    <a:pt x="3" y="2"/>
                  </a:lnTo>
                  <a:lnTo>
                    <a:pt x="0" y="5"/>
                  </a:lnTo>
                  <a:lnTo>
                    <a:pt x="0" y="10"/>
                  </a:lnTo>
                  <a:lnTo>
                    <a:pt x="3" y="13"/>
                  </a:lnTo>
                  <a:lnTo>
                    <a:pt x="5" y="16"/>
                  </a:lnTo>
                  <a:lnTo>
                    <a:pt x="436" y="16"/>
                  </a:lnTo>
                  <a:lnTo>
                    <a:pt x="439" y="13"/>
                  </a:lnTo>
                  <a:lnTo>
                    <a:pt x="441" y="10"/>
                  </a:lnTo>
                  <a:lnTo>
                    <a:pt x="441" y="5"/>
                  </a:lnTo>
                  <a:lnTo>
                    <a:pt x="439" y="2"/>
                  </a:lnTo>
                  <a:lnTo>
                    <a:pt x="436" y="0"/>
                  </a:lnTo>
                  <a:lnTo>
                    <a:pt x="4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48494407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SR Latch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5643" y="1188515"/>
                <a:ext cx="5113157" cy="2240485"/>
              </a:xfrm>
            </p:spPr>
            <p:txBody>
              <a:bodyPr/>
              <a:lstStyle/>
              <a:p>
                <a:r>
                  <a:rPr lang="en-US" altLang="zh-CN" sz="2800"/>
                  <a:t>S = 1, R = 0: </a:t>
                </a:r>
              </a:p>
              <a:p>
                <a:pPr lvl="1"/>
                <a:r>
                  <a:rPr lang="en-US" altLang="zh-CN" sz="2400"/>
                  <a:t>Then </a:t>
                </a:r>
                <a14:m>
                  <m:oMath xmlns:m="http://schemas.openxmlformats.org/officeDocument/2006/math">
                    <m:r>
                      <m:rPr>
                        <m:sty m:val="p"/>
                      </m:rPr>
                      <a:rPr lang="en-US" altLang="zh-CN" sz="2400" b="0" i="0" smtClean="0">
                        <a:latin typeface="Cambria Math" panose="02040503050406030204" pitchFamily="18" charset="0"/>
                      </a:rPr>
                      <m:t>Q</m:t>
                    </m:r>
                  </m:oMath>
                </a14:m>
                <a:r>
                  <a:rPr lang="en-US" altLang="zh-CN" sz="2400"/>
                  <a:t> = 1 and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i="1">
                            <a:latin typeface="Cambria Math" panose="02040503050406030204" pitchFamily="18" charset="0"/>
                          </a:rPr>
                          <m:t>Q</m:t>
                        </m:r>
                      </m:e>
                    </m:acc>
                  </m:oMath>
                </a14:m>
                <a:r>
                  <a:rPr lang="en-US" altLang="zh-CN" sz="2400"/>
                  <a:t> = 0</a:t>
                </a:r>
              </a:p>
              <a:p>
                <a:endParaRPr lang="en-US" altLang="zh-CN" sz="2800"/>
              </a:p>
              <a:p>
                <a:endParaRPr lang="en-US" altLang="zh-CN" sz="2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5643" y="1188515"/>
                <a:ext cx="5113157" cy="2240485"/>
              </a:xfrm>
              <a:blipFill>
                <a:blip r:embed="rId6"/>
                <a:stretch>
                  <a:fillRect l="-2026" t="-2989"/>
                </a:stretch>
              </a:blipFill>
            </p:spPr>
            <p:txBody>
              <a:bodyPr/>
              <a:lstStyle/>
              <a:p>
                <a:r>
                  <a:rPr lang="en-US">
                    <a:noFill/>
                  </a:rPr>
                  <a:t> </a:t>
                </a:r>
              </a:p>
            </p:txBody>
          </p:sp>
        </mc:Fallback>
      </mc:AlternateContent>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25</a:t>
            </a:fld>
            <a:endParaRPr lang="en-US" altLang="zh-CN" sz="1600"/>
          </a:p>
        </p:txBody>
      </p:sp>
      <p:graphicFrame>
        <p:nvGraphicFramePr>
          <p:cNvPr id="9" name="Object 1">
            <a:extLst>
              <a:ext uri="{FF2B5EF4-FFF2-40B4-BE49-F238E27FC236}">
                <a16:creationId xmlns:a16="http://schemas.microsoft.com/office/drawing/2014/main" id="{8F30B936-5AA7-40FA-AD47-8B4C364A6760}"/>
              </a:ext>
            </a:extLst>
          </p:cNvPr>
          <p:cNvGraphicFramePr>
            <a:graphicFrameLocks noChangeAspect="1"/>
          </p:cNvGraphicFramePr>
          <p:nvPr>
            <p:custDataLst>
              <p:tags r:id="rId1"/>
            </p:custDataLst>
            <p:extLst>
              <p:ext uri="{D42A27DB-BD31-4B8C-83A1-F6EECF244321}">
                <p14:modId xmlns:p14="http://schemas.microsoft.com/office/powerpoint/2010/main" val="24161105"/>
              </p:ext>
            </p:extLst>
          </p:nvPr>
        </p:nvGraphicFramePr>
        <p:xfrm>
          <a:off x="5638800" y="1233856"/>
          <a:ext cx="2438400" cy="2043112"/>
        </p:xfrm>
        <a:graphic>
          <a:graphicData uri="http://schemas.openxmlformats.org/presentationml/2006/ole">
            <mc:AlternateContent xmlns:mc="http://schemas.openxmlformats.org/markup-compatibility/2006">
              <mc:Choice xmlns:v="urn:schemas-microsoft-com:vml" Requires="v">
                <p:oleObj name="VISIO" r:id="rId7" imgW="1057895" imgH="885396" progId="Visio.Drawing.6">
                  <p:embed/>
                </p:oleObj>
              </mc:Choice>
              <mc:Fallback>
                <p:oleObj name="VISIO" r:id="rId7" imgW="1057895" imgH="885396" progId="Visio.Drawing.6">
                  <p:embed/>
                  <p:pic>
                    <p:nvPicPr>
                      <p:cNvPr id="9" name="Object 1">
                        <a:extLst>
                          <a:ext uri="{FF2B5EF4-FFF2-40B4-BE49-F238E27FC236}">
                            <a16:creationId xmlns:a16="http://schemas.microsoft.com/office/drawing/2014/main" id="{8F30B936-5AA7-40FA-AD47-8B4C364A67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1233856"/>
                        <a:ext cx="2438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2">
            <a:extLst>
              <a:ext uri="{FF2B5EF4-FFF2-40B4-BE49-F238E27FC236}">
                <a16:creationId xmlns:a16="http://schemas.microsoft.com/office/drawing/2014/main" id="{30E70B4C-3596-446A-86CB-E70E51CCB1B6}"/>
              </a:ext>
            </a:extLst>
          </p:cNvPr>
          <p:cNvGraphicFramePr>
            <a:graphicFrameLocks noChangeAspect="1"/>
          </p:cNvGraphicFramePr>
          <p:nvPr>
            <p:custDataLst>
              <p:tags r:id="rId2"/>
            </p:custDataLst>
            <p:extLst>
              <p:ext uri="{D42A27DB-BD31-4B8C-83A1-F6EECF244321}">
                <p14:modId xmlns:p14="http://schemas.microsoft.com/office/powerpoint/2010/main" val="2477790301"/>
              </p:ext>
            </p:extLst>
          </p:nvPr>
        </p:nvGraphicFramePr>
        <p:xfrm>
          <a:off x="5638800" y="3962400"/>
          <a:ext cx="2438400" cy="2043112"/>
        </p:xfrm>
        <a:graphic>
          <a:graphicData uri="http://schemas.openxmlformats.org/presentationml/2006/ole">
            <mc:AlternateContent xmlns:mc="http://schemas.openxmlformats.org/markup-compatibility/2006">
              <mc:Choice xmlns:v="urn:schemas-microsoft-com:vml" Requires="v">
                <p:oleObj name="VISIO" r:id="rId9" imgW="1057895" imgH="885396" progId="Visio.Drawing.6">
                  <p:embed/>
                </p:oleObj>
              </mc:Choice>
              <mc:Fallback>
                <p:oleObj name="VISIO" r:id="rId9" imgW="1057895" imgH="885396" progId="Visio.Drawing.6">
                  <p:embed/>
                  <p:pic>
                    <p:nvPicPr>
                      <p:cNvPr id="10" name="Object 2">
                        <a:extLst>
                          <a:ext uri="{FF2B5EF4-FFF2-40B4-BE49-F238E27FC236}">
                            <a16:creationId xmlns:a16="http://schemas.microsoft.com/office/drawing/2014/main" id="{30E70B4C-3596-446A-86CB-E70E51CCB1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3962400"/>
                        <a:ext cx="24384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A2FE7F2-696A-1B4B-82A6-2569A1A91CD8}"/>
                  </a:ext>
                </a:extLst>
              </p:cNvPr>
              <p:cNvSpPr txBox="1">
                <a:spLocks/>
              </p:cNvSpPr>
              <p:nvPr/>
            </p:nvSpPr>
            <p:spPr bwMode="auto">
              <a:xfrm>
                <a:off x="525643" y="4008437"/>
                <a:ext cx="5113157" cy="225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800" kern="0" baseline="0"/>
                  <a:t>S = 0, R = 1: </a:t>
                </a:r>
              </a:p>
              <a:p>
                <a:pPr lvl="1"/>
                <a:r>
                  <a:rPr lang="en-US" altLang="zh-CN" sz="2400" kern="0" baseline="0"/>
                  <a:t>Then </a:t>
                </a:r>
                <a14:m>
                  <m:oMath xmlns:m="http://schemas.openxmlformats.org/officeDocument/2006/math">
                    <m:acc>
                      <m:accPr>
                        <m:chr m:val="̅"/>
                        <m:ctrlPr>
                          <a:rPr lang="en-US" altLang="zh-CN" sz="2400" i="1" kern="0" baseline="0" smtClean="0">
                            <a:latin typeface="Cambria Math" panose="02040503050406030204" pitchFamily="18" charset="0"/>
                          </a:rPr>
                        </m:ctrlPr>
                      </m:accPr>
                      <m:e>
                        <m:r>
                          <m:rPr>
                            <m:sty m:val="p"/>
                          </m:rPr>
                          <a:rPr lang="en-US" altLang="zh-CN" sz="2400" i="1" kern="0" baseline="0">
                            <a:latin typeface="Cambria Math" panose="02040503050406030204" pitchFamily="18" charset="0"/>
                          </a:rPr>
                          <m:t>Q</m:t>
                        </m:r>
                      </m:e>
                    </m:acc>
                  </m:oMath>
                </a14:m>
                <a:r>
                  <a:rPr lang="en-US" altLang="zh-CN" sz="2400" kern="0" baseline="0"/>
                  <a:t> = 1 and </a:t>
                </a:r>
                <a14:m>
                  <m:oMath xmlns:m="http://schemas.openxmlformats.org/officeDocument/2006/math">
                    <m:r>
                      <m:rPr>
                        <m:sty m:val="p"/>
                      </m:rPr>
                      <a:rPr lang="en-US" altLang="zh-CN" sz="2400" i="1" kern="0" baseline="0">
                        <a:latin typeface="Cambria Math" panose="02040503050406030204" pitchFamily="18" charset="0"/>
                      </a:rPr>
                      <m:t>Q</m:t>
                    </m:r>
                  </m:oMath>
                </a14:m>
                <a:r>
                  <a:rPr lang="en-US" altLang="zh-CN" sz="2400" kern="0" baseline="0"/>
                  <a:t> = 0</a:t>
                </a:r>
              </a:p>
              <a:p>
                <a:endParaRPr lang="en-US" altLang="zh-CN" sz="2800" kern="0" baseline="0"/>
              </a:p>
              <a:p>
                <a:endParaRPr lang="en-US" altLang="zh-CN" sz="2800" kern="0" baseline="0"/>
              </a:p>
            </p:txBody>
          </p:sp>
        </mc:Choice>
        <mc:Fallback xmlns="">
          <p:sp>
            <p:nvSpPr>
              <p:cNvPr id="7" name="Content Placeholder 2">
                <a:extLst>
                  <a:ext uri="{FF2B5EF4-FFF2-40B4-BE49-F238E27FC236}">
                    <a16:creationId xmlns:a16="http://schemas.microsoft.com/office/drawing/2014/main" id="{4A2FE7F2-696A-1B4B-82A6-2569A1A91CD8}"/>
                  </a:ext>
                </a:extLst>
              </p:cNvPr>
              <p:cNvSpPr txBox="1">
                <a:spLocks noRot="1" noChangeAspect="1" noMove="1" noResize="1" noEditPoints="1" noAdjustHandles="1" noChangeArrowheads="1" noChangeShapeType="1" noTextEdit="1"/>
              </p:cNvSpPr>
              <p:nvPr/>
            </p:nvSpPr>
            <p:spPr bwMode="auto">
              <a:xfrm>
                <a:off x="525643" y="4008437"/>
                <a:ext cx="5113157" cy="2251869"/>
              </a:xfrm>
              <a:prstGeom prst="rect">
                <a:avLst/>
              </a:prstGeom>
              <a:blipFill>
                <a:blip r:embed="rId11"/>
                <a:stretch>
                  <a:fillRect l="-2026" t="-298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3776645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SR Latch Analysis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5643" y="1188516"/>
                <a:ext cx="7772400" cy="1707998"/>
              </a:xfrm>
            </p:spPr>
            <p:txBody>
              <a:bodyPr/>
              <a:lstStyle/>
              <a:p>
                <a:r>
                  <a:rPr lang="en-US" altLang="zh-CN" sz="2800"/>
                  <a:t>S = 0, R = 0: </a:t>
                </a:r>
              </a:p>
              <a:p>
                <a:pPr lvl="1"/>
                <a:r>
                  <a:rPr lang="en-US" altLang="zh-CN" sz="2400"/>
                  <a:t>Then </a:t>
                </a:r>
                <a14:m>
                  <m:oMath xmlns:m="http://schemas.openxmlformats.org/officeDocument/2006/math">
                    <m:r>
                      <m:rPr>
                        <m:sty m:val="p"/>
                      </m:rPr>
                      <a:rPr lang="en-US" altLang="zh-CN" sz="2400" b="0" i="0" smtClean="0">
                        <a:latin typeface="Cambria Math" panose="02040503050406030204" pitchFamily="18" charset="0"/>
                      </a:rPr>
                      <m:t>Q</m:t>
                    </m:r>
                  </m:oMath>
                </a14:m>
                <a:r>
                  <a:rPr lang="en-US" altLang="zh-CN" sz="2400"/>
                  <a:t> = </a:t>
                </a:r>
                <a14:m>
                  <m:oMath xmlns:m="http://schemas.openxmlformats.org/officeDocument/2006/math">
                    <m:r>
                      <m:rPr>
                        <m:sty m:val="p"/>
                      </m:rPr>
                      <a:rPr lang="en-US" altLang="zh-CN" sz="2400">
                        <a:latin typeface="Cambria Math" panose="02040503050406030204" pitchFamily="18" charset="0"/>
                      </a:rPr>
                      <m:t>Q</m:t>
                    </m:r>
                    <m:r>
                      <m:rPr>
                        <m:sty m:val="p"/>
                      </m:rPr>
                      <a:rPr lang="en-US" altLang="zh-CN" sz="2400" b="0" i="0" baseline="-25000" smtClean="0">
                        <a:latin typeface="Cambria Math" panose="02040503050406030204" pitchFamily="18" charset="0"/>
                      </a:rPr>
                      <m:t>prev</m:t>
                    </m:r>
                  </m:oMath>
                </a14:m>
                <a:endParaRPr lang="en-US" altLang="zh-CN" sz="2400" baseline="-25000"/>
              </a:p>
              <a:p>
                <a:endParaRPr lang="en-US" altLang="zh-CN" sz="2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5643" y="1188516"/>
                <a:ext cx="7772400" cy="1707998"/>
              </a:xfrm>
              <a:blipFill>
                <a:blip r:embed="rId6"/>
                <a:stretch>
                  <a:fillRect l="-1333" t="-3929"/>
                </a:stretch>
              </a:blipFill>
            </p:spPr>
            <p:txBody>
              <a:bodyPr/>
              <a:lstStyle/>
              <a:p>
                <a:r>
                  <a:rPr lang="en-US">
                    <a:noFill/>
                  </a:rPr>
                  <a:t> </a:t>
                </a:r>
              </a:p>
            </p:txBody>
          </p:sp>
        </mc:Fallback>
      </mc:AlternateContent>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26</a:t>
            </a:fld>
            <a:endParaRPr lang="en-US" altLang="zh-CN" sz="1600"/>
          </a:p>
        </p:txBody>
      </p:sp>
      <p:graphicFrame>
        <p:nvGraphicFramePr>
          <p:cNvPr id="7" name="Object 13">
            <a:extLst>
              <a:ext uri="{FF2B5EF4-FFF2-40B4-BE49-F238E27FC236}">
                <a16:creationId xmlns:a16="http://schemas.microsoft.com/office/drawing/2014/main" id="{735BC706-2863-4BED-BD85-442AA6082B7E}"/>
              </a:ext>
            </a:extLst>
          </p:cNvPr>
          <p:cNvGraphicFramePr>
            <a:graphicFrameLocks noChangeAspect="1"/>
          </p:cNvGraphicFramePr>
          <p:nvPr>
            <p:custDataLst>
              <p:tags r:id="rId1"/>
            </p:custDataLst>
            <p:extLst>
              <p:ext uri="{D42A27DB-BD31-4B8C-83A1-F6EECF244321}">
                <p14:modId xmlns:p14="http://schemas.microsoft.com/office/powerpoint/2010/main" val="1825499866"/>
              </p:ext>
            </p:extLst>
          </p:nvPr>
        </p:nvGraphicFramePr>
        <p:xfrm>
          <a:off x="3543719" y="1144634"/>
          <a:ext cx="5943600" cy="2664868"/>
        </p:xfrm>
        <a:graphic>
          <a:graphicData uri="http://schemas.openxmlformats.org/presentationml/2006/ole">
            <mc:AlternateContent xmlns:mc="http://schemas.openxmlformats.org/markup-compatibility/2006">
              <mc:Choice xmlns:v="urn:schemas-microsoft-com:vml" Requires="v">
                <p:oleObj name="VISIO" r:id="rId7" imgW="2486160" imgH="1114560" progId="Visio.Drawing.6">
                  <p:embed/>
                </p:oleObj>
              </mc:Choice>
              <mc:Fallback>
                <p:oleObj name="VISIO" r:id="rId7" imgW="2486160" imgH="1114560" progId="Visio.Drawing.6">
                  <p:embed/>
                  <p:pic>
                    <p:nvPicPr>
                      <p:cNvPr id="7" name="Object 13">
                        <a:extLst>
                          <a:ext uri="{FF2B5EF4-FFF2-40B4-BE49-F238E27FC236}">
                            <a16:creationId xmlns:a16="http://schemas.microsoft.com/office/drawing/2014/main" id="{735BC706-2863-4BED-BD85-442AA6082B7E}"/>
                          </a:ext>
                        </a:extLst>
                      </p:cNvPr>
                      <p:cNvPicPr>
                        <a:picLocks noChangeAspect="1" noChangeArrowheads="1"/>
                      </p:cNvPicPr>
                      <p:nvPr/>
                    </p:nvPicPr>
                    <p:blipFill>
                      <a:blip r:embed="rId8"/>
                      <a:srcRect/>
                      <a:stretch>
                        <a:fillRect/>
                      </a:stretch>
                    </p:blipFill>
                    <p:spPr bwMode="auto">
                      <a:xfrm>
                        <a:off x="3543719" y="1144634"/>
                        <a:ext cx="5943600" cy="2664868"/>
                      </a:xfrm>
                      <a:prstGeom prst="rect">
                        <a:avLst/>
                      </a:prstGeom>
                      <a:noFill/>
                      <a:ln>
                        <a:noFill/>
                      </a:ln>
                      <a:effectLst/>
                    </p:spPr>
                  </p:pic>
                </p:oleObj>
              </mc:Fallback>
            </mc:AlternateContent>
          </a:graphicData>
        </a:graphic>
      </p:graphicFrame>
      <p:graphicFrame>
        <p:nvGraphicFramePr>
          <p:cNvPr id="8" name="Object 1">
            <a:extLst>
              <a:ext uri="{FF2B5EF4-FFF2-40B4-BE49-F238E27FC236}">
                <a16:creationId xmlns:a16="http://schemas.microsoft.com/office/drawing/2014/main" id="{14E5EE37-7290-4014-8679-6475892FAA7F}"/>
              </a:ext>
            </a:extLst>
          </p:cNvPr>
          <p:cNvGraphicFramePr>
            <a:graphicFrameLocks noChangeAspect="1"/>
          </p:cNvGraphicFramePr>
          <p:nvPr>
            <p:custDataLst>
              <p:tags r:id="rId2"/>
            </p:custDataLst>
            <p:extLst>
              <p:ext uri="{D42A27DB-BD31-4B8C-83A1-F6EECF244321}">
                <p14:modId xmlns:p14="http://schemas.microsoft.com/office/powerpoint/2010/main" val="4278912615"/>
              </p:ext>
            </p:extLst>
          </p:nvPr>
        </p:nvGraphicFramePr>
        <p:xfrm>
          <a:off x="5067072" y="3923563"/>
          <a:ext cx="2514600" cy="2106196"/>
        </p:xfrm>
        <a:graphic>
          <a:graphicData uri="http://schemas.openxmlformats.org/presentationml/2006/ole">
            <mc:AlternateContent xmlns:mc="http://schemas.openxmlformats.org/markup-compatibility/2006">
              <mc:Choice xmlns:v="urn:schemas-microsoft-com:vml" Requires="v">
                <p:oleObj name="VISIO" r:id="rId9" imgW="1057895" imgH="885396" progId="Visio.Drawing.6">
                  <p:embed/>
                </p:oleObj>
              </mc:Choice>
              <mc:Fallback>
                <p:oleObj name="VISIO" r:id="rId9" imgW="1057895" imgH="885396" progId="Visio.Drawing.6">
                  <p:embed/>
                  <p:pic>
                    <p:nvPicPr>
                      <p:cNvPr id="8" name="Object 1">
                        <a:extLst>
                          <a:ext uri="{FF2B5EF4-FFF2-40B4-BE49-F238E27FC236}">
                            <a16:creationId xmlns:a16="http://schemas.microsoft.com/office/drawing/2014/main" id="{14E5EE37-7290-4014-8679-6475892FAA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7072" y="3923563"/>
                        <a:ext cx="2514600" cy="2106196"/>
                      </a:xfrm>
                      <a:prstGeom prst="rect">
                        <a:avLst/>
                      </a:prstGeom>
                      <a:noFill/>
                      <a:ln>
                        <a:noFill/>
                      </a:ln>
                      <a:effectLst/>
                    </p:spPr>
                  </p:pic>
                </p:oleObj>
              </mc:Fallback>
            </mc:AlternateContent>
          </a:graphicData>
        </a:graphic>
      </p:graphicFrame>
      <p:sp>
        <p:nvSpPr>
          <p:cNvPr id="11" name="Rectangle 3">
            <a:extLst>
              <a:ext uri="{FF2B5EF4-FFF2-40B4-BE49-F238E27FC236}">
                <a16:creationId xmlns:a16="http://schemas.microsoft.com/office/drawing/2014/main" id="{3B38B949-D44E-41A0-9D15-2AA7DD2EEBF0}"/>
              </a:ext>
            </a:extLst>
          </p:cNvPr>
          <p:cNvSpPr txBox="1">
            <a:spLocks noChangeArrowheads="1"/>
          </p:cNvSpPr>
          <p:nvPr/>
        </p:nvSpPr>
        <p:spPr bwMode="auto">
          <a:xfrm>
            <a:off x="792076" y="5124870"/>
            <a:ext cx="2102840" cy="60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2400" b="1" kern="0" baseline="0">
                <a:solidFill>
                  <a:srgbClr val="C00000"/>
                </a:solidFill>
                <a:ea typeface="宋体" pitchFamily="2" charset="-122"/>
              </a:rPr>
              <a:t>Invalid state!</a:t>
            </a:r>
          </a:p>
        </p:txBody>
      </p:sp>
      <p:sp>
        <p:nvSpPr>
          <p:cNvPr id="12" name="Rectangle 3">
            <a:extLst>
              <a:ext uri="{FF2B5EF4-FFF2-40B4-BE49-F238E27FC236}">
                <a16:creationId xmlns:a16="http://schemas.microsoft.com/office/drawing/2014/main" id="{75DB029C-BF4D-4588-8C27-81F88AB35CB0}"/>
              </a:ext>
            </a:extLst>
          </p:cNvPr>
          <p:cNvSpPr txBox="1">
            <a:spLocks noChangeArrowheads="1"/>
          </p:cNvSpPr>
          <p:nvPr/>
        </p:nvSpPr>
        <p:spPr bwMode="auto">
          <a:xfrm>
            <a:off x="525643" y="2104245"/>
            <a:ext cx="2102840" cy="60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2400" b="1" kern="0" baseline="0">
                <a:solidFill>
                  <a:srgbClr val="C00000"/>
                </a:solidFill>
                <a:ea typeface="宋体" pitchFamily="2" charset="-122"/>
              </a:rPr>
              <a:t>Memory!</a:t>
            </a:r>
          </a:p>
        </p:txBody>
      </p:sp>
      <p:sp>
        <p:nvSpPr>
          <p:cNvPr id="13" name="TextBox 1">
            <a:extLst>
              <a:ext uri="{FF2B5EF4-FFF2-40B4-BE49-F238E27FC236}">
                <a16:creationId xmlns:a16="http://schemas.microsoft.com/office/drawing/2014/main" id="{F511D364-D200-4255-B6AD-F45F9792B17E}"/>
              </a:ext>
            </a:extLst>
          </p:cNvPr>
          <p:cNvSpPr txBox="1">
            <a:spLocks noChangeArrowheads="1"/>
          </p:cNvSpPr>
          <p:nvPr/>
        </p:nvSpPr>
        <p:spPr bwMode="auto">
          <a:xfrm>
            <a:off x="6860737" y="4119498"/>
            <a:ext cx="640628" cy="1910261"/>
          </a:xfrm>
          <a:prstGeom prst="rect">
            <a:avLst/>
          </a:prstGeom>
          <a:noFill/>
          <a:ln w="19050">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endParaRPr lang="nn-NO" altLang="zh-CN" sz="1800" b="1" u="none" baseline="0">
              <a:ea typeface="宋体" pitchFamily="2" charset="-122"/>
            </a:endParaRPr>
          </a:p>
        </p:txBody>
      </p:sp>
      <p:sp>
        <p:nvSpPr>
          <p:cNvPr id="14" name="TextBox 1">
            <a:extLst>
              <a:ext uri="{FF2B5EF4-FFF2-40B4-BE49-F238E27FC236}">
                <a16:creationId xmlns:a16="http://schemas.microsoft.com/office/drawing/2014/main" id="{A7D9A453-7585-4041-9F26-B5A2B8A5BA8D}"/>
              </a:ext>
            </a:extLst>
          </p:cNvPr>
          <p:cNvSpPr txBox="1">
            <a:spLocks noChangeArrowheads="1"/>
          </p:cNvSpPr>
          <p:nvPr/>
        </p:nvSpPr>
        <p:spPr bwMode="auto">
          <a:xfrm>
            <a:off x="4091529" y="1209137"/>
            <a:ext cx="4206514" cy="471600"/>
          </a:xfrm>
          <a:prstGeom prst="rect">
            <a:avLst/>
          </a:prstGeom>
          <a:noFill/>
          <a:ln w="19050">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endParaRPr lang="nn-NO" altLang="zh-CN" sz="1800" b="1" u="none" baseline="0">
              <a:ea typeface="宋体" pitchFamily="2" charset="-122"/>
            </a:endParaRP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E75507DD-84ED-4005-A87E-6A120985F971}"/>
                  </a:ext>
                </a:extLst>
              </p:cNvPr>
              <p:cNvSpPr txBox="1">
                <a:spLocks/>
              </p:cNvSpPr>
              <p:nvPr/>
            </p:nvSpPr>
            <p:spPr bwMode="auto">
              <a:xfrm>
                <a:off x="525643" y="4261052"/>
                <a:ext cx="7772400" cy="217260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800" kern="0" baseline="0"/>
                  <a:t>S = 1, R = 1: </a:t>
                </a:r>
              </a:p>
              <a:p>
                <a:pPr lvl="1"/>
                <a:r>
                  <a:rPr lang="en-US" altLang="zh-CN" sz="2400" kern="0" baseline="0"/>
                  <a:t>Then </a:t>
                </a:r>
                <a14:m>
                  <m:oMath xmlns:m="http://schemas.openxmlformats.org/officeDocument/2006/math">
                    <m:r>
                      <m:rPr>
                        <m:sty m:val="p"/>
                      </m:rPr>
                      <a:rPr lang="en-US" altLang="zh-CN" sz="2400" i="1" kern="0" baseline="0">
                        <a:latin typeface="Cambria Math" panose="02040503050406030204" pitchFamily="18" charset="0"/>
                      </a:rPr>
                      <m:t>Q</m:t>
                    </m:r>
                  </m:oMath>
                </a14:m>
                <a:r>
                  <a:rPr lang="en-US" altLang="zh-CN" sz="2400" kern="0" baseline="0"/>
                  <a:t> = 0, </a:t>
                </a:r>
                <a14:m>
                  <m:oMath xmlns:m="http://schemas.openxmlformats.org/officeDocument/2006/math">
                    <m:acc>
                      <m:accPr>
                        <m:chr m:val="̅"/>
                        <m:ctrlPr>
                          <a:rPr lang="en-US" altLang="zh-CN" sz="2400" i="1" kern="0" baseline="0" smtClean="0">
                            <a:latin typeface="Cambria Math" panose="02040503050406030204" pitchFamily="18" charset="0"/>
                          </a:rPr>
                        </m:ctrlPr>
                      </m:accPr>
                      <m:e>
                        <m:r>
                          <m:rPr>
                            <m:sty m:val="p"/>
                          </m:rPr>
                          <a:rPr lang="en-US" altLang="zh-CN" sz="2400" i="1" kern="0" baseline="0">
                            <a:latin typeface="Cambria Math" panose="02040503050406030204" pitchFamily="18" charset="0"/>
                          </a:rPr>
                          <m:t>Q</m:t>
                        </m:r>
                      </m:e>
                    </m:acc>
                  </m:oMath>
                </a14:m>
                <a:r>
                  <a:rPr lang="en-US" altLang="zh-CN" sz="2400" kern="0" baseline="0"/>
                  <a:t> = 0</a:t>
                </a:r>
                <a:endParaRPr lang="en-US" altLang="zh-CN" kern="0" baseline="0"/>
              </a:p>
              <a:p>
                <a:endParaRPr lang="en-US" altLang="zh-CN" sz="2800" kern="0" baseline="0"/>
              </a:p>
            </p:txBody>
          </p:sp>
        </mc:Choice>
        <mc:Fallback xmlns="">
          <p:sp>
            <p:nvSpPr>
              <p:cNvPr id="15" name="Content Placeholder 2">
                <a:extLst>
                  <a:ext uri="{FF2B5EF4-FFF2-40B4-BE49-F238E27FC236}">
                    <a16:creationId xmlns:a16="http://schemas.microsoft.com/office/drawing/2014/main" id="{E75507DD-84ED-4005-A87E-6A120985F971}"/>
                  </a:ext>
                </a:extLst>
              </p:cNvPr>
              <p:cNvSpPr txBox="1">
                <a:spLocks noRot="1" noChangeAspect="1" noMove="1" noResize="1" noEditPoints="1" noAdjustHandles="1" noChangeArrowheads="1" noChangeShapeType="1" noTextEdit="1"/>
              </p:cNvSpPr>
              <p:nvPr/>
            </p:nvSpPr>
            <p:spPr bwMode="auto">
              <a:xfrm>
                <a:off x="525643" y="4261052"/>
                <a:ext cx="7772400" cy="2172601"/>
              </a:xfrm>
              <a:prstGeom prst="rect">
                <a:avLst/>
              </a:prstGeom>
              <a:blipFill>
                <a:blip r:embed="rId11"/>
                <a:stretch>
                  <a:fillRect l="-1333" t="-30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44288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SR Latch </a:t>
            </a:r>
            <a:r>
              <a:rPr lang="en-US" altLang="zh-CN"/>
              <a:t>with NOR Gates</a:t>
            </a:r>
            <a:endParaRPr lang="en-US"/>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27</a:t>
            </a:fld>
            <a:endParaRPr lang="en-US" altLang="zh-CN" sz="1600"/>
          </a:p>
        </p:txBody>
      </p:sp>
      <p:pic>
        <p:nvPicPr>
          <p:cNvPr id="7" name="Picture 2" descr="AADZMBY0.jpg">
            <a:extLst>
              <a:ext uri="{FF2B5EF4-FFF2-40B4-BE49-F238E27FC236}">
                <a16:creationId xmlns:a16="http://schemas.microsoft.com/office/drawing/2014/main" id="{16854E65-491E-4645-8F84-9EE8538192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043" y="2064244"/>
            <a:ext cx="82296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88925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Logic Simulation of SR Latch Behavior</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28</a:t>
            </a:fld>
            <a:endParaRPr lang="en-US" altLang="zh-CN" sz="1600"/>
          </a:p>
        </p:txBody>
      </p:sp>
      <p:pic>
        <p:nvPicPr>
          <p:cNvPr id="6" name="Picture 2" descr="AADZMBZ0.jpg">
            <a:extLst>
              <a:ext uri="{FF2B5EF4-FFF2-40B4-BE49-F238E27FC236}">
                <a16:creationId xmlns:a16="http://schemas.microsoft.com/office/drawing/2014/main" id="{C3833CB9-B572-4125-A026-027D0B5F71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91" y="2454553"/>
            <a:ext cx="9050417" cy="286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350768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25643" y="83141"/>
                <a:ext cx="7970400" cy="1020763"/>
              </a:xfrm>
            </p:spPr>
            <p:txBody>
              <a:bodyPr/>
              <a:lstStyle/>
              <a:p>
                <a14:m>
                  <m:oMath xmlns:m="http://schemas.openxmlformats.org/officeDocument/2006/math">
                    <m:acc>
                      <m:accPr>
                        <m:chr m:val="̅"/>
                        <m:ctrlPr>
                          <a:rPr lang="en-US" altLang="zh-CN" sz="3200" i="1" smtClean="0">
                            <a:latin typeface="Cambria Math" panose="02040503050406030204" pitchFamily="18" charset="0"/>
                          </a:rPr>
                        </m:ctrlPr>
                      </m:accPr>
                      <m:e>
                        <m:r>
                          <a:rPr lang="en-US" altLang="zh-CN" sz="3200" b="1" i="0" smtClean="0">
                            <a:latin typeface="Cambria Math" panose="02040503050406030204" pitchFamily="18" charset="0"/>
                          </a:rPr>
                          <m:t>𝐒</m:t>
                        </m:r>
                      </m:e>
                    </m:acc>
                    <m:acc>
                      <m:accPr>
                        <m:chr m:val="̅"/>
                        <m:ctrlPr>
                          <a:rPr lang="en-US" altLang="zh-CN" i="1">
                            <a:latin typeface="Cambria Math" panose="02040503050406030204" pitchFamily="18" charset="0"/>
                          </a:rPr>
                        </m:ctrlPr>
                      </m:accPr>
                      <m:e>
                        <m:r>
                          <a:rPr lang="en-US" altLang="zh-CN" b="1" i="0">
                            <a:latin typeface="Cambria Math" panose="02040503050406030204" pitchFamily="18" charset="0"/>
                          </a:rPr>
                          <m:t>𝐑</m:t>
                        </m:r>
                      </m:e>
                    </m:acc>
                  </m:oMath>
                </a14:m>
                <a:r>
                  <a:rPr lang="en-US"/>
                  <a:t> Latch with NAND Gates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25643" y="83141"/>
                <a:ext cx="7970400" cy="1020763"/>
              </a:xfrm>
              <a:blipFill>
                <a:blip r:embed="rId3"/>
                <a:stretch>
                  <a:fillRect/>
                </a:stretch>
              </a:blipFill>
            </p:spPr>
            <p:txBody>
              <a:bodyPr/>
              <a:lstStyle/>
              <a:p>
                <a:r>
                  <a:rPr lang="en-US">
                    <a:noFill/>
                  </a:rPr>
                  <a:t> </a:t>
                </a:r>
              </a:p>
            </p:txBody>
          </p:sp>
        </mc:Fallback>
      </mc:AlternateContent>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29</a:t>
            </a:fld>
            <a:endParaRPr lang="en-US" altLang="zh-CN" sz="1600"/>
          </a:p>
        </p:txBody>
      </p:sp>
      <p:pic>
        <p:nvPicPr>
          <p:cNvPr id="6" name="Picture 3" descr="AAHRTWD0.jpg">
            <a:extLst>
              <a:ext uri="{FF2B5EF4-FFF2-40B4-BE49-F238E27FC236}">
                <a16:creationId xmlns:a16="http://schemas.microsoft.com/office/drawing/2014/main" id="{20C7327D-3C86-4DD5-8A97-0B73C344974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043" y="2030746"/>
            <a:ext cx="82296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3471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altLang="zh-CN"/>
              <a:t>Introduction to sequential circuits</a:t>
            </a:r>
          </a:p>
          <a:p>
            <a:r>
              <a:rPr lang="en-US" altLang="zh-CN"/>
              <a:t>Basic sequential logic elements</a:t>
            </a:r>
          </a:p>
          <a:p>
            <a:r>
              <a:rPr lang="en-US" altLang="zh-CN"/>
              <a:t>Synchronous sequential logic design</a:t>
            </a:r>
          </a:p>
          <a:p>
            <a:r>
              <a:rPr lang="en-US" altLang="zh-CN"/>
              <a:t>Classic sequential logic elements</a:t>
            </a:r>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a:t>
            </a:fld>
            <a:endParaRPr lang="en-US" altLang="zh-CN" sz="16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ltLang="zh-CN"/>
              <a:t>SR Latch with Control Input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5643" y="1188515"/>
                <a:ext cx="8289830" cy="5027613"/>
              </a:xfrm>
            </p:spPr>
            <p:txBody>
              <a:bodyPr/>
              <a:lstStyle/>
              <a:p>
                <a:r>
                  <a:rPr lang="en-US" altLang="zh-CN" sz="2400"/>
                  <a:t>Aka </a:t>
                </a:r>
                <a:r>
                  <a:rPr lang="en-US" altLang="zh-CN" sz="2400" b="1" i="1"/>
                  <a:t>clocked SR latch</a:t>
                </a:r>
              </a:p>
              <a:p>
                <a:r>
                  <a:rPr lang="en-US" altLang="zh-CN" sz="2400"/>
                  <a:t>Adding two NAND gates to the basic </a:t>
                </a:r>
                <a14:m>
                  <m:oMath xmlns:m="http://schemas.openxmlformats.org/officeDocument/2006/math">
                    <m:acc>
                      <m:accPr>
                        <m:chr m:val="̅"/>
                        <m:ctrlPr>
                          <a:rPr lang="en-US" altLang="zh-CN" sz="2400" i="1" smtClean="0">
                            <a:latin typeface="Cambria Math" panose="02040503050406030204" pitchFamily="18" charset="0"/>
                          </a:rPr>
                        </m:ctrlPr>
                      </m:accPr>
                      <m:e>
                        <m:r>
                          <m:rPr>
                            <m:sty m:val="p"/>
                          </m:rPr>
                          <a:rPr lang="en-US" altLang="zh-CN" sz="2400" b="0" i="0" smtClean="0">
                            <a:latin typeface="Cambria Math" panose="02040503050406030204" pitchFamily="18" charset="0"/>
                          </a:rPr>
                          <m:t>S</m:t>
                        </m:r>
                      </m:e>
                    </m:acc>
                    <m:acc>
                      <m:accPr>
                        <m:chr m:val="̅"/>
                        <m:ctrlPr>
                          <a:rPr lang="en-US" altLang="zh-CN" sz="2400" i="1">
                            <a:latin typeface="Cambria Math" panose="02040503050406030204" pitchFamily="18" charset="0"/>
                          </a:rPr>
                        </m:ctrlPr>
                      </m:accPr>
                      <m:e>
                        <m:r>
                          <m:rPr>
                            <m:sty m:val="p"/>
                          </m:rPr>
                          <a:rPr lang="en-US" altLang="zh-CN" sz="2400" b="0" i="0">
                            <a:latin typeface="Cambria Math" panose="02040503050406030204" pitchFamily="18" charset="0"/>
                          </a:rPr>
                          <m:t>R</m:t>
                        </m:r>
                      </m:e>
                    </m:acc>
                  </m:oMath>
                </a14:m>
                <a:r>
                  <a:rPr lang="en-US" altLang="zh-CN" sz="2400"/>
                  <a:t> NAND latch gives the clocked SR latch</a:t>
                </a:r>
              </a:p>
              <a:p>
                <a:r>
                  <a:rPr lang="en-US" altLang="zh-CN" sz="2400"/>
                  <a:t>Has a time sequence behavior like the basic SR latch </a:t>
                </a:r>
                <a:r>
                  <a:rPr lang="en-US" altLang="zh-CN" sz="2400" b="1"/>
                  <a:t>except that</a:t>
                </a:r>
                <a:r>
                  <a:rPr lang="en-US" altLang="zh-CN" sz="2400"/>
                  <a:t> the S and R inputs are only observed when the line C is high</a:t>
                </a:r>
              </a:p>
              <a:p>
                <a:endParaRPr lang="en-US" altLang="zh-CN" sz="2400"/>
              </a:p>
              <a:p>
                <a:endParaRPr lang="en-US" altLang="zh-CN"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5643" y="1188515"/>
                <a:ext cx="8289830" cy="5027613"/>
              </a:xfrm>
              <a:blipFill>
                <a:blip r:embed="rId3"/>
                <a:stretch>
                  <a:fillRect l="-956" t="-970"/>
                </a:stretch>
              </a:blipFill>
            </p:spPr>
            <p:txBody>
              <a:bodyPr/>
              <a:lstStyle/>
              <a:p>
                <a:r>
                  <a:rPr lang="en-US">
                    <a:noFill/>
                  </a:rPr>
                  <a:t> </a:t>
                </a:r>
              </a:p>
            </p:txBody>
          </p:sp>
        </mc:Fallback>
      </mc:AlternateContent>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30</a:t>
            </a:fld>
            <a:endParaRPr lang="en-US" altLang="zh-CN" sz="1600"/>
          </a:p>
        </p:txBody>
      </p:sp>
      <p:pic>
        <p:nvPicPr>
          <p:cNvPr id="7" name="Picture 3" descr="AADZMCB0.jpg">
            <a:extLst>
              <a:ext uri="{FF2B5EF4-FFF2-40B4-BE49-F238E27FC236}">
                <a16:creationId xmlns:a16="http://schemas.microsoft.com/office/drawing/2014/main" id="{4C4FC4D9-8B9B-475D-96BA-36BADA01F68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0321" y="4000551"/>
            <a:ext cx="5767876" cy="208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AB8BDEDD-E2A2-4A9A-B205-764B4225AAE7}"/>
              </a:ext>
            </a:extLst>
          </p:cNvPr>
          <p:cNvSpPr txBox="1">
            <a:spLocks noChangeArrowheads="1"/>
          </p:cNvSpPr>
          <p:nvPr/>
        </p:nvSpPr>
        <p:spPr bwMode="auto">
          <a:xfrm>
            <a:off x="5083126" y="3492924"/>
            <a:ext cx="1095090" cy="47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2000" b="1" kern="0" baseline="0">
                <a:solidFill>
                  <a:srgbClr val="C00000"/>
                </a:solidFill>
                <a:ea typeface="宋体" pitchFamily="2" charset="-122"/>
              </a:rPr>
              <a:t>Q(t+1)</a:t>
            </a:r>
          </a:p>
        </p:txBody>
      </p:sp>
      <p:sp>
        <p:nvSpPr>
          <p:cNvPr id="11" name="TextBox 1">
            <a:extLst>
              <a:ext uri="{FF2B5EF4-FFF2-40B4-BE49-F238E27FC236}">
                <a16:creationId xmlns:a16="http://schemas.microsoft.com/office/drawing/2014/main" id="{70307EEC-A6EC-4632-869D-0556A30629B3}"/>
              </a:ext>
            </a:extLst>
          </p:cNvPr>
          <p:cNvSpPr txBox="1">
            <a:spLocks noChangeArrowheads="1"/>
          </p:cNvSpPr>
          <p:nvPr/>
        </p:nvSpPr>
        <p:spPr bwMode="auto">
          <a:xfrm>
            <a:off x="5044182" y="3935184"/>
            <a:ext cx="1095090" cy="258763"/>
          </a:xfrm>
          <a:prstGeom prst="rect">
            <a:avLst/>
          </a:prstGeom>
          <a:noFill/>
          <a:ln w="19050">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endParaRPr lang="nn-NO" altLang="zh-CN" sz="1800" b="1" u="none" baseline="0">
              <a:ea typeface="宋体" pitchFamily="2" charset="-122"/>
            </a:endParaRPr>
          </a:p>
        </p:txBody>
      </p:sp>
      <p:grpSp>
        <p:nvGrpSpPr>
          <p:cNvPr id="6" name="组合 5">
            <a:extLst>
              <a:ext uri="{FF2B5EF4-FFF2-40B4-BE49-F238E27FC236}">
                <a16:creationId xmlns:a16="http://schemas.microsoft.com/office/drawing/2014/main" id="{1A5BDD68-D260-455B-A1B2-2BE2E81BC27E}"/>
              </a:ext>
            </a:extLst>
          </p:cNvPr>
          <p:cNvGrpSpPr/>
          <p:nvPr/>
        </p:nvGrpSpPr>
        <p:grpSpPr>
          <a:xfrm>
            <a:off x="6507153" y="4193947"/>
            <a:ext cx="2207276" cy="1295401"/>
            <a:chOff x="6686085" y="4193947"/>
            <a:chExt cx="2207276" cy="1295401"/>
          </a:xfrm>
        </p:grpSpPr>
        <p:sp>
          <p:nvSpPr>
            <p:cNvPr id="12" name="Freeform 7">
              <a:extLst>
                <a:ext uri="{FF2B5EF4-FFF2-40B4-BE49-F238E27FC236}">
                  <a16:creationId xmlns:a16="http://schemas.microsoft.com/office/drawing/2014/main" id="{78C9614D-0DC6-4E66-9081-9438B35328CA}"/>
                </a:ext>
              </a:extLst>
            </p:cNvPr>
            <p:cNvSpPr>
              <a:spLocks/>
            </p:cNvSpPr>
            <p:nvPr/>
          </p:nvSpPr>
          <p:spPr bwMode="auto">
            <a:xfrm>
              <a:off x="8256917" y="4459060"/>
              <a:ext cx="636444" cy="25400"/>
            </a:xfrm>
            <a:custGeom>
              <a:avLst/>
              <a:gdLst>
                <a:gd name="T0" fmla="*/ 8 w 441"/>
                <a:gd name="T1" fmla="*/ 0 h 16"/>
                <a:gd name="T2" fmla="*/ 5 w 441"/>
                <a:gd name="T3" fmla="*/ 0 h 16"/>
                <a:gd name="T4" fmla="*/ 3 w 441"/>
                <a:gd name="T5" fmla="*/ 2 h 16"/>
                <a:gd name="T6" fmla="*/ 0 w 441"/>
                <a:gd name="T7" fmla="*/ 5 h 16"/>
                <a:gd name="T8" fmla="*/ 0 w 441"/>
                <a:gd name="T9" fmla="*/ 10 h 16"/>
                <a:gd name="T10" fmla="*/ 3 w 441"/>
                <a:gd name="T11" fmla="*/ 13 h 16"/>
                <a:gd name="T12" fmla="*/ 5 w 441"/>
                <a:gd name="T13" fmla="*/ 16 h 16"/>
                <a:gd name="T14" fmla="*/ 436 w 441"/>
                <a:gd name="T15" fmla="*/ 16 h 16"/>
                <a:gd name="T16" fmla="*/ 439 w 441"/>
                <a:gd name="T17" fmla="*/ 13 h 16"/>
                <a:gd name="T18" fmla="*/ 441 w 441"/>
                <a:gd name="T19" fmla="*/ 10 h 16"/>
                <a:gd name="T20" fmla="*/ 441 w 441"/>
                <a:gd name="T21" fmla="*/ 5 h 16"/>
                <a:gd name="T22" fmla="*/ 439 w 441"/>
                <a:gd name="T23" fmla="*/ 2 h 16"/>
                <a:gd name="T24" fmla="*/ 436 w 441"/>
                <a:gd name="T25" fmla="*/ 0 h 16"/>
                <a:gd name="T26" fmla="*/ 433 w 441"/>
                <a:gd name="T27" fmla="*/ 0 h 16"/>
                <a:gd name="T28" fmla="*/ 8 w 4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
                <a:gd name="T46" fmla="*/ 0 h 16"/>
                <a:gd name="T47" fmla="*/ 441 w 4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 h="16">
                  <a:moveTo>
                    <a:pt x="8" y="0"/>
                  </a:moveTo>
                  <a:lnTo>
                    <a:pt x="5" y="0"/>
                  </a:lnTo>
                  <a:lnTo>
                    <a:pt x="3" y="2"/>
                  </a:lnTo>
                  <a:lnTo>
                    <a:pt x="0" y="5"/>
                  </a:lnTo>
                  <a:lnTo>
                    <a:pt x="0" y="10"/>
                  </a:lnTo>
                  <a:lnTo>
                    <a:pt x="3" y="13"/>
                  </a:lnTo>
                  <a:lnTo>
                    <a:pt x="5" y="16"/>
                  </a:lnTo>
                  <a:lnTo>
                    <a:pt x="436" y="16"/>
                  </a:lnTo>
                  <a:lnTo>
                    <a:pt x="439" y="13"/>
                  </a:lnTo>
                  <a:lnTo>
                    <a:pt x="441" y="10"/>
                  </a:lnTo>
                  <a:lnTo>
                    <a:pt x="441" y="5"/>
                  </a:lnTo>
                  <a:lnTo>
                    <a:pt x="439" y="2"/>
                  </a:lnTo>
                  <a:lnTo>
                    <a:pt x="436" y="0"/>
                  </a:lnTo>
                  <a:lnTo>
                    <a:pt x="4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0">
              <a:extLst>
                <a:ext uri="{FF2B5EF4-FFF2-40B4-BE49-F238E27FC236}">
                  <a16:creationId xmlns:a16="http://schemas.microsoft.com/office/drawing/2014/main" id="{1B1CAE18-458A-4B93-A48B-A669091BBCD4}"/>
                </a:ext>
              </a:extLst>
            </p:cNvPr>
            <p:cNvSpPr>
              <a:spLocks/>
            </p:cNvSpPr>
            <p:nvPr/>
          </p:nvSpPr>
          <p:spPr bwMode="auto">
            <a:xfrm>
              <a:off x="6686085" y="4420960"/>
              <a:ext cx="637382" cy="25400"/>
            </a:xfrm>
            <a:custGeom>
              <a:avLst/>
              <a:gdLst>
                <a:gd name="T0" fmla="*/ 8 w 365"/>
                <a:gd name="T1" fmla="*/ 0 h 16"/>
                <a:gd name="T2" fmla="*/ 6 w 365"/>
                <a:gd name="T3" fmla="*/ 0 h 16"/>
                <a:gd name="T4" fmla="*/ 3 w 365"/>
                <a:gd name="T5" fmla="*/ 2 h 16"/>
                <a:gd name="T6" fmla="*/ 0 w 365"/>
                <a:gd name="T7" fmla="*/ 5 h 16"/>
                <a:gd name="T8" fmla="*/ 0 w 365"/>
                <a:gd name="T9" fmla="*/ 10 h 16"/>
                <a:gd name="T10" fmla="*/ 3 w 365"/>
                <a:gd name="T11" fmla="*/ 13 h 16"/>
                <a:gd name="T12" fmla="*/ 6 w 365"/>
                <a:gd name="T13" fmla="*/ 16 h 16"/>
                <a:gd name="T14" fmla="*/ 360 w 365"/>
                <a:gd name="T15" fmla="*/ 16 h 16"/>
                <a:gd name="T16" fmla="*/ 363 w 365"/>
                <a:gd name="T17" fmla="*/ 13 h 16"/>
                <a:gd name="T18" fmla="*/ 365 w 365"/>
                <a:gd name="T19" fmla="*/ 10 h 16"/>
                <a:gd name="T20" fmla="*/ 365 w 365"/>
                <a:gd name="T21" fmla="*/ 5 h 16"/>
                <a:gd name="T22" fmla="*/ 363 w 365"/>
                <a:gd name="T23" fmla="*/ 2 h 16"/>
                <a:gd name="T24" fmla="*/ 360 w 365"/>
                <a:gd name="T25" fmla="*/ 0 h 16"/>
                <a:gd name="T26" fmla="*/ 357 w 365"/>
                <a:gd name="T27" fmla="*/ 0 h 16"/>
                <a:gd name="T28" fmla="*/ 8 w 365"/>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5"/>
                <a:gd name="T46" fmla="*/ 0 h 16"/>
                <a:gd name="T47" fmla="*/ 365 w 365"/>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5" h="16">
                  <a:moveTo>
                    <a:pt x="8" y="0"/>
                  </a:moveTo>
                  <a:lnTo>
                    <a:pt x="6" y="0"/>
                  </a:lnTo>
                  <a:lnTo>
                    <a:pt x="3" y="2"/>
                  </a:lnTo>
                  <a:lnTo>
                    <a:pt x="0" y="5"/>
                  </a:lnTo>
                  <a:lnTo>
                    <a:pt x="0" y="10"/>
                  </a:lnTo>
                  <a:lnTo>
                    <a:pt x="3" y="13"/>
                  </a:lnTo>
                  <a:lnTo>
                    <a:pt x="6" y="16"/>
                  </a:lnTo>
                  <a:lnTo>
                    <a:pt x="360" y="16"/>
                  </a:lnTo>
                  <a:lnTo>
                    <a:pt x="363" y="13"/>
                  </a:lnTo>
                  <a:lnTo>
                    <a:pt x="365" y="10"/>
                  </a:lnTo>
                  <a:lnTo>
                    <a:pt x="365" y="5"/>
                  </a:lnTo>
                  <a:lnTo>
                    <a:pt x="363" y="2"/>
                  </a:lnTo>
                  <a:lnTo>
                    <a:pt x="360" y="0"/>
                  </a:lnTo>
                  <a:lnTo>
                    <a:pt x="35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1">
              <a:extLst>
                <a:ext uri="{FF2B5EF4-FFF2-40B4-BE49-F238E27FC236}">
                  <a16:creationId xmlns:a16="http://schemas.microsoft.com/office/drawing/2014/main" id="{C1A96EBA-CF58-412A-8FF0-D9A0BA2F9B62}"/>
                </a:ext>
              </a:extLst>
            </p:cNvPr>
            <p:cNvSpPr>
              <a:spLocks/>
            </p:cNvSpPr>
            <p:nvPr/>
          </p:nvSpPr>
          <p:spPr bwMode="auto">
            <a:xfrm>
              <a:off x="6695294" y="5173435"/>
              <a:ext cx="619125" cy="25400"/>
            </a:xfrm>
            <a:custGeom>
              <a:avLst/>
              <a:gdLst>
                <a:gd name="T0" fmla="*/ 8 w 390"/>
                <a:gd name="T1" fmla="*/ 0 h 16"/>
                <a:gd name="T2" fmla="*/ 5 w 390"/>
                <a:gd name="T3" fmla="*/ 0 h 16"/>
                <a:gd name="T4" fmla="*/ 3 w 390"/>
                <a:gd name="T5" fmla="*/ 3 h 16"/>
                <a:gd name="T6" fmla="*/ 0 w 390"/>
                <a:gd name="T7" fmla="*/ 6 h 16"/>
                <a:gd name="T8" fmla="*/ 0 w 390"/>
                <a:gd name="T9" fmla="*/ 11 h 16"/>
                <a:gd name="T10" fmla="*/ 3 w 390"/>
                <a:gd name="T11" fmla="*/ 14 h 16"/>
                <a:gd name="T12" fmla="*/ 5 w 390"/>
                <a:gd name="T13" fmla="*/ 16 h 16"/>
                <a:gd name="T14" fmla="*/ 385 w 390"/>
                <a:gd name="T15" fmla="*/ 16 h 16"/>
                <a:gd name="T16" fmla="*/ 388 w 390"/>
                <a:gd name="T17" fmla="*/ 14 h 16"/>
                <a:gd name="T18" fmla="*/ 390 w 390"/>
                <a:gd name="T19" fmla="*/ 11 h 16"/>
                <a:gd name="T20" fmla="*/ 390 w 390"/>
                <a:gd name="T21" fmla="*/ 6 h 16"/>
                <a:gd name="T22" fmla="*/ 388 w 390"/>
                <a:gd name="T23" fmla="*/ 3 h 16"/>
                <a:gd name="T24" fmla="*/ 385 w 390"/>
                <a:gd name="T25" fmla="*/ 0 h 16"/>
                <a:gd name="T26" fmla="*/ 382 w 390"/>
                <a:gd name="T27" fmla="*/ 0 h 16"/>
                <a:gd name="T28" fmla="*/ 8 w 39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0"/>
                <a:gd name="T46" fmla="*/ 0 h 16"/>
                <a:gd name="T47" fmla="*/ 390 w 39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0" h="16">
                  <a:moveTo>
                    <a:pt x="8" y="0"/>
                  </a:moveTo>
                  <a:lnTo>
                    <a:pt x="5" y="0"/>
                  </a:lnTo>
                  <a:lnTo>
                    <a:pt x="3" y="3"/>
                  </a:lnTo>
                  <a:lnTo>
                    <a:pt x="0" y="6"/>
                  </a:lnTo>
                  <a:lnTo>
                    <a:pt x="0" y="11"/>
                  </a:lnTo>
                  <a:lnTo>
                    <a:pt x="3" y="14"/>
                  </a:lnTo>
                  <a:lnTo>
                    <a:pt x="5" y="16"/>
                  </a:lnTo>
                  <a:lnTo>
                    <a:pt x="385" y="16"/>
                  </a:lnTo>
                  <a:lnTo>
                    <a:pt x="388" y="14"/>
                  </a:lnTo>
                  <a:lnTo>
                    <a:pt x="390" y="11"/>
                  </a:lnTo>
                  <a:lnTo>
                    <a:pt x="390" y="6"/>
                  </a:lnTo>
                  <a:lnTo>
                    <a:pt x="388" y="3"/>
                  </a:lnTo>
                  <a:lnTo>
                    <a:pt x="385" y="0"/>
                  </a:lnTo>
                  <a:lnTo>
                    <a:pt x="38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2">
              <a:extLst>
                <a:ext uri="{FF2B5EF4-FFF2-40B4-BE49-F238E27FC236}">
                  <a16:creationId xmlns:a16="http://schemas.microsoft.com/office/drawing/2014/main" id="{2F45A626-D0A7-4250-9C67-787D84BA7B95}"/>
                </a:ext>
              </a:extLst>
            </p:cNvPr>
            <p:cNvSpPr>
              <a:spLocks/>
            </p:cNvSpPr>
            <p:nvPr/>
          </p:nvSpPr>
          <p:spPr bwMode="auto">
            <a:xfrm>
              <a:off x="6695294" y="4816248"/>
              <a:ext cx="422275" cy="25400"/>
            </a:xfrm>
            <a:custGeom>
              <a:avLst/>
              <a:gdLst>
                <a:gd name="T0" fmla="*/ 8 w 266"/>
                <a:gd name="T1" fmla="*/ 0 h 16"/>
                <a:gd name="T2" fmla="*/ 5 w 266"/>
                <a:gd name="T3" fmla="*/ 0 h 16"/>
                <a:gd name="T4" fmla="*/ 3 w 266"/>
                <a:gd name="T5" fmla="*/ 3 h 16"/>
                <a:gd name="T6" fmla="*/ 0 w 266"/>
                <a:gd name="T7" fmla="*/ 5 h 16"/>
                <a:gd name="T8" fmla="*/ 0 w 266"/>
                <a:gd name="T9" fmla="*/ 11 h 16"/>
                <a:gd name="T10" fmla="*/ 3 w 266"/>
                <a:gd name="T11" fmla="*/ 13 h 16"/>
                <a:gd name="T12" fmla="*/ 5 w 266"/>
                <a:gd name="T13" fmla="*/ 16 h 16"/>
                <a:gd name="T14" fmla="*/ 261 w 266"/>
                <a:gd name="T15" fmla="*/ 16 h 16"/>
                <a:gd name="T16" fmla="*/ 264 w 266"/>
                <a:gd name="T17" fmla="*/ 13 h 16"/>
                <a:gd name="T18" fmla="*/ 266 w 266"/>
                <a:gd name="T19" fmla="*/ 11 h 16"/>
                <a:gd name="T20" fmla="*/ 266 w 266"/>
                <a:gd name="T21" fmla="*/ 5 h 16"/>
                <a:gd name="T22" fmla="*/ 264 w 266"/>
                <a:gd name="T23" fmla="*/ 3 h 16"/>
                <a:gd name="T24" fmla="*/ 261 w 266"/>
                <a:gd name="T25" fmla="*/ 0 h 16"/>
                <a:gd name="T26" fmla="*/ 258 w 266"/>
                <a:gd name="T27" fmla="*/ 0 h 16"/>
                <a:gd name="T28" fmla="*/ 8 w 26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6"/>
                <a:gd name="T46" fmla="*/ 0 h 16"/>
                <a:gd name="T47" fmla="*/ 266 w 26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6" h="16">
                  <a:moveTo>
                    <a:pt x="8" y="0"/>
                  </a:moveTo>
                  <a:lnTo>
                    <a:pt x="5" y="0"/>
                  </a:lnTo>
                  <a:lnTo>
                    <a:pt x="3" y="3"/>
                  </a:lnTo>
                  <a:lnTo>
                    <a:pt x="0" y="5"/>
                  </a:lnTo>
                  <a:lnTo>
                    <a:pt x="0" y="11"/>
                  </a:lnTo>
                  <a:lnTo>
                    <a:pt x="3" y="13"/>
                  </a:lnTo>
                  <a:lnTo>
                    <a:pt x="5" y="16"/>
                  </a:lnTo>
                  <a:lnTo>
                    <a:pt x="261" y="16"/>
                  </a:lnTo>
                  <a:lnTo>
                    <a:pt x="264" y="13"/>
                  </a:lnTo>
                  <a:lnTo>
                    <a:pt x="266" y="11"/>
                  </a:lnTo>
                  <a:lnTo>
                    <a:pt x="266" y="5"/>
                  </a:lnTo>
                  <a:lnTo>
                    <a:pt x="264" y="3"/>
                  </a:lnTo>
                  <a:lnTo>
                    <a:pt x="261" y="0"/>
                  </a:lnTo>
                  <a:lnTo>
                    <a:pt x="25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4">
              <a:extLst>
                <a:ext uri="{FF2B5EF4-FFF2-40B4-BE49-F238E27FC236}">
                  <a16:creationId xmlns:a16="http://schemas.microsoft.com/office/drawing/2014/main" id="{D94EB986-1B72-49A1-B8CE-08C04D4C9201}"/>
                </a:ext>
              </a:extLst>
            </p:cNvPr>
            <p:cNvSpPr>
              <a:spLocks/>
            </p:cNvSpPr>
            <p:nvPr/>
          </p:nvSpPr>
          <p:spPr bwMode="auto">
            <a:xfrm>
              <a:off x="7295369" y="4193947"/>
              <a:ext cx="977900" cy="1295401"/>
            </a:xfrm>
            <a:custGeom>
              <a:avLst/>
              <a:gdLst>
                <a:gd name="T0" fmla="*/ 8 w 616"/>
                <a:gd name="T1" fmla="*/ 0 h 816"/>
                <a:gd name="T2" fmla="*/ 6 w 616"/>
                <a:gd name="T3" fmla="*/ 0 h 816"/>
                <a:gd name="T4" fmla="*/ 3 w 616"/>
                <a:gd name="T5" fmla="*/ 3 h 816"/>
                <a:gd name="T6" fmla="*/ 0 w 616"/>
                <a:gd name="T7" fmla="*/ 5 h 816"/>
                <a:gd name="T8" fmla="*/ 0 w 616"/>
                <a:gd name="T9" fmla="*/ 811 h 816"/>
                <a:gd name="T10" fmla="*/ 3 w 616"/>
                <a:gd name="T11" fmla="*/ 814 h 816"/>
                <a:gd name="T12" fmla="*/ 6 w 616"/>
                <a:gd name="T13" fmla="*/ 816 h 816"/>
                <a:gd name="T14" fmla="*/ 611 w 616"/>
                <a:gd name="T15" fmla="*/ 816 h 816"/>
                <a:gd name="T16" fmla="*/ 613 w 616"/>
                <a:gd name="T17" fmla="*/ 814 h 816"/>
                <a:gd name="T18" fmla="*/ 616 w 616"/>
                <a:gd name="T19" fmla="*/ 811 h 816"/>
                <a:gd name="T20" fmla="*/ 616 w 616"/>
                <a:gd name="T21" fmla="*/ 5 h 816"/>
                <a:gd name="T22" fmla="*/ 613 w 616"/>
                <a:gd name="T23" fmla="*/ 3 h 816"/>
                <a:gd name="T24" fmla="*/ 611 w 616"/>
                <a:gd name="T25" fmla="*/ 0 h 816"/>
                <a:gd name="T26" fmla="*/ 608 w 616"/>
                <a:gd name="T27" fmla="*/ 0 h 816"/>
                <a:gd name="T28" fmla="*/ 8 w 616"/>
                <a:gd name="T29" fmla="*/ 0 h 816"/>
                <a:gd name="T30" fmla="*/ 8 w 616"/>
                <a:gd name="T31" fmla="*/ 16 h 816"/>
                <a:gd name="T32" fmla="*/ 608 w 616"/>
                <a:gd name="T33" fmla="*/ 16 h 816"/>
                <a:gd name="T34" fmla="*/ 600 w 616"/>
                <a:gd name="T35" fmla="*/ 8 h 816"/>
                <a:gd name="T36" fmla="*/ 600 w 616"/>
                <a:gd name="T37" fmla="*/ 808 h 816"/>
                <a:gd name="T38" fmla="*/ 608 w 616"/>
                <a:gd name="T39" fmla="*/ 800 h 816"/>
                <a:gd name="T40" fmla="*/ 8 w 616"/>
                <a:gd name="T41" fmla="*/ 800 h 816"/>
                <a:gd name="T42" fmla="*/ 16 w 616"/>
                <a:gd name="T43" fmla="*/ 808 h 816"/>
                <a:gd name="T44" fmla="*/ 16 w 616"/>
                <a:gd name="T45" fmla="*/ 8 h 816"/>
                <a:gd name="T46" fmla="*/ 8 w 616"/>
                <a:gd name="T47" fmla="*/ 16 h 816"/>
                <a:gd name="T48" fmla="*/ 8 w 616"/>
                <a:gd name="T49" fmla="*/ 0 h 8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6"/>
                <a:gd name="T76" fmla="*/ 0 h 816"/>
                <a:gd name="T77" fmla="*/ 616 w 616"/>
                <a:gd name="T78" fmla="*/ 816 h 8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6" h="816">
                  <a:moveTo>
                    <a:pt x="8" y="0"/>
                  </a:moveTo>
                  <a:lnTo>
                    <a:pt x="6" y="0"/>
                  </a:lnTo>
                  <a:lnTo>
                    <a:pt x="3" y="3"/>
                  </a:lnTo>
                  <a:lnTo>
                    <a:pt x="0" y="5"/>
                  </a:lnTo>
                  <a:lnTo>
                    <a:pt x="0" y="811"/>
                  </a:lnTo>
                  <a:lnTo>
                    <a:pt x="3" y="814"/>
                  </a:lnTo>
                  <a:lnTo>
                    <a:pt x="6" y="816"/>
                  </a:lnTo>
                  <a:lnTo>
                    <a:pt x="611" y="816"/>
                  </a:lnTo>
                  <a:lnTo>
                    <a:pt x="613" y="814"/>
                  </a:lnTo>
                  <a:lnTo>
                    <a:pt x="616" y="811"/>
                  </a:lnTo>
                  <a:lnTo>
                    <a:pt x="616" y="5"/>
                  </a:lnTo>
                  <a:lnTo>
                    <a:pt x="613" y="3"/>
                  </a:lnTo>
                  <a:lnTo>
                    <a:pt x="611" y="0"/>
                  </a:lnTo>
                  <a:lnTo>
                    <a:pt x="608" y="0"/>
                  </a:lnTo>
                  <a:lnTo>
                    <a:pt x="8" y="0"/>
                  </a:lnTo>
                  <a:lnTo>
                    <a:pt x="8" y="16"/>
                  </a:lnTo>
                  <a:lnTo>
                    <a:pt x="608" y="16"/>
                  </a:lnTo>
                  <a:lnTo>
                    <a:pt x="600" y="8"/>
                  </a:lnTo>
                  <a:lnTo>
                    <a:pt x="600" y="808"/>
                  </a:lnTo>
                  <a:lnTo>
                    <a:pt x="608" y="800"/>
                  </a:lnTo>
                  <a:lnTo>
                    <a:pt x="8" y="800"/>
                  </a:lnTo>
                  <a:lnTo>
                    <a:pt x="16" y="808"/>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Rectangle 25">
              <a:extLst>
                <a:ext uri="{FF2B5EF4-FFF2-40B4-BE49-F238E27FC236}">
                  <a16:creationId xmlns:a16="http://schemas.microsoft.com/office/drawing/2014/main" id="{7B2CAE99-0B71-4110-98F8-5984D6467796}"/>
                </a:ext>
              </a:extLst>
            </p:cNvPr>
            <p:cNvSpPr>
              <a:spLocks noChangeArrowheads="1"/>
            </p:cNvSpPr>
            <p:nvPr/>
          </p:nvSpPr>
          <p:spPr bwMode="auto">
            <a:xfrm>
              <a:off x="7377919" y="4706710"/>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18" name="Rectangle 27">
              <a:extLst>
                <a:ext uri="{FF2B5EF4-FFF2-40B4-BE49-F238E27FC236}">
                  <a16:creationId xmlns:a16="http://schemas.microsoft.com/office/drawing/2014/main" id="{3E64D82D-A5CF-4467-8E91-93F8621E59E7}"/>
                </a:ext>
              </a:extLst>
            </p:cNvPr>
            <p:cNvSpPr>
              <a:spLocks noChangeArrowheads="1"/>
            </p:cNvSpPr>
            <p:nvPr/>
          </p:nvSpPr>
          <p:spPr bwMode="auto">
            <a:xfrm>
              <a:off x="7403319" y="5063898"/>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R</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19" name="Rectangle 28">
                  <a:extLst>
                    <a:ext uri="{FF2B5EF4-FFF2-40B4-BE49-F238E27FC236}">
                      <a16:creationId xmlns:a16="http://schemas.microsoft.com/office/drawing/2014/main" id="{A0F3D2E7-EA98-4007-B08D-5C406DCD7FE5}"/>
                    </a:ext>
                  </a:extLst>
                </p:cNvPr>
                <p:cNvSpPr>
                  <a:spLocks noChangeArrowheads="1"/>
                </p:cNvSpPr>
                <p:nvPr/>
              </p:nvSpPr>
              <p:spPr bwMode="auto">
                <a:xfrm>
                  <a:off x="8024032" y="4329535"/>
                  <a:ext cx="201978" cy="270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rPr>
                          <m:t>𝐐</m:t>
                        </m:r>
                      </m:oMath>
                    </m:oMathPara>
                  </a14:m>
                  <a:endParaRPr lang="en-US" altLang="zh-CN" sz="3200">
                    <a:ea typeface="SimSun" panose="02010600030101010101" pitchFamily="2" charset="-122"/>
                  </a:endParaRPr>
                </a:p>
              </p:txBody>
            </p:sp>
          </mc:Choice>
          <mc:Fallback xmlns="">
            <p:sp>
              <p:nvSpPr>
                <p:cNvPr id="19" name="Rectangle 28">
                  <a:extLst>
                    <a:ext uri="{FF2B5EF4-FFF2-40B4-BE49-F238E27FC236}">
                      <a16:creationId xmlns:a16="http://schemas.microsoft.com/office/drawing/2014/main" id="{A0F3D2E7-EA98-4007-B08D-5C406DCD7FE5}"/>
                    </a:ext>
                  </a:extLst>
                </p:cNvPr>
                <p:cNvSpPr>
                  <a:spLocks noRot="1" noChangeAspect="1" noMove="1" noResize="1" noEditPoints="1" noAdjustHandles="1" noChangeArrowheads="1" noChangeShapeType="1" noTextEdit="1"/>
                </p:cNvSpPr>
                <p:nvPr/>
              </p:nvSpPr>
              <p:spPr bwMode="auto">
                <a:xfrm>
                  <a:off x="8024032" y="4329535"/>
                  <a:ext cx="201978" cy="270652"/>
                </a:xfrm>
                <a:prstGeom prst="rect">
                  <a:avLst/>
                </a:prstGeom>
                <a:blipFill>
                  <a:blip r:embed="rId5"/>
                  <a:stretch>
                    <a:fillRect l="-42424" r="-42424" b="-3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29">
                  <a:extLst>
                    <a:ext uri="{FF2B5EF4-FFF2-40B4-BE49-F238E27FC236}">
                      <a16:creationId xmlns:a16="http://schemas.microsoft.com/office/drawing/2014/main" id="{EBC2F741-1BA1-42E7-817C-19B24F05F847}"/>
                    </a:ext>
                  </a:extLst>
                </p:cNvPr>
                <p:cNvSpPr>
                  <a:spLocks noChangeArrowheads="1"/>
                </p:cNvSpPr>
                <p:nvPr/>
              </p:nvSpPr>
              <p:spPr bwMode="auto">
                <a:xfrm>
                  <a:off x="8024032" y="5065953"/>
                  <a:ext cx="206787" cy="2775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i="1" u="none" strike="noStrike" kern="0" cap="none" spc="0" normalizeH="0" baseline="0" noProof="0" smtClean="0">
                                <a:ln>
                                  <a:noFill/>
                                </a:ln>
                                <a:solidFill>
                                  <a:srgbClr val="000000"/>
                                </a:solidFill>
                                <a:effectLst/>
                                <a:uLnTx/>
                                <a:uFillTx/>
                                <a:latin typeface="Cambria Math" panose="02040503050406030204" pitchFamily="18" charset="0"/>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rPr>
                              <m:t>𝐐</m:t>
                            </m:r>
                          </m:e>
                        </m:acc>
                      </m:oMath>
                    </m:oMathPara>
                  </a14:m>
                  <a:endParaRPr lang="en-US" altLang="zh-CN" sz="3200" i="0">
                    <a:ea typeface="SimSun" panose="02010600030101010101" pitchFamily="2" charset="-122"/>
                  </a:endParaRPr>
                </a:p>
              </p:txBody>
            </p:sp>
          </mc:Choice>
          <mc:Fallback xmlns="">
            <p:sp>
              <p:nvSpPr>
                <p:cNvPr id="20" name="Rectangle 29">
                  <a:extLst>
                    <a:ext uri="{FF2B5EF4-FFF2-40B4-BE49-F238E27FC236}">
                      <a16:creationId xmlns:a16="http://schemas.microsoft.com/office/drawing/2014/main" id="{EBC2F741-1BA1-42E7-817C-19B24F05F847}"/>
                    </a:ext>
                  </a:extLst>
                </p:cNvPr>
                <p:cNvSpPr>
                  <a:spLocks noRot="1" noChangeAspect="1" noMove="1" noResize="1" noEditPoints="1" noAdjustHandles="1" noChangeArrowheads="1" noChangeShapeType="1" noTextEdit="1"/>
                </p:cNvSpPr>
                <p:nvPr/>
              </p:nvSpPr>
              <p:spPr bwMode="auto">
                <a:xfrm>
                  <a:off x="8024032" y="5065953"/>
                  <a:ext cx="206787" cy="277576"/>
                </a:xfrm>
                <a:prstGeom prst="rect">
                  <a:avLst/>
                </a:prstGeom>
                <a:blipFill>
                  <a:blip r:embed="rId6"/>
                  <a:stretch>
                    <a:fillRect l="-38235" r="-41176" b="-326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1" name="Freeform 34">
              <a:extLst>
                <a:ext uri="{FF2B5EF4-FFF2-40B4-BE49-F238E27FC236}">
                  <a16:creationId xmlns:a16="http://schemas.microsoft.com/office/drawing/2014/main" id="{BA5FE985-BD67-4AE1-BDAA-8E7E8DED36AF}"/>
                </a:ext>
              </a:extLst>
            </p:cNvPr>
            <p:cNvSpPr>
              <a:spLocks/>
            </p:cNvSpPr>
            <p:nvPr/>
          </p:nvSpPr>
          <p:spPr bwMode="auto">
            <a:xfrm>
              <a:off x="7092169" y="4816248"/>
              <a:ext cx="222250" cy="25400"/>
            </a:xfrm>
            <a:custGeom>
              <a:avLst/>
              <a:gdLst>
                <a:gd name="T0" fmla="*/ 8 w 140"/>
                <a:gd name="T1" fmla="*/ 0 h 16"/>
                <a:gd name="T2" fmla="*/ 6 w 140"/>
                <a:gd name="T3" fmla="*/ 0 h 16"/>
                <a:gd name="T4" fmla="*/ 3 w 140"/>
                <a:gd name="T5" fmla="*/ 3 h 16"/>
                <a:gd name="T6" fmla="*/ 0 w 140"/>
                <a:gd name="T7" fmla="*/ 5 h 16"/>
                <a:gd name="T8" fmla="*/ 0 w 140"/>
                <a:gd name="T9" fmla="*/ 11 h 16"/>
                <a:gd name="T10" fmla="*/ 3 w 140"/>
                <a:gd name="T11" fmla="*/ 13 h 16"/>
                <a:gd name="T12" fmla="*/ 6 w 140"/>
                <a:gd name="T13" fmla="*/ 16 h 16"/>
                <a:gd name="T14" fmla="*/ 135 w 140"/>
                <a:gd name="T15" fmla="*/ 16 h 16"/>
                <a:gd name="T16" fmla="*/ 138 w 140"/>
                <a:gd name="T17" fmla="*/ 13 h 16"/>
                <a:gd name="T18" fmla="*/ 140 w 140"/>
                <a:gd name="T19" fmla="*/ 11 h 16"/>
                <a:gd name="T20" fmla="*/ 140 w 140"/>
                <a:gd name="T21" fmla="*/ 5 h 16"/>
                <a:gd name="T22" fmla="*/ 138 w 140"/>
                <a:gd name="T23" fmla="*/ 3 h 16"/>
                <a:gd name="T24" fmla="*/ 135 w 140"/>
                <a:gd name="T25" fmla="*/ 0 h 16"/>
                <a:gd name="T26" fmla="*/ 132 w 140"/>
                <a:gd name="T27" fmla="*/ 0 h 16"/>
                <a:gd name="T28" fmla="*/ 8 w 14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16"/>
                <a:gd name="T47" fmla="*/ 140 w 14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16">
                  <a:moveTo>
                    <a:pt x="8" y="0"/>
                  </a:moveTo>
                  <a:lnTo>
                    <a:pt x="6" y="0"/>
                  </a:lnTo>
                  <a:lnTo>
                    <a:pt x="3" y="3"/>
                  </a:lnTo>
                  <a:lnTo>
                    <a:pt x="0" y="5"/>
                  </a:lnTo>
                  <a:lnTo>
                    <a:pt x="0" y="11"/>
                  </a:lnTo>
                  <a:lnTo>
                    <a:pt x="3" y="13"/>
                  </a:lnTo>
                  <a:lnTo>
                    <a:pt x="6" y="16"/>
                  </a:lnTo>
                  <a:lnTo>
                    <a:pt x="135" y="16"/>
                  </a:lnTo>
                  <a:lnTo>
                    <a:pt x="138" y="13"/>
                  </a:lnTo>
                  <a:lnTo>
                    <a:pt x="140" y="11"/>
                  </a:lnTo>
                  <a:lnTo>
                    <a:pt x="140" y="5"/>
                  </a:lnTo>
                  <a:lnTo>
                    <a:pt x="138" y="3"/>
                  </a:lnTo>
                  <a:lnTo>
                    <a:pt x="135" y="0"/>
                  </a:lnTo>
                  <a:lnTo>
                    <a:pt x="13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Rectangle 42">
              <a:extLst>
                <a:ext uri="{FF2B5EF4-FFF2-40B4-BE49-F238E27FC236}">
                  <a16:creationId xmlns:a16="http://schemas.microsoft.com/office/drawing/2014/main" id="{8EAB6BC9-44A6-4EF7-9223-95B460E9E9D0}"/>
                </a:ext>
              </a:extLst>
            </p:cNvPr>
            <p:cNvSpPr>
              <a:spLocks noChangeArrowheads="1"/>
            </p:cNvSpPr>
            <p:nvPr/>
          </p:nvSpPr>
          <p:spPr bwMode="auto">
            <a:xfrm>
              <a:off x="7381094" y="433841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S</a:t>
              </a:r>
              <a:endParaRPr lang="en-US" altLang="zh-CN" sz="3200" b="0">
                <a:ea typeface="SimSun" panose="02010600030101010101" pitchFamily="2" charset="-122"/>
              </a:endParaRPr>
            </a:p>
          </p:txBody>
        </p:sp>
      </p:grpSp>
      <p:sp>
        <p:nvSpPr>
          <p:cNvPr id="28" name="Rectangle 3">
            <a:extLst>
              <a:ext uri="{FF2B5EF4-FFF2-40B4-BE49-F238E27FC236}">
                <a16:creationId xmlns:a16="http://schemas.microsoft.com/office/drawing/2014/main" id="{45169560-9B22-4DFD-8300-43D9A56FC70E}"/>
              </a:ext>
            </a:extLst>
          </p:cNvPr>
          <p:cNvSpPr txBox="1">
            <a:spLocks noChangeArrowheads="1"/>
          </p:cNvSpPr>
          <p:nvPr/>
        </p:nvSpPr>
        <p:spPr bwMode="auto">
          <a:xfrm>
            <a:off x="6686085" y="5606227"/>
            <a:ext cx="1907404" cy="47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400" kern="0" baseline="0">
                <a:ea typeface="宋体" pitchFamily="2" charset="-122"/>
              </a:rPr>
              <a:t>(c) The graphic symbol</a:t>
            </a:r>
          </a:p>
        </p:txBody>
      </p:sp>
      <p:sp>
        <p:nvSpPr>
          <p:cNvPr id="29" name="Freeform 7">
            <a:extLst>
              <a:ext uri="{FF2B5EF4-FFF2-40B4-BE49-F238E27FC236}">
                <a16:creationId xmlns:a16="http://schemas.microsoft.com/office/drawing/2014/main" id="{E74C5339-B53B-498A-812A-23BB0793B369}"/>
              </a:ext>
            </a:extLst>
          </p:cNvPr>
          <p:cNvSpPr>
            <a:spLocks/>
          </p:cNvSpPr>
          <p:nvPr/>
        </p:nvSpPr>
        <p:spPr bwMode="auto">
          <a:xfrm>
            <a:off x="8088997" y="5204741"/>
            <a:ext cx="636444" cy="25400"/>
          </a:xfrm>
          <a:custGeom>
            <a:avLst/>
            <a:gdLst>
              <a:gd name="T0" fmla="*/ 8 w 441"/>
              <a:gd name="T1" fmla="*/ 0 h 16"/>
              <a:gd name="T2" fmla="*/ 5 w 441"/>
              <a:gd name="T3" fmla="*/ 0 h 16"/>
              <a:gd name="T4" fmla="*/ 3 w 441"/>
              <a:gd name="T5" fmla="*/ 2 h 16"/>
              <a:gd name="T6" fmla="*/ 0 w 441"/>
              <a:gd name="T7" fmla="*/ 5 h 16"/>
              <a:gd name="T8" fmla="*/ 0 w 441"/>
              <a:gd name="T9" fmla="*/ 10 h 16"/>
              <a:gd name="T10" fmla="*/ 3 w 441"/>
              <a:gd name="T11" fmla="*/ 13 h 16"/>
              <a:gd name="T12" fmla="*/ 5 w 441"/>
              <a:gd name="T13" fmla="*/ 16 h 16"/>
              <a:gd name="T14" fmla="*/ 436 w 441"/>
              <a:gd name="T15" fmla="*/ 16 h 16"/>
              <a:gd name="T16" fmla="*/ 439 w 441"/>
              <a:gd name="T17" fmla="*/ 13 h 16"/>
              <a:gd name="T18" fmla="*/ 441 w 441"/>
              <a:gd name="T19" fmla="*/ 10 h 16"/>
              <a:gd name="T20" fmla="*/ 441 w 441"/>
              <a:gd name="T21" fmla="*/ 5 h 16"/>
              <a:gd name="T22" fmla="*/ 439 w 441"/>
              <a:gd name="T23" fmla="*/ 2 h 16"/>
              <a:gd name="T24" fmla="*/ 436 w 441"/>
              <a:gd name="T25" fmla="*/ 0 h 16"/>
              <a:gd name="T26" fmla="*/ 433 w 441"/>
              <a:gd name="T27" fmla="*/ 0 h 16"/>
              <a:gd name="T28" fmla="*/ 8 w 4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
              <a:gd name="T46" fmla="*/ 0 h 16"/>
              <a:gd name="T47" fmla="*/ 441 w 4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 h="16">
                <a:moveTo>
                  <a:pt x="8" y="0"/>
                </a:moveTo>
                <a:lnTo>
                  <a:pt x="5" y="0"/>
                </a:lnTo>
                <a:lnTo>
                  <a:pt x="3" y="2"/>
                </a:lnTo>
                <a:lnTo>
                  <a:pt x="0" y="5"/>
                </a:lnTo>
                <a:lnTo>
                  <a:pt x="0" y="10"/>
                </a:lnTo>
                <a:lnTo>
                  <a:pt x="3" y="13"/>
                </a:lnTo>
                <a:lnTo>
                  <a:pt x="5" y="16"/>
                </a:lnTo>
                <a:lnTo>
                  <a:pt x="436" y="16"/>
                </a:lnTo>
                <a:lnTo>
                  <a:pt x="439" y="13"/>
                </a:lnTo>
                <a:lnTo>
                  <a:pt x="441" y="10"/>
                </a:lnTo>
                <a:lnTo>
                  <a:pt x="441" y="5"/>
                </a:lnTo>
                <a:lnTo>
                  <a:pt x="439" y="2"/>
                </a:lnTo>
                <a:lnTo>
                  <a:pt x="436" y="0"/>
                </a:lnTo>
                <a:lnTo>
                  <a:pt x="4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2502971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5643" y="1188515"/>
                <a:ext cx="8454094" cy="5546287"/>
              </a:xfrm>
            </p:spPr>
            <p:txBody>
              <a:bodyPr/>
              <a:lstStyle/>
              <a:p>
                <a:r>
                  <a:rPr lang="en-US" altLang="zh-CN" sz="2400"/>
                  <a:t>D (Data) latch</a:t>
                </a:r>
              </a:p>
              <a:p>
                <a:pPr lvl="1"/>
                <a:r>
                  <a:rPr lang="en-US" altLang="zh-CN" sz="2000"/>
                  <a:t>Adding an inverter to the SR latch, gives the D latch.</a:t>
                </a:r>
              </a:p>
              <a:p>
                <a:pPr lvl="1"/>
                <a:endParaRPr lang="en-US" altLang="zh-CN" sz="2000"/>
              </a:p>
              <a:p>
                <a:endParaRPr lang="en-US" altLang="zh-CN" sz="2400"/>
              </a:p>
              <a:p>
                <a:pPr marL="0" indent="0">
                  <a:buNone/>
                </a:pPr>
                <a:endParaRPr lang="en-US" altLang="zh-CN" sz="2400"/>
              </a:p>
              <a:p>
                <a:endParaRPr lang="en-US" altLang="zh-CN" sz="2000"/>
              </a:p>
              <a:p>
                <a:pPr marL="0" indent="0">
                  <a:buNone/>
                </a:pPr>
                <a:endParaRPr lang="en-US" altLang="zh-CN" sz="2000"/>
              </a:p>
              <a:p>
                <a:r>
                  <a:rPr lang="en-US" altLang="zh-CN" sz="2000"/>
                  <a:t>Two inputs: </a:t>
                </a:r>
                <a:r>
                  <a:rPr lang="en-US" altLang="zh-CN" sz="2000" b="1"/>
                  <a:t>C</a:t>
                </a:r>
                <a:r>
                  <a:rPr lang="en-US" altLang="zh-CN" sz="2000"/>
                  <a:t>, </a:t>
                </a:r>
                <a:r>
                  <a:rPr lang="en-US" altLang="zh-CN" sz="2000" b="1"/>
                  <a:t>D</a:t>
                </a:r>
              </a:p>
              <a:p>
                <a:pPr lvl="1"/>
                <a:r>
                  <a:rPr lang="en-US" altLang="zh-CN" sz="1800"/>
                  <a:t>C: controls when the output changes</a:t>
                </a:r>
              </a:p>
              <a:p>
                <a:pPr lvl="1"/>
                <a:r>
                  <a:rPr lang="en-US" altLang="zh-CN" sz="1800"/>
                  <a:t>D (the data input): controls what the output changes to</a:t>
                </a:r>
              </a:p>
              <a:p>
                <a:r>
                  <a:rPr lang="en-US" altLang="zh-CN" sz="2000"/>
                  <a:t>Function</a:t>
                </a:r>
              </a:p>
              <a:p>
                <a:pPr lvl="1"/>
                <a:r>
                  <a:rPr lang="en-US" altLang="zh-CN" sz="1800"/>
                  <a:t>When </a:t>
                </a:r>
                <a:r>
                  <a:rPr lang="en-US" altLang="zh-CN" sz="1800" b="1"/>
                  <a:t>C = 1</a:t>
                </a:r>
                <a:r>
                  <a:rPr lang="en-US" altLang="zh-CN" sz="1800"/>
                  <a:t>, D passes through to </a:t>
                </a:r>
                <a14:m>
                  <m:oMath xmlns:m="http://schemas.openxmlformats.org/officeDocument/2006/math">
                    <m:r>
                      <m:rPr>
                        <m:sty m:val="p"/>
                      </m:rPr>
                      <a:rPr lang="en-US" altLang="zh-CN" sz="1800" b="0" i="0" smtClean="0">
                        <a:latin typeface="Cambria Math" panose="02040503050406030204" pitchFamily="18" charset="0"/>
                      </a:rPr>
                      <m:t>Q</m:t>
                    </m:r>
                  </m:oMath>
                </a14:m>
                <a:r>
                  <a:rPr lang="en-US" altLang="zh-CN" sz="1800"/>
                  <a:t> (</a:t>
                </a:r>
                <a:r>
                  <a:rPr lang="en-US" altLang="zh-CN" sz="1800" b="1" i="1"/>
                  <a:t>transparent</a:t>
                </a:r>
                <a:r>
                  <a:rPr lang="en-US" altLang="zh-CN" sz="1800"/>
                  <a:t>)</a:t>
                </a:r>
              </a:p>
              <a:p>
                <a:pPr lvl="1"/>
                <a:r>
                  <a:rPr lang="en-US" altLang="zh-CN" sz="1800"/>
                  <a:t>When </a:t>
                </a:r>
                <a:r>
                  <a:rPr lang="en-US" altLang="zh-CN" sz="1800" b="1"/>
                  <a:t>C = 0</a:t>
                </a:r>
                <a:r>
                  <a:rPr lang="en-US" altLang="zh-CN" sz="1800"/>
                  <a:t>, </a:t>
                </a:r>
                <a14:m>
                  <m:oMath xmlns:m="http://schemas.openxmlformats.org/officeDocument/2006/math">
                    <m:r>
                      <m:rPr>
                        <m:sty m:val="p"/>
                      </m:rPr>
                      <a:rPr lang="en-US" altLang="zh-CN" sz="1800" b="0" i="0" smtClean="0">
                        <a:latin typeface="Cambria Math" panose="02040503050406030204" pitchFamily="18" charset="0"/>
                      </a:rPr>
                      <m:t>Q</m:t>
                    </m:r>
                  </m:oMath>
                </a14:m>
                <a:r>
                  <a:rPr lang="en-US" altLang="zh-CN" sz="1800"/>
                  <a:t> holds its previous value (</a:t>
                </a:r>
                <a:r>
                  <a:rPr lang="en-US" altLang="zh-CN" sz="1800" b="1" i="1"/>
                  <a:t>opaque</a:t>
                </a:r>
                <a:r>
                  <a:rPr lang="en-US" altLang="zh-CN" sz="1800"/>
                  <a:t>)</a:t>
                </a:r>
              </a:p>
              <a:p>
                <a:r>
                  <a:rPr lang="en-US" altLang="zh-CN" sz="2000"/>
                  <a:t>Avoids invalid case when </a:t>
                </a:r>
              </a:p>
              <a:p>
                <a:pPr lvl="1"/>
                <a14:m>
                  <m:oMath xmlns:m="http://schemas.openxmlformats.org/officeDocument/2006/math">
                    <m:r>
                      <m:rPr>
                        <m:sty m:val="p"/>
                      </m:rPr>
                      <a:rPr lang="en-US" altLang="zh-CN" sz="1800" b="0" i="0" smtClean="0">
                        <a:latin typeface="Cambria Math" panose="02040503050406030204" pitchFamily="18" charset="0"/>
                      </a:rPr>
                      <m:t>Q</m:t>
                    </m:r>
                  </m:oMath>
                </a14:m>
                <a:r>
                  <a:rPr lang="en-US" altLang="zh-CN" sz="1800"/>
                  <a:t> ≠ </a:t>
                </a:r>
                <a14:m>
                  <m:oMath xmlns:m="http://schemas.openxmlformats.org/officeDocument/2006/math">
                    <m:acc>
                      <m:accPr>
                        <m:chr m:val="̅"/>
                        <m:ctrlPr>
                          <a:rPr lang="en-US" altLang="zh-CN" sz="1800" i="1" smtClean="0">
                            <a:latin typeface="Cambria Math" panose="02040503050406030204" pitchFamily="18" charset="0"/>
                          </a:rPr>
                        </m:ctrlPr>
                      </m:accPr>
                      <m:e>
                        <m:r>
                          <m:rPr>
                            <m:sty m:val="p"/>
                          </m:rPr>
                          <a:rPr lang="en-US" altLang="zh-CN" sz="1800" i="1">
                            <a:latin typeface="Cambria Math" panose="02040503050406030204" pitchFamily="18" charset="0"/>
                          </a:rPr>
                          <m:t>Q</m:t>
                        </m:r>
                      </m:e>
                    </m:acc>
                  </m:oMath>
                </a14:m>
                <a:endParaRPr lang="en-US" altLang="zh-CN"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5643" y="1188515"/>
                <a:ext cx="8454094" cy="5546287"/>
              </a:xfrm>
              <a:blipFill>
                <a:blip r:embed="rId3"/>
                <a:stretch>
                  <a:fillRect l="-937" t="-879" b="-2967"/>
                </a:stretch>
              </a:blipFill>
            </p:spPr>
            <p:txBody>
              <a:bodyPr/>
              <a:lstStyle/>
              <a:p>
                <a:r>
                  <a:rPr lang="en-US">
                    <a:noFill/>
                  </a:rPr>
                  <a:t> </a:t>
                </a:r>
              </a:p>
            </p:txBody>
          </p:sp>
        </mc:Fallback>
      </mc:AlternateContent>
      <p:sp>
        <p:nvSpPr>
          <p:cNvPr id="2" name="Title 1"/>
          <p:cNvSpPr>
            <a:spLocks noGrp="1"/>
          </p:cNvSpPr>
          <p:nvPr>
            <p:ph type="title"/>
          </p:nvPr>
        </p:nvSpPr>
        <p:spPr>
          <a:xfrm>
            <a:off x="525643" y="83141"/>
            <a:ext cx="7970400" cy="1020763"/>
          </a:xfrm>
        </p:spPr>
        <p:txBody>
          <a:bodyPr/>
          <a:lstStyle/>
          <a:p>
            <a:r>
              <a:rPr lang="en-US"/>
              <a:t>D Latch</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31</a:t>
            </a:fld>
            <a:endParaRPr lang="en-US" altLang="zh-CN" sz="1600"/>
          </a:p>
        </p:txBody>
      </p:sp>
      <p:pic>
        <p:nvPicPr>
          <p:cNvPr id="7" name="Picture 2" descr="AADZMCC0.jpg">
            <a:extLst>
              <a:ext uri="{FF2B5EF4-FFF2-40B4-BE49-F238E27FC236}">
                <a16:creationId xmlns:a16="http://schemas.microsoft.com/office/drawing/2014/main" id="{3F1B3360-714E-442E-A2DB-42313574E7A5}"/>
              </a:ext>
            </a:extLst>
          </p:cNvPr>
          <p:cNvPicPr>
            <a:picLocks noChangeAspect="1"/>
          </p:cNvPicPr>
          <p:nvPr/>
        </p:nvPicPr>
        <p:blipFill rotWithShape="1">
          <a:blip r:embed="rId4">
            <a:extLst>
              <a:ext uri="{28A0092B-C50C-407E-A947-70E740481C1C}">
                <a14:useLocalDpi xmlns:a14="http://schemas.microsoft.com/office/drawing/2010/main" val="0"/>
              </a:ext>
            </a:extLst>
          </a:blip>
          <a:srcRect b="43981"/>
          <a:stretch/>
        </p:blipFill>
        <p:spPr bwMode="auto">
          <a:xfrm>
            <a:off x="1354581" y="2228776"/>
            <a:ext cx="4342216" cy="16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AADZMCC0.jpg">
            <a:extLst>
              <a:ext uri="{FF2B5EF4-FFF2-40B4-BE49-F238E27FC236}">
                <a16:creationId xmlns:a16="http://schemas.microsoft.com/office/drawing/2014/main" id="{9B39FDFB-A679-4EF2-BE9B-9046C3037D2D}"/>
              </a:ext>
            </a:extLst>
          </p:cNvPr>
          <p:cNvPicPr>
            <a:picLocks noChangeAspect="1"/>
          </p:cNvPicPr>
          <p:nvPr/>
        </p:nvPicPr>
        <p:blipFill rotWithShape="1">
          <a:blip r:embed="rId4">
            <a:extLst>
              <a:ext uri="{28A0092B-C50C-407E-A947-70E740481C1C}">
                <a14:useLocalDpi xmlns:a14="http://schemas.microsoft.com/office/drawing/2010/main" val="0"/>
              </a:ext>
            </a:extLst>
          </a:blip>
          <a:srcRect l="27158" t="55573" r="28470"/>
          <a:stretch/>
        </p:blipFill>
        <p:spPr bwMode="auto">
          <a:xfrm>
            <a:off x="5845926" y="2030918"/>
            <a:ext cx="2589887" cy="179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67">
            <a:extLst>
              <a:ext uri="{FF2B5EF4-FFF2-40B4-BE49-F238E27FC236}">
                <a16:creationId xmlns:a16="http://schemas.microsoft.com/office/drawing/2014/main" id="{50AAFC1C-71CB-4782-A86C-013F3ECA0C00}"/>
              </a:ext>
            </a:extLst>
          </p:cNvPr>
          <p:cNvSpPr>
            <a:spLocks/>
          </p:cNvSpPr>
          <p:nvPr/>
        </p:nvSpPr>
        <p:spPr bwMode="auto">
          <a:xfrm>
            <a:off x="6697988" y="4358738"/>
            <a:ext cx="1235075" cy="1636713"/>
          </a:xfrm>
          <a:custGeom>
            <a:avLst/>
            <a:gdLst>
              <a:gd name="T0" fmla="*/ 10 w 778"/>
              <a:gd name="T1" fmla="*/ 0 h 1031"/>
              <a:gd name="T2" fmla="*/ 7 w 778"/>
              <a:gd name="T3" fmla="*/ 0 h 1031"/>
              <a:gd name="T4" fmla="*/ 4 w 778"/>
              <a:gd name="T5" fmla="*/ 3 h 1031"/>
              <a:gd name="T6" fmla="*/ 0 w 778"/>
              <a:gd name="T7" fmla="*/ 7 h 1031"/>
              <a:gd name="T8" fmla="*/ 0 w 778"/>
              <a:gd name="T9" fmla="*/ 1024 h 1031"/>
              <a:gd name="T10" fmla="*/ 4 w 778"/>
              <a:gd name="T11" fmla="*/ 1027 h 1031"/>
              <a:gd name="T12" fmla="*/ 7 w 778"/>
              <a:gd name="T13" fmla="*/ 1031 h 1031"/>
              <a:gd name="T14" fmla="*/ 772 w 778"/>
              <a:gd name="T15" fmla="*/ 1031 h 1031"/>
              <a:gd name="T16" fmla="*/ 775 w 778"/>
              <a:gd name="T17" fmla="*/ 1027 h 1031"/>
              <a:gd name="T18" fmla="*/ 778 w 778"/>
              <a:gd name="T19" fmla="*/ 1024 h 1031"/>
              <a:gd name="T20" fmla="*/ 778 w 778"/>
              <a:gd name="T21" fmla="*/ 7 h 1031"/>
              <a:gd name="T22" fmla="*/ 775 w 778"/>
              <a:gd name="T23" fmla="*/ 3 h 1031"/>
              <a:gd name="T24" fmla="*/ 772 w 778"/>
              <a:gd name="T25" fmla="*/ 0 h 1031"/>
              <a:gd name="T26" fmla="*/ 768 w 778"/>
              <a:gd name="T27" fmla="*/ 0 h 1031"/>
              <a:gd name="T28" fmla="*/ 10 w 778"/>
              <a:gd name="T29" fmla="*/ 0 h 1031"/>
              <a:gd name="T30" fmla="*/ 10 w 778"/>
              <a:gd name="T31" fmla="*/ 20 h 1031"/>
              <a:gd name="T32" fmla="*/ 768 w 778"/>
              <a:gd name="T33" fmla="*/ 20 h 1031"/>
              <a:gd name="T34" fmla="*/ 758 w 778"/>
              <a:gd name="T35" fmla="*/ 10 h 1031"/>
              <a:gd name="T36" fmla="*/ 758 w 778"/>
              <a:gd name="T37" fmla="*/ 1021 h 1031"/>
              <a:gd name="T38" fmla="*/ 768 w 778"/>
              <a:gd name="T39" fmla="*/ 1010 h 1031"/>
              <a:gd name="T40" fmla="*/ 10 w 778"/>
              <a:gd name="T41" fmla="*/ 1010 h 1031"/>
              <a:gd name="T42" fmla="*/ 20 w 778"/>
              <a:gd name="T43" fmla="*/ 1021 h 1031"/>
              <a:gd name="T44" fmla="*/ 20 w 778"/>
              <a:gd name="T45" fmla="*/ 10 h 1031"/>
              <a:gd name="T46" fmla="*/ 10 w 778"/>
              <a:gd name="T47" fmla="*/ 20 h 1031"/>
              <a:gd name="T48" fmla="*/ 10 w 778"/>
              <a:gd name="T49" fmla="*/ 0 h 10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8"/>
              <a:gd name="T76" fmla="*/ 0 h 1031"/>
              <a:gd name="T77" fmla="*/ 778 w 778"/>
              <a:gd name="T78" fmla="*/ 1031 h 10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8" h="1031">
                <a:moveTo>
                  <a:pt x="10" y="0"/>
                </a:moveTo>
                <a:lnTo>
                  <a:pt x="7" y="0"/>
                </a:lnTo>
                <a:lnTo>
                  <a:pt x="4" y="3"/>
                </a:lnTo>
                <a:lnTo>
                  <a:pt x="0" y="7"/>
                </a:lnTo>
                <a:lnTo>
                  <a:pt x="0" y="1024"/>
                </a:lnTo>
                <a:lnTo>
                  <a:pt x="4" y="1027"/>
                </a:lnTo>
                <a:lnTo>
                  <a:pt x="7" y="1031"/>
                </a:lnTo>
                <a:lnTo>
                  <a:pt x="772" y="1031"/>
                </a:lnTo>
                <a:lnTo>
                  <a:pt x="775" y="1027"/>
                </a:lnTo>
                <a:lnTo>
                  <a:pt x="778" y="1024"/>
                </a:lnTo>
                <a:lnTo>
                  <a:pt x="778" y="7"/>
                </a:lnTo>
                <a:lnTo>
                  <a:pt x="775" y="3"/>
                </a:lnTo>
                <a:lnTo>
                  <a:pt x="772" y="0"/>
                </a:lnTo>
                <a:lnTo>
                  <a:pt x="768" y="0"/>
                </a:lnTo>
                <a:lnTo>
                  <a:pt x="10" y="0"/>
                </a:lnTo>
                <a:lnTo>
                  <a:pt x="10" y="20"/>
                </a:lnTo>
                <a:lnTo>
                  <a:pt x="768" y="20"/>
                </a:lnTo>
                <a:lnTo>
                  <a:pt x="758" y="10"/>
                </a:lnTo>
                <a:lnTo>
                  <a:pt x="758" y="1021"/>
                </a:lnTo>
                <a:lnTo>
                  <a:pt x="768" y="1010"/>
                </a:lnTo>
                <a:lnTo>
                  <a:pt x="10" y="1010"/>
                </a:lnTo>
                <a:lnTo>
                  <a:pt x="20" y="1021"/>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Rectangle 68">
            <a:extLst>
              <a:ext uri="{FF2B5EF4-FFF2-40B4-BE49-F238E27FC236}">
                <a16:creationId xmlns:a16="http://schemas.microsoft.com/office/drawing/2014/main" id="{1A33383C-D22C-480E-AD84-EE5E8509F1AF}"/>
              </a:ext>
            </a:extLst>
          </p:cNvPr>
          <p:cNvSpPr>
            <a:spLocks noChangeArrowheads="1"/>
          </p:cNvSpPr>
          <p:nvPr/>
        </p:nvSpPr>
        <p:spPr bwMode="auto">
          <a:xfrm>
            <a:off x="6864675" y="5469601"/>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1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12" name="Rectangle 69">
            <a:extLst>
              <a:ext uri="{FF2B5EF4-FFF2-40B4-BE49-F238E27FC236}">
                <a16:creationId xmlns:a16="http://schemas.microsoft.com/office/drawing/2014/main" id="{C584C067-C0F1-4B51-85E1-CDDC0431AA08}"/>
              </a:ext>
            </a:extLst>
          </p:cNvPr>
          <p:cNvSpPr>
            <a:spLocks noChangeArrowheads="1"/>
          </p:cNvSpPr>
          <p:nvPr/>
        </p:nvSpPr>
        <p:spPr bwMode="auto">
          <a:xfrm>
            <a:off x="6864675" y="4585751"/>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100" i="0" baseline="0">
                <a:solidFill>
                  <a:srgbClr val="000000"/>
                </a:solidFill>
                <a:latin typeface="Swiss 721 SWA" charset="0"/>
                <a:ea typeface="SimSun" panose="02010600030101010101" pitchFamily="2" charset="-122"/>
              </a:rPr>
              <a:t>D</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13" name="Rectangle 70">
                <a:extLst>
                  <a:ext uri="{FF2B5EF4-FFF2-40B4-BE49-F238E27FC236}">
                    <a16:creationId xmlns:a16="http://schemas.microsoft.com/office/drawing/2014/main" id="{54ECAF02-C422-48F8-AAAA-0AF5CF36A3C9}"/>
                  </a:ext>
                </a:extLst>
              </p:cNvPr>
              <p:cNvSpPr>
                <a:spLocks noChangeArrowheads="1"/>
              </p:cNvSpPr>
              <p:nvPr/>
            </p:nvSpPr>
            <p:spPr bwMode="auto">
              <a:xfrm>
                <a:off x="7567938" y="4593688"/>
                <a:ext cx="201613" cy="269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rPr>
                        <m:t>𝐐</m:t>
                      </m:r>
                    </m:oMath>
                  </m:oMathPara>
                </a14:m>
                <a:endParaRPr lang="en-US" altLang="zh-CN" sz="3200">
                  <a:ea typeface="SimSun" panose="02010600030101010101" pitchFamily="2" charset="-122"/>
                </a:endParaRPr>
              </a:p>
            </p:txBody>
          </p:sp>
        </mc:Choice>
        <mc:Fallback xmlns="">
          <p:sp>
            <p:nvSpPr>
              <p:cNvPr id="13" name="Rectangle 70">
                <a:extLst>
                  <a:ext uri="{FF2B5EF4-FFF2-40B4-BE49-F238E27FC236}">
                    <a16:creationId xmlns:a16="http://schemas.microsoft.com/office/drawing/2014/main" id="{54ECAF02-C422-48F8-AAAA-0AF5CF36A3C9}"/>
                  </a:ext>
                </a:extLst>
              </p:cNvPr>
              <p:cNvSpPr>
                <a:spLocks noRot="1" noChangeAspect="1" noMove="1" noResize="1" noEditPoints="1" noAdjustHandles="1" noChangeArrowheads="1" noChangeShapeType="1" noTextEdit="1"/>
              </p:cNvSpPr>
              <p:nvPr/>
            </p:nvSpPr>
            <p:spPr bwMode="auto">
              <a:xfrm>
                <a:off x="7567938" y="4593688"/>
                <a:ext cx="201613" cy="269875"/>
              </a:xfrm>
              <a:prstGeom prst="rect">
                <a:avLst/>
              </a:prstGeom>
              <a:blipFill>
                <a:blip r:embed="rId5"/>
                <a:stretch>
                  <a:fillRect l="-41176" r="-38235" b="-363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71">
                <a:extLst>
                  <a:ext uri="{FF2B5EF4-FFF2-40B4-BE49-F238E27FC236}">
                    <a16:creationId xmlns:a16="http://schemas.microsoft.com/office/drawing/2014/main" id="{3C8D7871-AFC6-48B9-AB09-1ACF58F1551B}"/>
                  </a:ext>
                </a:extLst>
              </p:cNvPr>
              <p:cNvSpPr>
                <a:spLocks noChangeArrowheads="1"/>
              </p:cNvSpPr>
              <p:nvPr/>
            </p:nvSpPr>
            <p:spPr bwMode="auto">
              <a:xfrm>
                <a:off x="7580638" y="5469988"/>
                <a:ext cx="206375" cy="2778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i="1" u="none" strike="noStrike" kern="0" cap="none" spc="0" normalizeH="0" baseline="0" noProof="0" smtClean="0">
                              <a:ln>
                                <a:noFill/>
                              </a:ln>
                              <a:solidFill>
                                <a:srgbClr val="000000"/>
                              </a:solidFill>
                              <a:effectLst/>
                              <a:uLnTx/>
                              <a:uFillTx/>
                              <a:latin typeface="Cambria Math" panose="02040503050406030204" pitchFamily="18" charset="0"/>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rPr>
                            <m:t>𝐐</m:t>
                          </m:r>
                        </m:e>
                      </m:acc>
                    </m:oMath>
                  </m:oMathPara>
                </a14:m>
                <a:endParaRPr lang="en-US" altLang="zh-CN" sz="3200" i="0">
                  <a:ea typeface="SimSun" panose="02010600030101010101" pitchFamily="2" charset="-122"/>
                </a:endParaRPr>
              </a:p>
            </p:txBody>
          </p:sp>
        </mc:Choice>
        <mc:Fallback xmlns="">
          <p:sp>
            <p:nvSpPr>
              <p:cNvPr id="14" name="Rectangle 71">
                <a:extLst>
                  <a:ext uri="{FF2B5EF4-FFF2-40B4-BE49-F238E27FC236}">
                    <a16:creationId xmlns:a16="http://schemas.microsoft.com/office/drawing/2014/main" id="{3C8D7871-AFC6-48B9-AB09-1ACF58F1551B}"/>
                  </a:ext>
                </a:extLst>
              </p:cNvPr>
              <p:cNvSpPr>
                <a:spLocks noRot="1" noChangeAspect="1" noMove="1" noResize="1" noEditPoints="1" noAdjustHandles="1" noChangeArrowheads="1" noChangeShapeType="1" noTextEdit="1"/>
              </p:cNvSpPr>
              <p:nvPr/>
            </p:nvSpPr>
            <p:spPr bwMode="auto">
              <a:xfrm>
                <a:off x="7580638" y="5469988"/>
                <a:ext cx="206375" cy="277813"/>
              </a:xfrm>
              <a:prstGeom prst="rect">
                <a:avLst/>
              </a:prstGeom>
              <a:blipFill>
                <a:blip r:embed="rId6"/>
                <a:stretch>
                  <a:fillRect l="-39394" r="-45455" b="-326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5" name="Freeform 72">
            <a:extLst>
              <a:ext uri="{FF2B5EF4-FFF2-40B4-BE49-F238E27FC236}">
                <a16:creationId xmlns:a16="http://schemas.microsoft.com/office/drawing/2014/main" id="{D63CA0A9-A56C-4E6F-9D1C-74F5E8372A57}"/>
              </a:ext>
            </a:extLst>
          </p:cNvPr>
          <p:cNvSpPr>
            <a:spLocks/>
          </p:cNvSpPr>
          <p:nvPr/>
        </p:nvSpPr>
        <p:spPr bwMode="auto">
          <a:xfrm>
            <a:off x="6455100" y="4750431"/>
            <a:ext cx="266700" cy="15875"/>
          </a:xfrm>
          <a:custGeom>
            <a:avLst/>
            <a:gdLst>
              <a:gd name="T0" fmla="*/ 163 w 168"/>
              <a:gd name="T1" fmla="*/ 10 h 10"/>
              <a:gd name="T2" fmla="*/ 167 w 168"/>
              <a:gd name="T3" fmla="*/ 10 h 10"/>
              <a:gd name="T4" fmla="*/ 167 w 168"/>
              <a:gd name="T5" fmla="*/ 9 h 10"/>
              <a:gd name="T6" fmla="*/ 168 w 168"/>
              <a:gd name="T7" fmla="*/ 9 h 10"/>
              <a:gd name="T8" fmla="*/ 168 w 168"/>
              <a:gd name="T9" fmla="*/ 4 h 10"/>
              <a:gd name="T10" fmla="*/ 167 w 168"/>
              <a:gd name="T11" fmla="*/ 2 h 10"/>
              <a:gd name="T12" fmla="*/ 167 w 168"/>
              <a:gd name="T13" fmla="*/ 0 h 10"/>
              <a:gd name="T14" fmla="*/ 3 w 168"/>
              <a:gd name="T15" fmla="*/ 0 h 10"/>
              <a:gd name="T16" fmla="*/ 0 w 168"/>
              <a:gd name="T17" fmla="*/ 4 h 10"/>
              <a:gd name="T18" fmla="*/ 0 w 168"/>
              <a:gd name="T19" fmla="*/ 9 h 10"/>
              <a:gd name="T20" fmla="*/ 2 w 168"/>
              <a:gd name="T21" fmla="*/ 9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9"/>
                </a:lnTo>
                <a:lnTo>
                  <a:pt x="168" y="9"/>
                </a:lnTo>
                <a:lnTo>
                  <a:pt x="168" y="4"/>
                </a:lnTo>
                <a:lnTo>
                  <a:pt x="167" y="2"/>
                </a:lnTo>
                <a:lnTo>
                  <a:pt x="167" y="0"/>
                </a:lnTo>
                <a:lnTo>
                  <a:pt x="3" y="0"/>
                </a:lnTo>
                <a:lnTo>
                  <a:pt x="0" y="4"/>
                </a:lnTo>
                <a:lnTo>
                  <a:pt x="0" y="9"/>
                </a:lnTo>
                <a:lnTo>
                  <a:pt x="2" y="9"/>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73">
            <a:extLst>
              <a:ext uri="{FF2B5EF4-FFF2-40B4-BE49-F238E27FC236}">
                <a16:creationId xmlns:a16="http://schemas.microsoft.com/office/drawing/2014/main" id="{99574109-AEEA-416D-8708-6579F3B81676}"/>
              </a:ext>
            </a:extLst>
          </p:cNvPr>
          <p:cNvSpPr>
            <a:spLocks/>
          </p:cNvSpPr>
          <p:nvPr/>
        </p:nvSpPr>
        <p:spPr bwMode="auto">
          <a:xfrm>
            <a:off x="6455100" y="5637226"/>
            <a:ext cx="266700" cy="15875"/>
          </a:xfrm>
          <a:custGeom>
            <a:avLst/>
            <a:gdLst>
              <a:gd name="T0" fmla="*/ 163 w 168"/>
              <a:gd name="T1" fmla="*/ 10 h 10"/>
              <a:gd name="T2" fmla="*/ 167 w 168"/>
              <a:gd name="T3" fmla="*/ 10 h 10"/>
              <a:gd name="T4" fmla="*/ 167 w 168"/>
              <a:gd name="T5" fmla="*/ 8 h 10"/>
              <a:gd name="T6" fmla="*/ 168 w 168"/>
              <a:gd name="T7" fmla="*/ 8 h 10"/>
              <a:gd name="T8" fmla="*/ 168 w 168"/>
              <a:gd name="T9" fmla="*/ 3 h 10"/>
              <a:gd name="T10" fmla="*/ 167 w 168"/>
              <a:gd name="T11" fmla="*/ 2 h 10"/>
              <a:gd name="T12" fmla="*/ 167 w 168"/>
              <a:gd name="T13" fmla="*/ 0 h 10"/>
              <a:gd name="T14" fmla="*/ 3 w 168"/>
              <a:gd name="T15" fmla="*/ 0 h 10"/>
              <a:gd name="T16" fmla="*/ 0 w 168"/>
              <a:gd name="T17" fmla="*/ 3 h 10"/>
              <a:gd name="T18" fmla="*/ 0 w 168"/>
              <a:gd name="T19" fmla="*/ 8 h 10"/>
              <a:gd name="T20" fmla="*/ 2 w 168"/>
              <a:gd name="T21" fmla="*/ 8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8"/>
                </a:lnTo>
                <a:lnTo>
                  <a:pt x="168" y="8"/>
                </a:lnTo>
                <a:lnTo>
                  <a:pt x="168" y="3"/>
                </a:lnTo>
                <a:lnTo>
                  <a:pt x="167" y="2"/>
                </a:lnTo>
                <a:lnTo>
                  <a:pt x="167" y="0"/>
                </a:lnTo>
                <a:lnTo>
                  <a:pt x="3" y="0"/>
                </a:lnTo>
                <a:lnTo>
                  <a:pt x="0" y="3"/>
                </a:lnTo>
                <a:lnTo>
                  <a:pt x="0" y="8"/>
                </a:lnTo>
                <a:lnTo>
                  <a:pt x="2" y="8"/>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Rectangle 3">
            <a:extLst>
              <a:ext uri="{FF2B5EF4-FFF2-40B4-BE49-F238E27FC236}">
                <a16:creationId xmlns:a16="http://schemas.microsoft.com/office/drawing/2014/main" id="{998FDCFF-7672-40A8-A29C-A9FF7BB6BDA1}"/>
              </a:ext>
            </a:extLst>
          </p:cNvPr>
          <p:cNvSpPr txBox="1">
            <a:spLocks noChangeArrowheads="1"/>
          </p:cNvSpPr>
          <p:nvPr/>
        </p:nvSpPr>
        <p:spPr bwMode="auto">
          <a:xfrm>
            <a:off x="6130649" y="6048093"/>
            <a:ext cx="2397790" cy="47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2000" b="1" kern="0" baseline="0">
                <a:ea typeface="宋体" pitchFamily="2" charset="-122"/>
              </a:rPr>
              <a:t>The graphic symbol</a:t>
            </a:r>
          </a:p>
        </p:txBody>
      </p:sp>
      <p:sp>
        <p:nvSpPr>
          <p:cNvPr id="21" name="Freeform 73">
            <a:extLst>
              <a:ext uri="{FF2B5EF4-FFF2-40B4-BE49-F238E27FC236}">
                <a16:creationId xmlns:a16="http://schemas.microsoft.com/office/drawing/2014/main" id="{6D3E8CCB-219E-4137-8AE1-3653535A2973}"/>
              </a:ext>
            </a:extLst>
          </p:cNvPr>
          <p:cNvSpPr>
            <a:spLocks/>
          </p:cNvSpPr>
          <p:nvPr/>
        </p:nvSpPr>
        <p:spPr bwMode="auto">
          <a:xfrm>
            <a:off x="7932554" y="5625366"/>
            <a:ext cx="266700" cy="15875"/>
          </a:xfrm>
          <a:custGeom>
            <a:avLst/>
            <a:gdLst>
              <a:gd name="T0" fmla="*/ 163 w 168"/>
              <a:gd name="T1" fmla="*/ 10 h 10"/>
              <a:gd name="T2" fmla="*/ 167 w 168"/>
              <a:gd name="T3" fmla="*/ 10 h 10"/>
              <a:gd name="T4" fmla="*/ 167 w 168"/>
              <a:gd name="T5" fmla="*/ 8 h 10"/>
              <a:gd name="T6" fmla="*/ 168 w 168"/>
              <a:gd name="T7" fmla="*/ 8 h 10"/>
              <a:gd name="T8" fmla="*/ 168 w 168"/>
              <a:gd name="T9" fmla="*/ 3 h 10"/>
              <a:gd name="T10" fmla="*/ 167 w 168"/>
              <a:gd name="T11" fmla="*/ 2 h 10"/>
              <a:gd name="T12" fmla="*/ 167 w 168"/>
              <a:gd name="T13" fmla="*/ 0 h 10"/>
              <a:gd name="T14" fmla="*/ 3 w 168"/>
              <a:gd name="T15" fmla="*/ 0 h 10"/>
              <a:gd name="T16" fmla="*/ 0 w 168"/>
              <a:gd name="T17" fmla="*/ 3 h 10"/>
              <a:gd name="T18" fmla="*/ 0 w 168"/>
              <a:gd name="T19" fmla="*/ 8 h 10"/>
              <a:gd name="T20" fmla="*/ 2 w 168"/>
              <a:gd name="T21" fmla="*/ 8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8"/>
                </a:lnTo>
                <a:lnTo>
                  <a:pt x="168" y="8"/>
                </a:lnTo>
                <a:lnTo>
                  <a:pt x="168" y="3"/>
                </a:lnTo>
                <a:lnTo>
                  <a:pt x="167" y="2"/>
                </a:lnTo>
                <a:lnTo>
                  <a:pt x="167" y="0"/>
                </a:lnTo>
                <a:lnTo>
                  <a:pt x="3" y="0"/>
                </a:lnTo>
                <a:lnTo>
                  <a:pt x="0" y="3"/>
                </a:lnTo>
                <a:lnTo>
                  <a:pt x="0" y="8"/>
                </a:lnTo>
                <a:lnTo>
                  <a:pt x="2" y="8"/>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73">
            <a:extLst>
              <a:ext uri="{FF2B5EF4-FFF2-40B4-BE49-F238E27FC236}">
                <a16:creationId xmlns:a16="http://schemas.microsoft.com/office/drawing/2014/main" id="{30FF5A65-3B6B-4FF0-B7B1-67F09FB0C411}"/>
              </a:ext>
            </a:extLst>
          </p:cNvPr>
          <p:cNvSpPr>
            <a:spLocks/>
          </p:cNvSpPr>
          <p:nvPr/>
        </p:nvSpPr>
        <p:spPr bwMode="auto">
          <a:xfrm>
            <a:off x="7926171" y="4742910"/>
            <a:ext cx="266700" cy="15875"/>
          </a:xfrm>
          <a:custGeom>
            <a:avLst/>
            <a:gdLst>
              <a:gd name="T0" fmla="*/ 163 w 168"/>
              <a:gd name="T1" fmla="*/ 10 h 10"/>
              <a:gd name="T2" fmla="*/ 167 w 168"/>
              <a:gd name="T3" fmla="*/ 10 h 10"/>
              <a:gd name="T4" fmla="*/ 167 w 168"/>
              <a:gd name="T5" fmla="*/ 8 h 10"/>
              <a:gd name="T6" fmla="*/ 168 w 168"/>
              <a:gd name="T7" fmla="*/ 8 h 10"/>
              <a:gd name="T8" fmla="*/ 168 w 168"/>
              <a:gd name="T9" fmla="*/ 3 h 10"/>
              <a:gd name="T10" fmla="*/ 167 w 168"/>
              <a:gd name="T11" fmla="*/ 2 h 10"/>
              <a:gd name="T12" fmla="*/ 167 w 168"/>
              <a:gd name="T13" fmla="*/ 0 h 10"/>
              <a:gd name="T14" fmla="*/ 3 w 168"/>
              <a:gd name="T15" fmla="*/ 0 h 10"/>
              <a:gd name="T16" fmla="*/ 0 w 168"/>
              <a:gd name="T17" fmla="*/ 3 h 10"/>
              <a:gd name="T18" fmla="*/ 0 w 168"/>
              <a:gd name="T19" fmla="*/ 8 h 10"/>
              <a:gd name="T20" fmla="*/ 2 w 168"/>
              <a:gd name="T21" fmla="*/ 8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8"/>
                </a:lnTo>
                <a:lnTo>
                  <a:pt x="168" y="8"/>
                </a:lnTo>
                <a:lnTo>
                  <a:pt x="168" y="3"/>
                </a:lnTo>
                <a:lnTo>
                  <a:pt x="167" y="2"/>
                </a:lnTo>
                <a:lnTo>
                  <a:pt x="167" y="0"/>
                </a:lnTo>
                <a:lnTo>
                  <a:pt x="3" y="0"/>
                </a:lnTo>
                <a:lnTo>
                  <a:pt x="0" y="3"/>
                </a:lnTo>
                <a:lnTo>
                  <a:pt x="0" y="8"/>
                </a:lnTo>
                <a:lnTo>
                  <a:pt x="2" y="8"/>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1307199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The Latch Timing Problem</a:t>
            </a:r>
          </a:p>
        </p:txBody>
      </p:sp>
      <p:sp>
        <p:nvSpPr>
          <p:cNvPr id="3" name="Content Placeholder 2"/>
          <p:cNvSpPr>
            <a:spLocks noGrp="1"/>
          </p:cNvSpPr>
          <p:nvPr>
            <p:ph idx="1"/>
          </p:nvPr>
        </p:nvSpPr>
        <p:spPr>
          <a:xfrm>
            <a:off x="525643" y="1188515"/>
            <a:ext cx="8120091" cy="5546287"/>
          </a:xfrm>
        </p:spPr>
        <p:txBody>
          <a:bodyPr/>
          <a:lstStyle/>
          <a:p>
            <a:r>
              <a:rPr lang="en-US" altLang="zh-CN" sz="2000"/>
              <a:t>Consider the following circuit:</a:t>
            </a:r>
          </a:p>
          <a:p>
            <a:endParaRPr lang="en-US" altLang="zh-CN" sz="2000"/>
          </a:p>
          <a:p>
            <a:endParaRPr lang="en-US" altLang="zh-CN" sz="2000"/>
          </a:p>
          <a:p>
            <a:endParaRPr lang="en-US" altLang="zh-CN" sz="2000"/>
          </a:p>
          <a:p>
            <a:r>
              <a:rPr lang="en-US" altLang="zh-CN" sz="2000"/>
              <a:t>Suppose that initially Y = 0.</a:t>
            </a:r>
          </a:p>
          <a:p>
            <a:endParaRPr lang="en-US" altLang="zh-CN" sz="2000"/>
          </a:p>
          <a:p>
            <a:endParaRPr lang="en-US" altLang="zh-CN" sz="2000"/>
          </a:p>
          <a:p>
            <a:endParaRPr lang="en-US" altLang="zh-CN" sz="2000"/>
          </a:p>
          <a:p>
            <a:endParaRPr lang="en-US" altLang="zh-CN" sz="2000"/>
          </a:p>
          <a:p>
            <a:r>
              <a:rPr lang="en-US" altLang="zh-CN" sz="2000"/>
              <a:t>As long as C = 1, the value of Y continues to change!</a:t>
            </a:r>
          </a:p>
          <a:p>
            <a:pPr lvl="1"/>
            <a:r>
              <a:rPr lang="en-US" altLang="zh-CN" sz="1600"/>
              <a:t>The changes are based on the delay present on the loop through the connection from Y back to Y. </a:t>
            </a:r>
          </a:p>
          <a:p>
            <a:pPr lvl="1"/>
            <a:r>
              <a:rPr lang="en-US" altLang="zh-CN" sz="1600"/>
              <a:t>If the stored value can change state more than once during a single clock pulse, the result is a hazard that might introduce a glitch later in the circuit. </a:t>
            </a:r>
          </a:p>
          <a:p>
            <a:r>
              <a:rPr lang="en-US" altLang="zh-CN" sz="2000"/>
              <a:t>Desired behavior: Y changes </a:t>
            </a:r>
            <a:r>
              <a:rPr lang="en-US" altLang="zh-CN" sz="2000" b="1"/>
              <a:t>only once</a:t>
            </a:r>
            <a:r>
              <a:rPr lang="en-US" altLang="zh-CN" sz="2000"/>
              <a:t> per clock pulse!</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32</a:t>
            </a:fld>
            <a:endParaRPr lang="en-US" altLang="zh-CN" sz="1600"/>
          </a:p>
        </p:txBody>
      </p:sp>
      <p:grpSp>
        <p:nvGrpSpPr>
          <p:cNvPr id="6" name="Group 55">
            <a:extLst>
              <a:ext uri="{FF2B5EF4-FFF2-40B4-BE49-F238E27FC236}">
                <a16:creationId xmlns:a16="http://schemas.microsoft.com/office/drawing/2014/main" id="{9C80E43C-38DF-4702-8E2A-1696F559FF17}"/>
              </a:ext>
            </a:extLst>
          </p:cNvPr>
          <p:cNvGrpSpPr>
            <a:grpSpLocks/>
          </p:cNvGrpSpPr>
          <p:nvPr/>
        </p:nvGrpSpPr>
        <p:grpSpPr bwMode="auto">
          <a:xfrm>
            <a:off x="4953000" y="1358900"/>
            <a:ext cx="3551238" cy="1928813"/>
            <a:chOff x="3120" y="856"/>
            <a:chExt cx="2237" cy="1215"/>
          </a:xfrm>
        </p:grpSpPr>
        <p:grpSp>
          <p:nvGrpSpPr>
            <p:cNvPr id="7" name="Group 4">
              <a:extLst>
                <a:ext uri="{FF2B5EF4-FFF2-40B4-BE49-F238E27FC236}">
                  <a16:creationId xmlns:a16="http://schemas.microsoft.com/office/drawing/2014/main" id="{AC53B92A-A509-4B36-9E99-87BAFC6F2620}"/>
                </a:ext>
              </a:extLst>
            </p:cNvPr>
            <p:cNvGrpSpPr>
              <a:grpSpLocks/>
            </p:cNvGrpSpPr>
            <p:nvPr/>
          </p:nvGrpSpPr>
          <p:grpSpPr bwMode="auto">
            <a:xfrm>
              <a:off x="3720" y="1040"/>
              <a:ext cx="1169" cy="1031"/>
              <a:chOff x="4080" y="2736"/>
              <a:chExt cx="1169" cy="1031"/>
            </a:xfrm>
          </p:grpSpPr>
          <p:sp>
            <p:nvSpPr>
              <p:cNvPr id="16" name="Freeform 5">
                <a:extLst>
                  <a:ext uri="{FF2B5EF4-FFF2-40B4-BE49-F238E27FC236}">
                    <a16:creationId xmlns:a16="http://schemas.microsoft.com/office/drawing/2014/main" id="{408EF647-6F1E-4403-90D2-3BE3C749F805}"/>
                  </a:ext>
                </a:extLst>
              </p:cNvPr>
              <p:cNvSpPr>
                <a:spLocks/>
              </p:cNvSpPr>
              <p:nvPr/>
            </p:nvSpPr>
            <p:spPr bwMode="auto">
              <a:xfrm>
                <a:off x="4233" y="2736"/>
                <a:ext cx="778" cy="1031"/>
              </a:xfrm>
              <a:custGeom>
                <a:avLst/>
                <a:gdLst>
                  <a:gd name="T0" fmla="*/ 10 w 778"/>
                  <a:gd name="T1" fmla="*/ 0 h 1031"/>
                  <a:gd name="T2" fmla="*/ 7 w 778"/>
                  <a:gd name="T3" fmla="*/ 0 h 1031"/>
                  <a:gd name="T4" fmla="*/ 4 w 778"/>
                  <a:gd name="T5" fmla="*/ 3 h 1031"/>
                  <a:gd name="T6" fmla="*/ 0 w 778"/>
                  <a:gd name="T7" fmla="*/ 7 h 1031"/>
                  <a:gd name="T8" fmla="*/ 0 w 778"/>
                  <a:gd name="T9" fmla="*/ 1024 h 1031"/>
                  <a:gd name="T10" fmla="*/ 4 w 778"/>
                  <a:gd name="T11" fmla="*/ 1027 h 1031"/>
                  <a:gd name="T12" fmla="*/ 7 w 778"/>
                  <a:gd name="T13" fmla="*/ 1031 h 1031"/>
                  <a:gd name="T14" fmla="*/ 772 w 778"/>
                  <a:gd name="T15" fmla="*/ 1031 h 1031"/>
                  <a:gd name="T16" fmla="*/ 775 w 778"/>
                  <a:gd name="T17" fmla="*/ 1027 h 1031"/>
                  <a:gd name="T18" fmla="*/ 778 w 778"/>
                  <a:gd name="T19" fmla="*/ 1024 h 1031"/>
                  <a:gd name="T20" fmla="*/ 778 w 778"/>
                  <a:gd name="T21" fmla="*/ 7 h 1031"/>
                  <a:gd name="T22" fmla="*/ 775 w 778"/>
                  <a:gd name="T23" fmla="*/ 3 h 1031"/>
                  <a:gd name="T24" fmla="*/ 772 w 778"/>
                  <a:gd name="T25" fmla="*/ 0 h 1031"/>
                  <a:gd name="T26" fmla="*/ 768 w 778"/>
                  <a:gd name="T27" fmla="*/ 0 h 1031"/>
                  <a:gd name="T28" fmla="*/ 10 w 778"/>
                  <a:gd name="T29" fmla="*/ 0 h 1031"/>
                  <a:gd name="T30" fmla="*/ 10 w 778"/>
                  <a:gd name="T31" fmla="*/ 20 h 1031"/>
                  <a:gd name="T32" fmla="*/ 768 w 778"/>
                  <a:gd name="T33" fmla="*/ 20 h 1031"/>
                  <a:gd name="T34" fmla="*/ 758 w 778"/>
                  <a:gd name="T35" fmla="*/ 10 h 1031"/>
                  <a:gd name="T36" fmla="*/ 758 w 778"/>
                  <a:gd name="T37" fmla="*/ 1021 h 1031"/>
                  <a:gd name="T38" fmla="*/ 768 w 778"/>
                  <a:gd name="T39" fmla="*/ 1010 h 1031"/>
                  <a:gd name="T40" fmla="*/ 10 w 778"/>
                  <a:gd name="T41" fmla="*/ 1010 h 1031"/>
                  <a:gd name="T42" fmla="*/ 20 w 778"/>
                  <a:gd name="T43" fmla="*/ 1021 h 1031"/>
                  <a:gd name="T44" fmla="*/ 20 w 778"/>
                  <a:gd name="T45" fmla="*/ 10 h 1031"/>
                  <a:gd name="T46" fmla="*/ 10 w 778"/>
                  <a:gd name="T47" fmla="*/ 20 h 1031"/>
                  <a:gd name="T48" fmla="*/ 10 w 778"/>
                  <a:gd name="T49" fmla="*/ 0 h 10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8"/>
                  <a:gd name="T76" fmla="*/ 0 h 1031"/>
                  <a:gd name="T77" fmla="*/ 778 w 778"/>
                  <a:gd name="T78" fmla="*/ 1031 h 10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8" h="1031">
                    <a:moveTo>
                      <a:pt x="10" y="0"/>
                    </a:moveTo>
                    <a:lnTo>
                      <a:pt x="7" y="0"/>
                    </a:lnTo>
                    <a:lnTo>
                      <a:pt x="4" y="3"/>
                    </a:lnTo>
                    <a:lnTo>
                      <a:pt x="0" y="7"/>
                    </a:lnTo>
                    <a:lnTo>
                      <a:pt x="0" y="1024"/>
                    </a:lnTo>
                    <a:lnTo>
                      <a:pt x="4" y="1027"/>
                    </a:lnTo>
                    <a:lnTo>
                      <a:pt x="7" y="1031"/>
                    </a:lnTo>
                    <a:lnTo>
                      <a:pt x="772" y="1031"/>
                    </a:lnTo>
                    <a:lnTo>
                      <a:pt x="775" y="1027"/>
                    </a:lnTo>
                    <a:lnTo>
                      <a:pt x="778" y="1024"/>
                    </a:lnTo>
                    <a:lnTo>
                      <a:pt x="778" y="7"/>
                    </a:lnTo>
                    <a:lnTo>
                      <a:pt x="775" y="3"/>
                    </a:lnTo>
                    <a:lnTo>
                      <a:pt x="772" y="0"/>
                    </a:lnTo>
                    <a:lnTo>
                      <a:pt x="768" y="0"/>
                    </a:lnTo>
                    <a:lnTo>
                      <a:pt x="10" y="0"/>
                    </a:lnTo>
                    <a:lnTo>
                      <a:pt x="10" y="20"/>
                    </a:lnTo>
                    <a:lnTo>
                      <a:pt x="768" y="20"/>
                    </a:lnTo>
                    <a:lnTo>
                      <a:pt x="758" y="10"/>
                    </a:lnTo>
                    <a:lnTo>
                      <a:pt x="758" y="1021"/>
                    </a:lnTo>
                    <a:lnTo>
                      <a:pt x="768" y="1010"/>
                    </a:lnTo>
                    <a:lnTo>
                      <a:pt x="10" y="1010"/>
                    </a:lnTo>
                    <a:lnTo>
                      <a:pt x="20" y="1021"/>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Rectangle 6">
                <a:extLst>
                  <a:ext uri="{FF2B5EF4-FFF2-40B4-BE49-F238E27FC236}">
                    <a16:creationId xmlns:a16="http://schemas.microsoft.com/office/drawing/2014/main" id="{8AD2BDCA-983D-411E-AFB7-9A7459F88E78}"/>
                  </a:ext>
                </a:extLst>
              </p:cNvPr>
              <p:cNvSpPr>
                <a:spLocks noChangeArrowheads="1"/>
              </p:cNvSpPr>
              <p:nvPr/>
            </p:nvSpPr>
            <p:spPr bwMode="auto">
              <a:xfrm>
                <a:off x="4338" y="3426"/>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1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18" name="Rectangle 7">
                <a:extLst>
                  <a:ext uri="{FF2B5EF4-FFF2-40B4-BE49-F238E27FC236}">
                    <a16:creationId xmlns:a16="http://schemas.microsoft.com/office/drawing/2014/main" id="{55C2F9F0-AAFF-4E27-928D-662020194392}"/>
                  </a:ext>
                </a:extLst>
              </p:cNvPr>
              <p:cNvSpPr>
                <a:spLocks noChangeArrowheads="1"/>
              </p:cNvSpPr>
              <p:nvPr/>
            </p:nvSpPr>
            <p:spPr bwMode="auto">
              <a:xfrm>
                <a:off x="4338" y="2879"/>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100" i="0" baseline="0">
                    <a:solidFill>
                      <a:srgbClr val="000000"/>
                    </a:solidFill>
                    <a:latin typeface="Swiss 721 SWA" charset="0"/>
                    <a:ea typeface="SimSun" panose="02010600030101010101" pitchFamily="2" charset="-122"/>
                  </a:rPr>
                  <a:t>D</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19" name="Rectangle 8">
                    <a:extLst>
                      <a:ext uri="{FF2B5EF4-FFF2-40B4-BE49-F238E27FC236}">
                        <a16:creationId xmlns:a16="http://schemas.microsoft.com/office/drawing/2014/main" id="{63DC4ADB-7880-41D7-AA37-91DB8C6ABBD3}"/>
                      </a:ext>
                    </a:extLst>
                  </p:cNvPr>
                  <p:cNvSpPr>
                    <a:spLocks noChangeArrowheads="1"/>
                  </p:cNvSpPr>
                  <p:nvPr/>
                </p:nvSpPr>
                <p:spPr bwMode="auto">
                  <a:xfrm>
                    <a:off x="4781" y="2884"/>
                    <a:ext cx="127" cy="1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rPr>
                            <m:t>𝐐</m:t>
                          </m:r>
                        </m:oMath>
                      </m:oMathPara>
                    </a14:m>
                    <a:endParaRPr lang="en-US" altLang="zh-CN" sz="3200" i="0">
                      <a:ea typeface="SimSun" panose="02010600030101010101" pitchFamily="2" charset="-122"/>
                    </a:endParaRPr>
                  </a:p>
                </p:txBody>
              </p:sp>
            </mc:Choice>
            <mc:Fallback xmlns="">
              <p:sp>
                <p:nvSpPr>
                  <p:cNvPr id="19" name="Rectangle 8">
                    <a:extLst>
                      <a:ext uri="{FF2B5EF4-FFF2-40B4-BE49-F238E27FC236}">
                        <a16:creationId xmlns:a16="http://schemas.microsoft.com/office/drawing/2014/main" id="{63DC4ADB-7880-41D7-AA37-91DB8C6ABBD3}"/>
                      </a:ext>
                    </a:extLst>
                  </p:cNvPr>
                  <p:cNvSpPr>
                    <a:spLocks noRot="1" noChangeAspect="1" noMove="1" noResize="1" noEditPoints="1" noAdjustHandles="1" noChangeArrowheads="1" noChangeShapeType="1" noTextEdit="1"/>
                  </p:cNvSpPr>
                  <p:nvPr/>
                </p:nvSpPr>
                <p:spPr bwMode="auto">
                  <a:xfrm>
                    <a:off x="4781" y="2884"/>
                    <a:ext cx="127" cy="170"/>
                  </a:xfrm>
                  <a:prstGeom prst="rect">
                    <a:avLst/>
                  </a:prstGeom>
                  <a:blipFill>
                    <a:blip r:embed="rId3"/>
                    <a:stretch>
                      <a:fillRect l="-42424" r="-42424" b="-3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9">
                    <a:extLst>
                      <a:ext uri="{FF2B5EF4-FFF2-40B4-BE49-F238E27FC236}">
                        <a16:creationId xmlns:a16="http://schemas.microsoft.com/office/drawing/2014/main" id="{29495CB5-D89A-42D7-9A9D-3CA485495EAB}"/>
                      </a:ext>
                    </a:extLst>
                  </p:cNvPr>
                  <p:cNvSpPr>
                    <a:spLocks noChangeArrowheads="1"/>
                  </p:cNvSpPr>
                  <p:nvPr/>
                </p:nvSpPr>
                <p:spPr bwMode="auto">
                  <a:xfrm>
                    <a:off x="4789" y="3436"/>
                    <a:ext cx="127" cy="1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3200" b="0">
                      <a:ea typeface="SimSun" panose="02010600030101010101" pitchFamily="2" charset="-122"/>
                    </a:endParaRPr>
                  </a:p>
                </p:txBody>
              </p:sp>
            </mc:Choice>
            <mc:Fallback xmlns="">
              <p:sp>
                <p:nvSpPr>
                  <p:cNvPr id="20" name="Rectangle 9">
                    <a:extLst>
                      <a:ext uri="{FF2B5EF4-FFF2-40B4-BE49-F238E27FC236}">
                        <a16:creationId xmlns:a16="http://schemas.microsoft.com/office/drawing/2014/main" id="{29495CB5-D89A-42D7-9A9D-3CA485495EAB}"/>
                      </a:ext>
                    </a:extLst>
                  </p:cNvPr>
                  <p:cNvSpPr>
                    <a:spLocks noRot="1" noChangeAspect="1" noMove="1" noResize="1" noEditPoints="1" noAdjustHandles="1" noChangeArrowheads="1" noChangeShapeType="1" noTextEdit="1"/>
                  </p:cNvSpPr>
                  <p:nvPr/>
                </p:nvSpPr>
                <p:spPr bwMode="auto">
                  <a:xfrm>
                    <a:off x="4789" y="3436"/>
                    <a:ext cx="127" cy="175"/>
                  </a:xfrm>
                  <a:prstGeom prst="rect">
                    <a:avLst/>
                  </a:prstGeom>
                  <a:blipFill>
                    <a:blip r:embed="rId4"/>
                    <a:stretch>
                      <a:fillRect l="-42424" r="-42424" b="-326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1" name="Freeform 10">
                <a:extLst>
                  <a:ext uri="{FF2B5EF4-FFF2-40B4-BE49-F238E27FC236}">
                    <a16:creationId xmlns:a16="http://schemas.microsoft.com/office/drawing/2014/main" id="{493403B5-7227-4506-90CE-486350BB26FC}"/>
                  </a:ext>
                </a:extLst>
              </p:cNvPr>
              <p:cNvSpPr>
                <a:spLocks/>
              </p:cNvSpPr>
              <p:nvPr/>
            </p:nvSpPr>
            <p:spPr bwMode="auto">
              <a:xfrm>
                <a:off x="4080" y="2931"/>
                <a:ext cx="168" cy="10"/>
              </a:xfrm>
              <a:custGeom>
                <a:avLst/>
                <a:gdLst>
                  <a:gd name="T0" fmla="*/ 163 w 168"/>
                  <a:gd name="T1" fmla="*/ 10 h 10"/>
                  <a:gd name="T2" fmla="*/ 167 w 168"/>
                  <a:gd name="T3" fmla="*/ 10 h 10"/>
                  <a:gd name="T4" fmla="*/ 167 w 168"/>
                  <a:gd name="T5" fmla="*/ 9 h 10"/>
                  <a:gd name="T6" fmla="*/ 168 w 168"/>
                  <a:gd name="T7" fmla="*/ 9 h 10"/>
                  <a:gd name="T8" fmla="*/ 168 w 168"/>
                  <a:gd name="T9" fmla="*/ 4 h 10"/>
                  <a:gd name="T10" fmla="*/ 167 w 168"/>
                  <a:gd name="T11" fmla="*/ 2 h 10"/>
                  <a:gd name="T12" fmla="*/ 167 w 168"/>
                  <a:gd name="T13" fmla="*/ 0 h 10"/>
                  <a:gd name="T14" fmla="*/ 3 w 168"/>
                  <a:gd name="T15" fmla="*/ 0 h 10"/>
                  <a:gd name="T16" fmla="*/ 0 w 168"/>
                  <a:gd name="T17" fmla="*/ 4 h 10"/>
                  <a:gd name="T18" fmla="*/ 0 w 168"/>
                  <a:gd name="T19" fmla="*/ 9 h 10"/>
                  <a:gd name="T20" fmla="*/ 2 w 168"/>
                  <a:gd name="T21" fmla="*/ 9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9"/>
                    </a:lnTo>
                    <a:lnTo>
                      <a:pt x="168" y="9"/>
                    </a:lnTo>
                    <a:lnTo>
                      <a:pt x="168" y="4"/>
                    </a:lnTo>
                    <a:lnTo>
                      <a:pt x="167" y="2"/>
                    </a:lnTo>
                    <a:lnTo>
                      <a:pt x="167" y="0"/>
                    </a:lnTo>
                    <a:lnTo>
                      <a:pt x="3" y="0"/>
                    </a:lnTo>
                    <a:lnTo>
                      <a:pt x="0" y="4"/>
                    </a:lnTo>
                    <a:lnTo>
                      <a:pt x="0" y="9"/>
                    </a:lnTo>
                    <a:lnTo>
                      <a:pt x="2" y="9"/>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1">
                <a:extLst>
                  <a:ext uri="{FF2B5EF4-FFF2-40B4-BE49-F238E27FC236}">
                    <a16:creationId xmlns:a16="http://schemas.microsoft.com/office/drawing/2014/main" id="{2BD69AC3-5A95-468E-9062-2AFFA10E0B69}"/>
                  </a:ext>
                </a:extLst>
              </p:cNvPr>
              <p:cNvSpPr>
                <a:spLocks/>
              </p:cNvSpPr>
              <p:nvPr/>
            </p:nvSpPr>
            <p:spPr bwMode="auto">
              <a:xfrm>
                <a:off x="4080" y="3531"/>
                <a:ext cx="168" cy="10"/>
              </a:xfrm>
              <a:custGeom>
                <a:avLst/>
                <a:gdLst>
                  <a:gd name="T0" fmla="*/ 163 w 168"/>
                  <a:gd name="T1" fmla="*/ 10 h 10"/>
                  <a:gd name="T2" fmla="*/ 167 w 168"/>
                  <a:gd name="T3" fmla="*/ 10 h 10"/>
                  <a:gd name="T4" fmla="*/ 167 w 168"/>
                  <a:gd name="T5" fmla="*/ 8 h 10"/>
                  <a:gd name="T6" fmla="*/ 168 w 168"/>
                  <a:gd name="T7" fmla="*/ 8 h 10"/>
                  <a:gd name="T8" fmla="*/ 168 w 168"/>
                  <a:gd name="T9" fmla="*/ 3 h 10"/>
                  <a:gd name="T10" fmla="*/ 167 w 168"/>
                  <a:gd name="T11" fmla="*/ 2 h 10"/>
                  <a:gd name="T12" fmla="*/ 167 w 168"/>
                  <a:gd name="T13" fmla="*/ 0 h 10"/>
                  <a:gd name="T14" fmla="*/ 3 w 168"/>
                  <a:gd name="T15" fmla="*/ 0 h 10"/>
                  <a:gd name="T16" fmla="*/ 0 w 168"/>
                  <a:gd name="T17" fmla="*/ 3 h 10"/>
                  <a:gd name="T18" fmla="*/ 0 w 168"/>
                  <a:gd name="T19" fmla="*/ 8 h 10"/>
                  <a:gd name="T20" fmla="*/ 2 w 168"/>
                  <a:gd name="T21" fmla="*/ 8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8"/>
                    </a:lnTo>
                    <a:lnTo>
                      <a:pt x="168" y="8"/>
                    </a:lnTo>
                    <a:lnTo>
                      <a:pt x="168" y="3"/>
                    </a:lnTo>
                    <a:lnTo>
                      <a:pt x="167" y="2"/>
                    </a:lnTo>
                    <a:lnTo>
                      <a:pt x="167" y="0"/>
                    </a:lnTo>
                    <a:lnTo>
                      <a:pt x="3" y="0"/>
                    </a:lnTo>
                    <a:lnTo>
                      <a:pt x="0" y="3"/>
                    </a:lnTo>
                    <a:lnTo>
                      <a:pt x="0" y="8"/>
                    </a:lnTo>
                    <a:lnTo>
                      <a:pt x="2" y="8"/>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Line 12">
                <a:extLst>
                  <a:ext uri="{FF2B5EF4-FFF2-40B4-BE49-F238E27FC236}">
                    <a16:creationId xmlns:a16="http://schemas.microsoft.com/office/drawing/2014/main" id="{75D9F837-5078-41A8-B903-CF931B3A5B47}"/>
                  </a:ext>
                </a:extLst>
              </p:cNvPr>
              <p:cNvSpPr>
                <a:spLocks noChangeShapeType="1"/>
              </p:cNvSpPr>
              <p:nvPr/>
            </p:nvSpPr>
            <p:spPr bwMode="auto">
              <a:xfrm>
                <a:off x="4992" y="298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3">
                <a:extLst>
                  <a:ext uri="{FF2B5EF4-FFF2-40B4-BE49-F238E27FC236}">
                    <a16:creationId xmlns:a16="http://schemas.microsoft.com/office/drawing/2014/main" id="{5204A4A8-4670-470C-AED2-FF7944CE40A8}"/>
                  </a:ext>
                </a:extLst>
              </p:cNvPr>
              <p:cNvSpPr>
                <a:spLocks noChangeShapeType="1"/>
              </p:cNvSpPr>
              <p:nvPr/>
            </p:nvSpPr>
            <p:spPr bwMode="auto">
              <a:xfrm>
                <a:off x="5005" y="3536"/>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 name="Line 18">
              <a:extLst>
                <a:ext uri="{FF2B5EF4-FFF2-40B4-BE49-F238E27FC236}">
                  <a16:creationId xmlns:a16="http://schemas.microsoft.com/office/drawing/2014/main" id="{DF9E0B16-74C5-4BF7-92DD-BE28D209360C}"/>
                </a:ext>
              </a:extLst>
            </p:cNvPr>
            <p:cNvSpPr>
              <a:spLocks noChangeShapeType="1"/>
            </p:cNvSpPr>
            <p:nvPr/>
          </p:nvSpPr>
          <p:spPr bwMode="auto">
            <a:xfrm>
              <a:off x="4872" y="1288"/>
              <a:ext cx="2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9">
              <a:extLst>
                <a:ext uri="{FF2B5EF4-FFF2-40B4-BE49-F238E27FC236}">
                  <a16:creationId xmlns:a16="http://schemas.microsoft.com/office/drawing/2014/main" id="{376A1D2D-5F7E-48C4-ABD7-EB14EBC5FB07}"/>
                </a:ext>
              </a:extLst>
            </p:cNvPr>
            <p:cNvSpPr>
              <a:spLocks noChangeShapeType="1"/>
            </p:cNvSpPr>
            <p:nvPr/>
          </p:nvSpPr>
          <p:spPr bwMode="auto">
            <a:xfrm flipV="1">
              <a:off x="4880" y="856"/>
              <a:ext cx="0" cy="9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20">
              <a:extLst>
                <a:ext uri="{FF2B5EF4-FFF2-40B4-BE49-F238E27FC236}">
                  <a16:creationId xmlns:a16="http://schemas.microsoft.com/office/drawing/2014/main" id="{B9EDF3AD-78FA-467A-AFD0-7A8C4BC10AFA}"/>
                </a:ext>
              </a:extLst>
            </p:cNvPr>
            <p:cNvSpPr>
              <a:spLocks noChangeShapeType="1"/>
            </p:cNvSpPr>
            <p:nvPr/>
          </p:nvSpPr>
          <p:spPr bwMode="auto">
            <a:xfrm flipH="1">
              <a:off x="3120" y="864"/>
              <a:ext cx="17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21">
              <a:extLst>
                <a:ext uri="{FF2B5EF4-FFF2-40B4-BE49-F238E27FC236}">
                  <a16:creationId xmlns:a16="http://schemas.microsoft.com/office/drawing/2014/main" id="{BC210CA5-07EF-4FD3-B42F-255BD1F703B2}"/>
                </a:ext>
              </a:extLst>
            </p:cNvPr>
            <p:cNvSpPr>
              <a:spLocks noChangeShapeType="1"/>
            </p:cNvSpPr>
            <p:nvPr/>
          </p:nvSpPr>
          <p:spPr bwMode="auto">
            <a:xfrm flipH="1">
              <a:off x="3624" y="1240"/>
              <a:ext cx="2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22">
              <a:extLst>
                <a:ext uri="{FF2B5EF4-FFF2-40B4-BE49-F238E27FC236}">
                  <a16:creationId xmlns:a16="http://schemas.microsoft.com/office/drawing/2014/main" id="{B502AA25-E365-482A-8D44-23AB169A9489}"/>
                </a:ext>
              </a:extLst>
            </p:cNvPr>
            <p:cNvSpPr>
              <a:spLocks noChangeShapeType="1"/>
            </p:cNvSpPr>
            <p:nvPr/>
          </p:nvSpPr>
          <p:spPr bwMode="auto">
            <a:xfrm>
              <a:off x="3128" y="856"/>
              <a:ext cx="0" cy="3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24">
              <a:extLst>
                <a:ext uri="{FF2B5EF4-FFF2-40B4-BE49-F238E27FC236}">
                  <a16:creationId xmlns:a16="http://schemas.microsoft.com/office/drawing/2014/main" id="{9ED38A27-F66D-4887-94A2-3189047433FA}"/>
                </a:ext>
              </a:extLst>
            </p:cNvPr>
            <p:cNvSpPr txBox="1">
              <a:spLocks noChangeArrowheads="1"/>
            </p:cNvSpPr>
            <p:nvPr/>
          </p:nvSpPr>
          <p:spPr bwMode="auto">
            <a:xfrm>
              <a:off x="5124" y="1158"/>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b="0" i="0" baseline="0">
                  <a:ea typeface="SimSun" panose="02010600030101010101" pitchFamily="2" charset="-122"/>
                </a:rPr>
                <a:t>Y</a:t>
              </a:r>
            </a:p>
          </p:txBody>
        </p:sp>
        <p:sp>
          <p:nvSpPr>
            <p:cNvPr id="14" name="Text Box 25">
              <a:extLst>
                <a:ext uri="{FF2B5EF4-FFF2-40B4-BE49-F238E27FC236}">
                  <a16:creationId xmlns:a16="http://schemas.microsoft.com/office/drawing/2014/main" id="{C4722DEE-B9E8-459A-BB5C-70697A447A3D}"/>
                </a:ext>
              </a:extLst>
            </p:cNvPr>
            <p:cNvSpPr txBox="1">
              <a:spLocks noChangeArrowheads="1"/>
            </p:cNvSpPr>
            <p:nvPr/>
          </p:nvSpPr>
          <p:spPr bwMode="auto">
            <a:xfrm>
              <a:off x="3307" y="1714"/>
              <a:ext cx="4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b="0" i="0" baseline="0">
                  <a:ea typeface="SimSun" panose="02010600030101010101" pitchFamily="2" charset="-122"/>
                </a:rPr>
                <a:t>CLK</a:t>
              </a:r>
            </a:p>
          </p:txBody>
        </p:sp>
        <p:sp>
          <p:nvSpPr>
            <p:cNvPr id="15" name="Line 53">
              <a:extLst>
                <a:ext uri="{FF2B5EF4-FFF2-40B4-BE49-F238E27FC236}">
                  <a16:creationId xmlns:a16="http://schemas.microsoft.com/office/drawing/2014/main" id="{8D36EAD7-E03A-46C7-8CE7-A723E954A639}"/>
                </a:ext>
              </a:extLst>
            </p:cNvPr>
            <p:cNvSpPr>
              <a:spLocks noChangeShapeType="1"/>
            </p:cNvSpPr>
            <p:nvPr/>
          </p:nvSpPr>
          <p:spPr bwMode="auto">
            <a:xfrm flipH="1">
              <a:off x="3136" y="1240"/>
              <a:ext cx="7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49">
            <a:extLst>
              <a:ext uri="{FF2B5EF4-FFF2-40B4-BE49-F238E27FC236}">
                <a16:creationId xmlns:a16="http://schemas.microsoft.com/office/drawing/2014/main" id="{795A8E31-F3DE-4929-B257-A451834BCD6B}"/>
              </a:ext>
            </a:extLst>
          </p:cNvPr>
          <p:cNvGrpSpPr>
            <a:grpSpLocks/>
          </p:cNvGrpSpPr>
          <p:nvPr/>
        </p:nvGrpSpPr>
        <p:grpSpPr bwMode="auto">
          <a:xfrm>
            <a:off x="1439863" y="3479802"/>
            <a:ext cx="5545138" cy="919163"/>
            <a:chOff x="723" y="2816"/>
            <a:chExt cx="3493" cy="579"/>
          </a:xfrm>
        </p:grpSpPr>
        <p:grpSp>
          <p:nvGrpSpPr>
            <p:cNvPr id="27" name="Group 47">
              <a:extLst>
                <a:ext uri="{FF2B5EF4-FFF2-40B4-BE49-F238E27FC236}">
                  <a16:creationId xmlns:a16="http://schemas.microsoft.com/office/drawing/2014/main" id="{1A8B307E-7E7E-4F1C-A4D3-36397AB134BD}"/>
                </a:ext>
              </a:extLst>
            </p:cNvPr>
            <p:cNvGrpSpPr>
              <a:grpSpLocks/>
            </p:cNvGrpSpPr>
            <p:nvPr/>
          </p:nvGrpSpPr>
          <p:grpSpPr bwMode="auto">
            <a:xfrm>
              <a:off x="1165" y="2816"/>
              <a:ext cx="3051" cy="184"/>
              <a:chOff x="1165" y="2816"/>
              <a:chExt cx="3051" cy="184"/>
            </a:xfrm>
          </p:grpSpPr>
          <p:sp>
            <p:nvSpPr>
              <p:cNvPr id="40" name="Line 27">
                <a:extLst>
                  <a:ext uri="{FF2B5EF4-FFF2-40B4-BE49-F238E27FC236}">
                    <a16:creationId xmlns:a16="http://schemas.microsoft.com/office/drawing/2014/main" id="{EE85AED3-892F-45FB-BAB2-B4A9F945BD83}"/>
                  </a:ext>
                </a:extLst>
              </p:cNvPr>
              <p:cNvSpPr>
                <a:spLocks noChangeShapeType="1"/>
              </p:cNvSpPr>
              <p:nvPr/>
            </p:nvSpPr>
            <p:spPr bwMode="auto">
              <a:xfrm>
                <a:off x="1165" y="3000"/>
                <a:ext cx="8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28">
                <a:extLst>
                  <a:ext uri="{FF2B5EF4-FFF2-40B4-BE49-F238E27FC236}">
                    <a16:creationId xmlns:a16="http://schemas.microsoft.com/office/drawing/2014/main" id="{9D4688E4-A289-4BA8-8D48-BC5ED6BEE485}"/>
                  </a:ext>
                </a:extLst>
              </p:cNvPr>
              <p:cNvSpPr>
                <a:spLocks noChangeShapeType="1"/>
              </p:cNvSpPr>
              <p:nvPr/>
            </p:nvSpPr>
            <p:spPr bwMode="auto">
              <a:xfrm flipV="1">
                <a:off x="2021" y="2824"/>
                <a:ext cx="0" cy="1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9">
                <a:extLst>
                  <a:ext uri="{FF2B5EF4-FFF2-40B4-BE49-F238E27FC236}">
                    <a16:creationId xmlns:a16="http://schemas.microsoft.com/office/drawing/2014/main" id="{F005577D-0171-4611-A303-53C5C6188894}"/>
                  </a:ext>
                </a:extLst>
              </p:cNvPr>
              <p:cNvSpPr>
                <a:spLocks noChangeShapeType="1"/>
              </p:cNvSpPr>
              <p:nvPr/>
            </p:nvSpPr>
            <p:spPr bwMode="auto">
              <a:xfrm>
                <a:off x="2013" y="2816"/>
                <a:ext cx="1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0">
                <a:extLst>
                  <a:ext uri="{FF2B5EF4-FFF2-40B4-BE49-F238E27FC236}">
                    <a16:creationId xmlns:a16="http://schemas.microsoft.com/office/drawing/2014/main" id="{316C78AD-171D-48F7-9053-64D94170CE98}"/>
                  </a:ext>
                </a:extLst>
              </p:cNvPr>
              <p:cNvSpPr>
                <a:spLocks noChangeShapeType="1"/>
              </p:cNvSpPr>
              <p:nvPr/>
            </p:nvSpPr>
            <p:spPr bwMode="auto">
              <a:xfrm>
                <a:off x="3254" y="2816"/>
                <a:ext cx="0" cy="1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31">
                <a:extLst>
                  <a:ext uri="{FF2B5EF4-FFF2-40B4-BE49-F238E27FC236}">
                    <a16:creationId xmlns:a16="http://schemas.microsoft.com/office/drawing/2014/main" id="{1F82CCDC-26C3-4E5D-B617-004B5F425ABA}"/>
                  </a:ext>
                </a:extLst>
              </p:cNvPr>
              <p:cNvSpPr>
                <a:spLocks noChangeShapeType="1"/>
              </p:cNvSpPr>
              <p:nvPr/>
            </p:nvSpPr>
            <p:spPr bwMode="auto">
              <a:xfrm>
                <a:off x="3246" y="3000"/>
                <a:ext cx="97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 name="Text Box 33">
              <a:extLst>
                <a:ext uri="{FF2B5EF4-FFF2-40B4-BE49-F238E27FC236}">
                  <a16:creationId xmlns:a16="http://schemas.microsoft.com/office/drawing/2014/main" id="{6A0549A8-51B6-4D4B-8128-0CFE8BD63A0F}"/>
                </a:ext>
              </a:extLst>
            </p:cNvPr>
            <p:cNvSpPr txBox="1">
              <a:spLocks noChangeArrowheads="1"/>
            </p:cNvSpPr>
            <p:nvPr/>
          </p:nvSpPr>
          <p:spPr bwMode="auto">
            <a:xfrm>
              <a:off x="723" y="2824"/>
              <a:ext cx="4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b="0" i="0" baseline="0">
                  <a:ea typeface="SimSun" panose="02010600030101010101" pitchFamily="2" charset="-122"/>
                </a:rPr>
                <a:t>CLK</a:t>
              </a:r>
            </a:p>
          </p:txBody>
        </p:sp>
        <p:sp>
          <p:nvSpPr>
            <p:cNvPr id="29" name="Text Box 34">
              <a:extLst>
                <a:ext uri="{FF2B5EF4-FFF2-40B4-BE49-F238E27FC236}">
                  <a16:creationId xmlns:a16="http://schemas.microsoft.com/office/drawing/2014/main" id="{C7CF6C87-652F-4F76-84C4-E1AB8A6DE9BF}"/>
                </a:ext>
              </a:extLst>
            </p:cNvPr>
            <p:cNvSpPr txBox="1">
              <a:spLocks noChangeArrowheads="1"/>
            </p:cNvSpPr>
            <p:nvPr/>
          </p:nvSpPr>
          <p:spPr bwMode="auto">
            <a:xfrm>
              <a:off x="911" y="3143"/>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b="0" i="0" baseline="0">
                  <a:ea typeface="SimSun" panose="02010600030101010101" pitchFamily="2" charset="-122"/>
                </a:rPr>
                <a:t>Y</a:t>
              </a:r>
            </a:p>
          </p:txBody>
        </p:sp>
        <p:grpSp>
          <p:nvGrpSpPr>
            <p:cNvPr id="30" name="Group 46">
              <a:extLst>
                <a:ext uri="{FF2B5EF4-FFF2-40B4-BE49-F238E27FC236}">
                  <a16:creationId xmlns:a16="http://schemas.microsoft.com/office/drawing/2014/main" id="{2541399C-04AC-4986-81D9-10181B6D2EE5}"/>
                </a:ext>
              </a:extLst>
            </p:cNvPr>
            <p:cNvGrpSpPr>
              <a:grpSpLocks/>
            </p:cNvGrpSpPr>
            <p:nvPr/>
          </p:nvGrpSpPr>
          <p:grpSpPr bwMode="auto">
            <a:xfrm>
              <a:off x="1172" y="3119"/>
              <a:ext cx="2924" cy="205"/>
              <a:chOff x="1172" y="3119"/>
              <a:chExt cx="2924" cy="205"/>
            </a:xfrm>
          </p:grpSpPr>
          <p:sp>
            <p:nvSpPr>
              <p:cNvPr id="31" name="Line 35">
                <a:extLst>
                  <a:ext uri="{FF2B5EF4-FFF2-40B4-BE49-F238E27FC236}">
                    <a16:creationId xmlns:a16="http://schemas.microsoft.com/office/drawing/2014/main" id="{1046307A-2A56-413E-8C3F-FA5A67569D84}"/>
                  </a:ext>
                </a:extLst>
              </p:cNvPr>
              <p:cNvSpPr>
                <a:spLocks noChangeShapeType="1"/>
              </p:cNvSpPr>
              <p:nvPr/>
            </p:nvSpPr>
            <p:spPr bwMode="auto">
              <a:xfrm>
                <a:off x="1172" y="3316"/>
                <a:ext cx="9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6">
                <a:extLst>
                  <a:ext uri="{FF2B5EF4-FFF2-40B4-BE49-F238E27FC236}">
                    <a16:creationId xmlns:a16="http://schemas.microsoft.com/office/drawing/2014/main" id="{417EB218-D6A1-43AE-B419-C7AA16B92084}"/>
                  </a:ext>
                </a:extLst>
              </p:cNvPr>
              <p:cNvSpPr>
                <a:spLocks noChangeShapeType="1"/>
              </p:cNvSpPr>
              <p:nvPr/>
            </p:nvSpPr>
            <p:spPr bwMode="auto">
              <a:xfrm flipV="1">
                <a:off x="2125" y="3123"/>
                <a:ext cx="0" cy="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7">
                <a:extLst>
                  <a:ext uri="{FF2B5EF4-FFF2-40B4-BE49-F238E27FC236}">
                    <a16:creationId xmlns:a16="http://schemas.microsoft.com/office/drawing/2014/main" id="{654286CF-5329-4347-A0BA-101C2320FF56}"/>
                  </a:ext>
                </a:extLst>
              </p:cNvPr>
              <p:cNvSpPr>
                <a:spLocks noChangeShapeType="1"/>
              </p:cNvSpPr>
              <p:nvPr/>
            </p:nvSpPr>
            <p:spPr bwMode="auto">
              <a:xfrm>
                <a:off x="2128" y="3132"/>
                <a:ext cx="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8">
                <a:extLst>
                  <a:ext uri="{FF2B5EF4-FFF2-40B4-BE49-F238E27FC236}">
                    <a16:creationId xmlns:a16="http://schemas.microsoft.com/office/drawing/2014/main" id="{D8FCFC19-ED12-40BC-B780-606BA5547402}"/>
                  </a:ext>
                </a:extLst>
              </p:cNvPr>
              <p:cNvSpPr>
                <a:spLocks noChangeShapeType="1"/>
              </p:cNvSpPr>
              <p:nvPr/>
            </p:nvSpPr>
            <p:spPr bwMode="auto">
              <a:xfrm>
                <a:off x="2480" y="3124"/>
                <a:ext cx="0" cy="1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9">
                <a:extLst>
                  <a:ext uri="{FF2B5EF4-FFF2-40B4-BE49-F238E27FC236}">
                    <a16:creationId xmlns:a16="http://schemas.microsoft.com/office/drawing/2014/main" id="{4D336503-BA68-41C9-8913-B09A8626B47E}"/>
                  </a:ext>
                </a:extLst>
              </p:cNvPr>
              <p:cNvSpPr>
                <a:spLocks noChangeShapeType="1"/>
              </p:cNvSpPr>
              <p:nvPr/>
            </p:nvSpPr>
            <p:spPr bwMode="auto">
              <a:xfrm>
                <a:off x="2480" y="3307"/>
                <a:ext cx="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41">
                <a:extLst>
                  <a:ext uri="{FF2B5EF4-FFF2-40B4-BE49-F238E27FC236}">
                    <a16:creationId xmlns:a16="http://schemas.microsoft.com/office/drawing/2014/main" id="{ADED292D-525C-4722-A59A-D51B2A8BDFE3}"/>
                  </a:ext>
                </a:extLst>
              </p:cNvPr>
              <p:cNvSpPr>
                <a:spLocks noChangeShapeType="1"/>
              </p:cNvSpPr>
              <p:nvPr/>
            </p:nvSpPr>
            <p:spPr bwMode="auto">
              <a:xfrm>
                <a:off x="2824" y="3129"/>
                <a:ext cx="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42">
                <a:extLst>
                  <a:ext uri="{FF2B5EF4-FFF2-40B4-BE49-F238E27FC236}">
                    <a16:creationId xmlns:a16="http://schemas.microsoft.com/office/drawing/2014/main" id="{C94F684E-41AF-4742-BBFF-466C3F300CF8}"/>
                  </a:ext>
                </a:extLst>
              </p:cNvPr>
              <p:cNvSpPr>
                <a:spLocks noChangeShapeType="1"/>
              </p:cNvSpPr>
              <p:nvPr/>
            </p:nvSpPr>
            <p:spPr bwMode="auto">
              <a:xfrm>
                <a:off x="2816" y="3119"/>
                <a:ext cx="0"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43">
                <a:extLst>
                  <a:ext uri="{FF2B5EF4-FFF2-40B4-BE49-F238E27FC236}">
                    <a16:creationId xmlns:a16="http://schemas.microsoft.com/office/drawing/2014/main" id="{612D2407-F2F4-45FA-B17D-3D2B0A3C1095}"/>
                  </a:ext>
                </a:extLst>
              </p:cNvPr>
              <p:cNvSpPr>
                <a:spLocks noChangeShapeType="1"/>
              </p:cNvSpPr>
              <p:nvPr/>
            </p:nvSpPr>
            <p:spPr bwMode="auto">
              <a:xfrm>
                <a:off x="3144" y="3131"/>
                <a:ext cx="0" cy="1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4">
                <a:extLst>
                  <a:ext uri="{FF2B5EF4-FFF2-40B4-BE49-F238E27FC236}">
                    <a16:creationId xmlns:a16="http://schemas.microsoft.com/office/drawing/2014/main" id="{7D02105F-43CF-412F-A368-E03D7B851C12}"/>
                  </a:ext>
                </a:extLst>
              </p:cNvPr>
              <p:cNvSpPr>
                <a:spLocks noChangeShapeType="1"/>
              </p:cNvSpPr>
              <p:nvPr/>
            </p:nvSpPr>
            <p:spPr bwMode="auto">
              <a:xfrm>
                <a:off x="3144" y="3315"/>
                <a:ext cx="9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149360651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The Latch Timing Problem </a:t>
            </a:r>
            <a:r>
              <a:rPr lang="en-US" altLang="zh-CN"/>
              <a:t>(cont’d)</a:t>
            </a:r>
            <a:endParaRPr lang="en-US"/>
          </a:p>
        </p:txBody>
      </p:sp>
      <p:sp>
        <p:nvSpPr>
          <p:cNvPr id="3" name="Content Placeholder 2"/>
          <p:cNvSpPr>
            <a:spLocks noGrp="1"/>
          </p:cNvSpPr>
          <p:nvPr>
            <p:ph idx="1"/>
          </p:nvPr>
        </p:nvSpPr>
        <p:spPr>
          <a:xfrm>
            <a:off x="525643" y="1188515"/>
            <a:ext cx="8120091" cy="5546287"/>
          </a:xfrm>
        </p:spPr>
        <p:txBody>
          <a:bodyPr/>
          <a:lstStyle/>
          <a:p>
            <a:r>
              <a:rPr lang="en-US" altLang="zh-CN" sz="2800"/>
              <a:t>A solution to the latch timing problem is to </a:t>
            </a:r>
            <a:r>
              <a:rPr lang="en-US" altLang="zh-CN" sz="2800" b="1"/>
              <a:t>break</a:t>
            </a:r>
            <a:r>
              <a:rPr lang="en-US" altLang="zh-CN" sz="2800"/>
              <a:t> the closed path from Y to Y within the storage element</a:t>
            </a:r>
          </a:p>
          <a:p>
            <a:endParaRPr lang="en-US" altLang="zh-CN" sz="2800"/>
          </a:p>
          <a:p>
            <a:r>
              <a:rPr lang="en-US" altLang="zh-CN" sz="2800"/>
              <a:t>The commonly-used, path-breaking </a:t>
            </a:r>
            <a:r>
              <a:rPr lang="en-US" altLang="zh-CN" sz="2800" dirty="0"/>
              <a:t>solution is </a:t>
            </a:r>
            <a:r>
              <a:rPr lang="en-US" altLang="zh-CN" sz="2800"/>
              <a:t>the </a:t>
            </a:r>
            <a:r>
              <a:rPr lang="en-US" altLang="zh-CN" sz="2800" b="1" dirty="0"/>
              <a:t>master-slave</a:t>
            </a:r>
            <a:r>
              <a:rPr lang="en-US" altLang="zh-CN" sz="2800" dirty="0"/>
              <a:t> flip-flop</a:t>
            </a:r>
          </a:p>
          <a:p>
            <a:pPr lvl="1"/>
            <a:r>
              <a:rPr lang="en-US" altLang="zh-CN" sz="2400" b="1" dirty="0"/>
              <a:t>Edge-triggered</a:t>
            </a:r>
            <a:r>
              <a:rPr lang="en-US" altLang="zh-CN" sz="2400" dirty="0"/>
              <a:t> flip-flop</a:t>
            </a:r>
          </a:p>
          <a:p>
            <a:pPr lvl="1"/>
            <a:r>
              <a:rPr lang="en-US" altLang="zh-CN" sz="2400" b="1" dirty="0"/>
              <a:t>Pulse-triggered</a:t>
            </a:r>
            <a:r>
              <a:rPr lang="en-US" altLang="zh-CN" sz="2400" dirty="0"/>
              <a:t> </a:t>
            </a:r>
            <a:r>
              <a:rPr lang="en-US" altLang="zh-CN" sz="2400"/>
              <a:t>flip-flop</a:t>
            </a:r>
          </a:p>
          <a:p>
            <a:endParaRPr lang="en-US" altLang="zh-CN" sz="2800"/>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33</a:t>
            </a:fld>
            <a:endParaRPr lang="en-US" altLang="zh-CN" sz="1600"/>
          </a:p>
        </p:txBody>
      </p:sp>
    </p:spTree>
    <p:extLst>
      <p:ext uri="{BB962C8B-B14F-4D97-AF65-F5344CB8AC3E}">
        <p14:creationId xmlns:p14="http://schemas.microsoft.com/office/powerpoint/2010/main" val="230194939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Pulse-Triggered Flip-Flop</a:t>
            </a:r>
          </a:p>
        </p:txBody>
      </p:sp>
      <p:sp>
        <p:nvSpPr>
          <p:cNvPr id="3" name="Content Placeholder 2"/>
          <p:cNvSpPr>
            <a:spLocks noGrp="1"/>
          </p:cNvSpPr>
          <p:nvPr>
            <p:ph idx="1"/>
          </p:nvPr>
        </p:nvSpPr>
        <p:spPr>
          <a:xfrm>
            <a:off x="525643" y="1188515"/>
            <a:ext cx="8120091" cy="5546287"/>
          </a:xfrm>
        </p:spPr>
        <p:txBody>
          <a:bodyPr/>
          <a:lstStyle/>
          <a:p>
            <a:r>
              <a:rPr lang="en-US" altLang="zh-CN" sz="2000"/>
              <a:t>SR flip-flop</a:t>
            </a:r>
          </a:p>
          <a:p>
            <a:pPr lvl="1"/>
            <a:r>
              <a:rPr lang="en-US" altLang="zh-CN" sz="1600"/>
              <a:t>Consists of two clocked SR latches in series with the clock on the second latch inverted</a:t>
            </a:r>
          </a:p>
          <a:p>
            <a:endParaRPr lang="en-US" altLang="zh-CN" sz="2000"/>
          </a:p>
          <a:p>
            <a:endParaRPr lang="en-US" altLang="zh-CN" sz="2000"/>
          </a:p>
          <a:p>
            <a:endParaRPr lang="en-US" altLang="zh-CN" sz="2000"/>
          </a:p>
          <a:p>
            <a:endParaRPr lang="en-US" altLang="zh-CN" sz="2000"/>
          </a:p>
          <a:p>
            <a:endParaRPr lang="en-US" altLang="zh-CN" sz="2000"/>
          </a:p>
          <a:p>
            <a:endParaRPr lang="en-US" altLang="zh-CN" sz="2000"/>
          </a:p>
          <a:p>
            <a:r>
              <a:rPr lang="en-US" altLang="zh-CN" sz="2000"/>
              <a:t>The input is observed by the first latch with C = 1</a:t>
            </a:r>
          </a:p>
          <a:p>
            <a:r>
              <a:rPr lang="en-US" altLang="zh-CN" sz="2000"/>
              <a:t>The output is changed by the second latch with C = 0 </a:t>
            </a:r>
          </a:p>
          <a:p>
            <a:r>
              <a:rPr lang="en-US" altLang="zh-CN" sz="2000"/>
              <a:t>The path from input to output is broken by the difference in clocking values (C = 1 and C = 0).</a:t>
            </a:r>
          </a:p>
          <a:p>
            <a:r>
              <a:rPr lang="en-US" altLang="zh-CN" sz="2000"/>
              <a:t>The behavior demonstrated by the example with D driven by Y given previously is prevented since the clock must change from 1 to 0 before a change in Y based on D can occur. </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34</a:t>
            </a:fld>
            <a:endParaRPr lang="en-US" altLang="zh-CN" sz="1600"/>
          </a:p>
        </p:txBody>
      </p:sp>
      <p:grpSp>
        <p:nvGrpSpPr>
          <p:cNvPr id="47" name="组合 46">
            <a:extLst>
              <a:ext uri="{FF2B5EF4-FFF2-40B4-BE49-F238E27FC236}">
                <a16:creationId xmlns:a16="http://schemas.microsoft.com/office/drawing/2014/main" id="{983E69DF-1C00-411B-BCCA-C1D4460F7EA7}"/>
              </a:ext>
            </a:extLst>
          </p:cNvPr>
          <p:cNvGrpSpPr/>
          <p:nvPr/>
        </p:nvGrpSpPr>
        <p:grpSpPr>
          <a:xfrm>
            <a:off x="2553504" y="1969642"/>
            <a:ext cx="4064367" cy="2079627"/>
            <a:chOff x="2556672" y="1882035"/>
            <a:chExt cx="4064367" cy="2079627"/>
          </a:xfrm>
        </p:grpSpPr>
        <p:sp>
          <p:nvSpPr>
            <p:cNvPr id="7" name="Freeform 7">
              <a:extLst>
                <a:ext uri="{FF2B5EF4-FFF2-40B4-BE49-F238E27FC236}">
                  <a16:creationId xmlns:a16="http://schemas.microsoft.com/office/drawing/2014/main" id="{7BC722C4-85BB-4D83-81FE-B08FCD92F928}"/>
                </a:ext>
              </a:extLst>
            </p:cNvPr>
            <p:cNvSpPr>
              <a:spLocks/>
            </p:cNvSpPr>
            <p:nvPr/>
          </p:nvSpPr>
          <p:spPr bwMode="auto">
            <a:xfrm>
              <a:off x="4306098" y="2147148"/>
              <a:ext cx="700088" cy="25400"/>
            </a:xfrm>
            <a:custGeom>
              <a:avLst/>
              <a:gdLst>
                <a:gd name="T0" fmla="*/ 8 w 441"/>
                <a:gd name="T1" fmla="*/ 0 h 16"/>
                <a:gd name="T2" fmla="*/ 5 w 441"/>
                <a:gd name="T3" fmla="*/ 0 h 16"/>
                <a:gd name="T4" fmla="*/ 3 w 441"/>
                <a:gd name="T5" fmla="*/ 2 h 16"/>
                <a:gd name="T6" fmla="*/ 0 w 441"/>
                <a:gd name="T7" fmla="*/ 5 h 16"/>
                <a:gd name="T8" fmla="*/ 0 w 441"/>
                <a:gd name="T9" fmla="*/ 10 h 16"/>
                <a:gd name="T10" fmla="*/ 3 w 441"/>
                <a:gd name="T11" fmla="*/ 13 h 16"/>
                <a:gd name="T12" fmla="*/ 5 w 441"/>
                <a:gd name="T13" fmla="*/ 16 h 16"/>
                <a:gd name="T14" fmla="*/ 436 w 441"/>
                <a:gd name="T15" fmla="*/ 16 h 16"/>
                <a:gd name="T16" fmla="*/ 439 w 441"/>
                <a:gd name="T17" fmla="*/ 13 h 16"/>
                <a:gd name="T18" fmla="*/ 441 w 441"/>
                <a:gd name="T19" fmla="*/ 10 h 16"/>
                <a:gd name="T20" fmla="*/ 441 w 441"/>
                <a:gd name="T21" fmla="*/ 5 h 16"/>
                <a:gd name="T22" fmla="*/ 439 w 441"/>
                <a:gd name="T23" fmla="*/ 2 h 16"/>
                <a:gd name="T24" fmla="*/ 436 w 441"/>
                <a:gd name="T25" fmla="*/ 0 h 16"/>
                <a:gd name="T26" fmla="*/ 433 w 441"/>
                <a:gd name="T27" fmla="*/ 0 h 16"/>
                <a:gd name="T28" fmla="*/ 8 w 4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
                <a:gd name="T46" fmla="*/ 0 h 16"/>
                <a:gd name="T47" fmla="*/ 441 w 4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 h="16">
                  <a:moveTo>
                    <a:pt x="8" y="0"/>
                  </a:moveTo>
                  <a:lnTo>
                    <a:pt x="5" y="0"/>
                  </a:lnTo>
                  <a:lnTo>
                    <a:pt x="3" y="2"/>
                  </a:lnTo>
                  <a:lnTo>
                    <a:pt x="0" y="5"/>
                  </a:lnTo>
                  <a:lnTo>
                    <a:pt x="0" y="10"/>
                  </a:lnTo>
                  <a:lnTo>
                    <a:pt x="3" y="13"/>
                  </a:lnTo>
                  <a:lnTo>
                    <a:pt x="5" y="16"/>
                  </a:lnTo>
                  <a:lnTo>
                    <a:pt x="436" y="16"/>
                  </a:lnTo>
                  <a:lnTo>
                    <a:pt x="439" y="13"/>
                  </a:lnTo>
                  <a:lnTo>
                    <a:pt x="441" y="10"/>
                  </a:lnTo>
                  <a:lnTo>
                    <a:pt x="441" y="5"/>
                  </a:lnTo>
                  <a:lnTo>
                    <a:pt x="439" y="2"/>
                  </a:lnTo>
                  <a:lnTo>
                    <a:pt x="436" y="0"/>
                  </a:lnTo>
                  <a:lnTo>
                    <a:pt x="4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8">
              <a:extLst>
                <a:ext uri="{FF2B5EF4-FFF2-40B4-BE49-F238E27FC236}">
                  <a16:creationId xmlns:a16="http://schemas.microsoft.com/office/drawing/2014/main" id="{19D105DD-68F1-4885-B456-04596FFE127B}"/>
                </a:ext>
              </a:extLst>
            </p:cNvPr>
            <p:cNvSpPr>
              <a:spLocks/>
            </p:cNvSpPr>
            <p:nvPr/>
          </p:nvSpPr>
          <p:spPr bwMode="auto">
            <a:xfrm>
              <a:off x="5957098" y="2148509"/>
              <a:ext cx="420688" cy="25400"/>
            </a:xfrm>
            <a:custGeom>
              <a:avLst/>
              <a:gdLst>
                <a:gd name="T0" fmla="*/ 8 w 265"/>
                <a:gd name="T1" fmla="*/ 0 h 16"/>
                <a:gd name="T2" fmla="*/ 5 w 265"/>
                <a:gd name="T3" fmla="*/ 0 h 16"/>
                <a:gd name="T4" fmla="*/ 2 w 265"/>
                <a:gd name="T5" fmla="*/ 3 h 16"/>
                <a:gd name="T6" fmla="*/ 0 w 265"/>
                <a:gd name="T7" fmla="*/ 5 h 16"/>
                <a:gd name="T8" fmla="*/ 0 w 265"/>
                <a:gd name="T9" fmla="*/ 11 h 16"/>
                <a:gd name="T10" fmla="*/ 2 w 265"/>
                <a:gd name="T11" fmla="*/ 13 h 16"/>
                <a:gd name="T12" fmla="*/ 5 w 265"/>
                <a:gd name="T13" fmla="*/ 16 h 16"/>
                <a:gd name="T14" fmla="*/ 259 w 265"/>
                <a:gd name="T15" fmla="*/ 16 h 16"/>
                <a:gd name="T16" fmla="*/ 262 w 265"/>
                <a:gd name="T17" fmla="*/ 13 h 16"/>
                <a:gd name="T18" fmla="*/ 265 w 265"/>
                <a:gd name="T19" fmla="*/ 11 h 16"/>
                <a:gd name="T20" fmla="*/ 265 w 265"/>
                <a:gd name="T21" fmla="*/ 5 h 16"/>
                <a:gd name="T22" fmla="*/ 262 w 265"/>
                <a:gd name="T23" fmla="*/ 3 h 16"/>
                <a:gd name="T24" fmla="*/ 259 w 265"/>
                <a:gd name="T25" fmla="*/ 0 h 16"/>
                <a:gd name="T26" fmla="*/ 257 w 265"/>
                <a:gd name="T27" fmla="*/ 0 h 16"/>
                <a:gd name="T28" fmla="*/ 8 w 265"/>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5"/>
                <a:gd name="T46" fmla="*/ 0 h 16"/>
                <a:gd name="T47" fmla="*/ 265 w 265"/>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5" h="16">
                  <a:moveTo>
                    <a:pt x="8" y="0"/>
                  </a:moveTo>
                  <a:lnTo>
                    <a:pt x="5" y="0"/>
                  </a:lnTo>
                  <a:lnTo>
                    <a:pt x="2" y="3"/>
                  </a:lnTo>
                  <a:lnTo>
                    <a:pt x="0" y="5"/>
                  </a:lnTo>
                  <a:lnTo>
                    <a:pt x="0" y="11"/>
                  </a:lnTo>
                  <a:lnTo>
                    <a:pt x="2" y="13"/>
                  </a:lnTo>
                  <a:lnTo>
                    <a:pt x="5" y="16"/>
                  </a:lnTo>
                  <a:lnTo>
                    <a:pt x="259" y="16"/>
                  </a:lnTo>
                  <a:lnTo>
                    <a:pt x="262" y="13"/>
                  </a:lnTo>
                  <a:lnTo>
                    <a:pt x="265" y="11"/>
                  </a:lnTo>
                  <a:lnTo>
                    <a:pt x="265" y="5"/>
                  </a:lnTo>
                  <a:lnTo>
                    <a:pt x="262" y="3"/>
                  </a:lnTo>
                  <a:lnTo>
                    <a:pt x="259" y="0"/>
                  </a:lnTo>
                  <a:lnTo>
                    <a:pt x="25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0">
              <a:extLst>
                <a:ext uri="{FF2B5EF4-FFF2-40B4-BE49-F238E27FC236}">
                  <a16:creationId xmlns:a16="http://schemas.microsoft.com/office/drawing/2014/main" id="{7BD6ED41-B06C-4A6B-9C65-6AB9A4E996C9}"/>
                </a:ext>
              </a:extLst>
            </p:cNvPr>
            <p:cNvSpPr>
              <a:spLocks/>
            </p:cNvSpPr>
            <p:nvPr/>
          </p:nvSpPr>
          <p:spPr bwMode="auto">
            <a:xfrm>
              <a:off x="2750663" y="2136423"/>
              <a:ext cx="637382" cy="25400"/>
            </a:xfrm>
            <a:custGeom>
              <a:avLst/>
              <a:gdLst>
                <a:gd name="T0" fmla="*/ 8 w 365"/>
                <a:gd name="T1" fmla="*/ 0 h 16"/>
                <a:gd name="T2" fmla="*/ 6 w 365"/>
                <a:gd name="T3" fmla="*/ 0 h 16"/>
                <a:gd name="T4" fmla="*/ 3 w 365"/>
                <a:gd name="T5" fmla="*/ 2 h 16"/>
                <a:gd name="T6" fmla="*/ 0 w 365"/>
                <a:gd name="T7" fmla="*/ 5 h 16"/>
                <a:gd name="T8" fmla="*/ 0 w 365"/>
                <a:gd name="T9" fmla="*/ 10 h 16"/>
                <a:gd name="T10" fmla="*/ 3 w 365"/>
                <a:gd name="T11" fmla="*/ 13 h 16"/>
                <a:gd name="T12" fmla="*/ 6 w 365"/>
                <a:gd name="T13" fmla="*/ 16 h 16"/>
                <a:gd name="T14" fmla="*/ 360 w 365"/>
                <a:gd name="T15" fmla="*/ 16 h 16"/>
                <a:gd name="T16" fmla="*/ 363 w 365"/>
                <a:gd name="T17" fmla="*/ 13 h 16"/>
                <a:gd name="T18" fmla="*/ 365 w 365"/>
                <a:gd name="T19" fmla="*/ 10 h 16"/>
                <a:gd name="T20" fmla="*/ 365 w 365"/>
                <a:gd name="T21" fmla="*/ 5 h 16"/>
                <a:gd name="T22" fmla="*/ 363 w 365"/>
                <a:gd name="T23" fmla="*/ 2 h 16"/>
                <a:gd name="T24" fmla="*/ 360 w 365"/>
                <a:gd name="T25" fmla="*/ 0 h 16"/>
                <a:gd name="T26" fmla="*/ 357 w 365"/>
                <a:gd name="T27" fmla="*/ 0 h 16"/>
                <a:gd name="T28" fmla="*/ 8 w 365"/>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5"/>
                <a:gd name="T46" fmla="*/ 0 h 16"/>
                <a:gd name="T47" fmla="*/ 365 w 365"/>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5" h="16">
                  <a:moveTo>
                    <a:pt x="8" y="0"/>
                  </a:moveTo>
                  <a:lnTo>
                    <a:pt x="6" y="0"/>
                  </a:lnTo>
                  <a:lnTo>
                    <a:pt x="3" y="2"/>
                  </a:lnTo>
                  <a:lnTo>
                    <a:pt x="0" y="5"/>
                  </a:lnTo>
                  <a:lnTo>
                    <a:pt x="0" y="10"/>
                  </a:lnTo>
                  <a:lnTo>
                    <a:pt x="3" y="13"/>
                  </a:lnTo>
                  <a:lnTo>
                    <a:pt x="6" y="16"/>
                  </a:lnTo>
                  <a:lnTo>
                    <a:pt x="360" y="16"/>
                  </a:lnTo>
                  <a:lnTo>
                    <a:pt x="363" y="13"/>
                  </a:lnTo>
                  <a:lnTo>
                    <a:pt x="365" y="10"/>
                  </a:lnTo>
                  <a:lnTo>
                    <a:pt x="365" y="5"/>
                  </a:lnTo>
                  <a:lnTo>
                    <a:pt x="363" y="2"/>
                  </a:lnTo>
                  <a:lnTo>
                    <a:pt x="360" y="0"/>
                  </a:lnTo>
                  <a:lnTo>
                    <a:pt x="35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1">
              <a:extLst>
                <a:ext uri="{FF2B5EF4-FFF2-40B4-BE49-F238E27FC236}">
                  <a16:creationId xmlns:a16="http://schemas.microsoft.com/office/drawing/2014/main" id="{643EE686-7327-494D-93A3-497EB7E5FBC5}"/>
                </a:ext>
              </a:extLst>
            </p:cNvPr>
            <p:cNvSpPr>
              <a:spLocks/>
            </p:cNvSpPr>
            <p:nvPr/>
          </p:nvSpPr>
          <p:spPr bwMode="auto">
            <a:xfrm>
              <a:off x="2759872" y="2932703"/>
              <a:ext cx="619125" cy="25400"/>
            </a:xfrm>
            <a:custGeom>
              <a:avLst/>
              <a:gdLst>
                <a:gd name="T0" fmla="*/ 8 w 390"/>
                <a:gd name="T1" fmla="*/ 0 h 16"/>
                <a:gd name="T2" fmla="*/ 5 w 390"/>
                <a:gd name="T3" fmla="*/ 0 h 16"/>
                <a:gd name="T4" fmla="*/ 3 w 390"/>
                <a:gd name="T5" fmla="*/ 3 h 16"/>
                <a:gd name="T6" fmla="*/ 0 w 390"/>
                <a:gd name="T7" fmla="*/ 6 h 16"/>
                <a:gd name="T8" fmla="*/ 0 w 390"/>
                <a:gd name="T9" fmla="*/ 11 h 16"/>
                <a:gd name="T10" fmla="*/ 3 w 390"/>
                <a:gd name="T11" fmla="*/ 14 h 16"/>
                <a:gd name="T12" fmla="*/ 5 w 390"/>
                <a:gd name="T13" fmla="*/ 16 h 16"/>
                <a:gd name="T14" fmla="*/ 385 w 390"/>
                <a:gd name="T15" fmla="*/ 16 h 16"/>
                <a:gd name="T16" fmla="*/ 388 w 390"/>
                <a:gd name="T17" fmla="*/ 14 h 16"/>
                <a:gd name="T18" fmla="*/ 390 w 390"/>
                <a:gd name="T19" fmla="*/ 11 h 16"/>
                <a:gd name="T20" fmla="*/ 390 w 390"/>
                <a:gd name="T21" fmla="*/ 6 h 16"/>
                <a:gd name="T22" fmla="*/ 388 w 390"/>
                <a:gd name="T23" fmla="*/ 3 h 16"/>
                <a:gd name="T24" fmla="*/ 385 w 390"/>
                <a:gd name="T25" fmla="*/ 0 h 16"/>
                <a:gd name="T26" fmla="*/ 382 w 390"/>
                <a:gd name="T27" fmla="*/ 0 h 16"/>
                <a:gd name="T28" fmla="*/ 8 w 39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0"/>
                <a:gd name="T46" fmla="*/ 0 h 16"/>
                <a:gd name="T47" fmla="*/ 390 w 39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0" h="16">
                  <a:moveTo>
                    <a:pt x="8" y="0"/>
                  </a:moveTo>
                  <a:lnTo>
                    <a:pt x="5" y="0"/>
                  </a:lnTo>
                  <a:lnTo>
                    <a:pt x="3" y="3"/>
                  </a:lnTo>
                  <a:lnTo>
                    <a:pt x="0" y="6"/>
                  </a:lnTo>
                  <a:lnTo>
                    <a:pt x="0" y="11"/>
                  </a:lnTo>
                  <a:lnTo>
                    <a:pt x="3" y="14"/>
                  </a:lnTo>
                  <a:lnTo>
                    <a:pt x="5" y="16"/>
                  </a:lnTo>
                  <a:lnTo>
                    <a:pt x="385" y="16"/>
                  </a:lnTo>
                  <a:lnTo>
                    <a:pt x="388" y="14"/>
                  </a:lnTo>
                  <a:lnTo>
                    <a:pt x="390" y="11"/>
                  </a:lnTo>
                  <a:lnTo>
                    <a:pt x="390" y="6"/>
                  </a:lnTo>
                  <a:lnTo>
                    <a:pt x="388" y="3"/>
                  </a:lnTo>
                  <a:lnTo>
                    <a:pt x="385" y="0"/>
                  </a:lnTo>
                  <a:lnTo>
                    <a:pt x="38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2">
              <a:extLst>
                <a:ext uri="{FF2B5EF4-FFF2-40B4-BE49-F238E27FC236}">
                  <a16:creationId xmlns:a16="http://schemas.microsoft.com/office/drawing/2014/main" id="{4C64C012-52FF-4284-97F4-99FD8B486006}"/>
                </a:ext>
              </a:extLst>
            </p:cNvPr>
            <p:cNvSpPr>
              <a:spLocks/>
            </p:cNvSpPr>
            <p:nvPr/>
          </p:nvSpPr>
          <p:spPr bwMode="auto">
            <a:xfrm>
              <a:off x="2759872" y="2504336"/>
              <a:ext cx="422275" cy="25400"/>
            </a:xfrm>
            <a:custGeom>
              <a:avLst/>
              <a:gdLst>
                <a:gd name="T0" fmla="*/ 8 w 266"/>
                <a:gd name="T1" fmla="*/ 0 h 16"/>
                <a:gd name="T2" fmla="*/ 5 w 266"/>
                <a:gd name="T3" fmla="*/ 0 h 16"/>
                <a:gd name="T4" fmla="*/ 3 w 266"/>
                <a:gd name="T5" fmla="*/ 3 h 16"/>
                <a:gd name="T6" fmla="*/ 0 w 266"/>
                <a:gd name="T7" fmla="*/ 5 h 16"/>
                <a:gd name="T8" fmla="*/ 0 w 266"/>
                <a:gd name="T9" fmla="*/ 11 h 16"/>
                <a:gd name="T10" fmla="*/ 3 w 266"/>
                <a:gd name="T11" fmla="*/ 13 h 16"/>
                <a:gd name="T12" fmla="*/ 5 w 266"/>
                <a:gd name="T13" fmla="*/ 16 h 16"/>
                <a:gd name="T14" fmla="*/ 261 w 266"/>
                <a:gd name="T15" fmla="*/ 16 h 16"/>
                <a:gd name="T16" fmla="*/ 264 w 266"/>
                <a:gd name="T17" fmla="*/ 13 h 16"/>
                <a:gd name="T18" fmla="*/ 266 w 266"/>
                <a:gd name="T19" fmla="*/ 11 h 16"/>
                <a:gd name="T20" fmla="*/ 266 w 266"/>
                <a:gd name="T21" fmla="*/ 5 h 16"/>
                <a:gd name="T22" fmla="*/ 264 w 266"/>
                <a:gd name="T23" fmla="*/ 3 h 16"/>
                <a:gd name="T24" fmla="*/ 261 w 266"/>
                <a:gd name="T25" fmla="*/ 0 h 16"/>
                <a:gd name="T26" fmla="*/ 258 w 266"/>
                <a:gd name="T27" fmla="*/ 0 h 16"/>
                <a:gd name="T28" fmla="*/ 8 w 26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6"/>
                <a:gd name="T46" fmla="*/ 0 h 16"/>
                <a:gd name="T47" fmla="*/ 266 w 26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6" h="16">
                  <a:moveTo>
                    <a:pt x="8" y="0"/>
                  </a:moveTo>
                  <a:lnTo>
                    <a:pt x="5" y="0"/>
                  </a:lnTo>
                  <a:lnTo>
                    <a:pt x="3" y="3"/>
                  </a:lnTo>
                  <a:lnTo>
                    <a:pt x="0" y="5"/>
                  </a:lnTo>
                  <a:lnTo>
                    <a:pt x="0" y="11"/>
                  </a:lnTo>
                  <a:lnTo>
                    <a:pt x="3" y="13"/>
                  </a:lnTo>
                  <a:lnTo>
                    <a:pt x="5" y="16"/>
                  </a:lnTo>
                  <a:lnTo>
                    <a:pt x="261" y="16"/>
                  </a:lnTo>
                  <a:lnTo>
                    <a:pt x="264" y="13"/>
                  </a:lnTo>
                  <a:lnTo>
                    <a:pt x="266" y="11"/>
                  </a:lnTo>
                  <a:lnTo>
                    <a:pt x="266" y="5"/>
                  </a:lnTo>
                  <a:lnTo>
                    <a:pt x="264" y="3"/>
                  </a:lnTo>
                  <a:lnTo>
                    <a:pt x="261" y="0"/>
                  </a:lnTo>
                  <a:lnTo>
                    <a:pt x="25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3">
              <a:extLst>
                <a:ext uri="{FF2B5EF4-FFF2-40B4-BE49-F238E27FC236}">
                  <a16:creationId xmlns:a16="http://schemas.microsoft.com/office/drawing/2014/main" id="{38B18D81-5F83-4A25-90CD-F214D37E5414}"/>
                </a:ext>
              </a:extLst>
            </p:cNvPr>
            <p:cNvSpPr>
              <a:spLocks/>
            </p:cNvSpPr>
            <p:nvPr/>
          </p:nvSpPr>
          <p:spPr bwMode="auto">
            <a:xfrm>
              <a:off x="3156747" y="2504336"/>
              <a:ext cx="25400" cy="1217614"/>
            </a:xfrm>
            <a:custGeom>
              <a:avLst/>
              <a:gdLst>
                <a:gd name="T0" fmla="*/ 16 w 16"/>
                <a:gd name="T1" fmla="*/ 8 h 767"/>
                <a:gd name="T2" fmla="*/ 16 w 16"/>
                <a:gd name="T3" fmla="*/ 5 h 767"/>
                <a:gd name="T4" fmla="*/ 14 w 16"/>
                <a:gd name="T5" fmla="*/ 3 h 767"/>
                <a:gd name="T6" fmla="*/ 11 w 16"/>
                <a:gd name="T7" fmla="*/ 0 h 767"/>
                <a:gd name="T8" fmla="*/ 6 w 16"/>
                <a:gd name="T9" fmla="*/ 0 h 767"/>
                <a:gd name="T10" fmla="*/ 3 w 16"/>
                <a:gd name="T11" fmla="*/ 3 h 767"/>
                <a:gd name="T12" fmla="*/ 0 w 16"/>
                <a:gd name="T13" fmla="*/ 5 h 767"/>
                <a:gd name="T14" fmla="*/ 0 w 16"/>
                <a:gd name="T15" fmla="*/ 762 h 767"/>
                <a:gd name="T16" fmla="*/ 3 w 16"/>
                <a:gd name="T17" fmla="*/ 764 h 767"/>
                <a:gd name="T18" fmla="*/ 6 w 16"/>
                <a:gd name="T19" fmla="*/ 767 h 767"/>
                <a:gd name="T20" fmla="*/ 11 w 16"/>
                <a:gd name="T21" fmla="*/ 767 h 767"/>
                <a:gd name="T22" fmla="*/ 14 w 16"/>
                <a:gd name="T23" fmla="*/ 764 h 767"/>
                <a:gd name="T24" fmla="*/ 16 w 16"/>
                <a:gd name="T25" fmla="*/ 762 h 767"/>
                <a:gd name="T26" fmla="*/ 16 w 16"/>
                <a:gd name="T27" fmla="*/ 759 h 767"/>
                <a:gd name="T28" fmla="*/ 16 w 16"/>
                <a:gd name="T29" fmla="*/ 8 h 7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767"/>
                <a:gd name="T47" fmla="*/ 16 w 16"/>
                <a:gd name="T48" fmla="*/ 767 h 7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767">
                  <a:moveTo>
                    <a:pt x="16" y="8"/>
                  </a:moveTo>
                  <a:lnTo>
                    <a:pt x="16" y="5"/>
                  </a:lnTo>
                  <a:lnTo>
                    <a:pt x="14" y="3"/>
                  </a:lnTo>
                  <a:lnTo>
                    <a:pt x="11" y="0"/>
                  </a:lnTo>
                  <a:lnTo>
                    <a:pt x="6" y="0"/>
                  </a:lnTo>
                  <a:lnTo>
                    <a:pt x="3" y="3"/>
                  </a:lnTo>
                  <a:lnTo>
                    <a:pt x="0" y="5"/>
                  </a:lnTo>
                  <a:lnTo>
                    <a:pt x="0" y="762"/>
                  </a:lnTo>
                  <a:lnTo>
                    <a:pt x="3" y="764"/>
                  </a:lnTo>
                  <a:lnTo>
                    <a:pt x="6" y="767"/>
                  </a:lnTo>
                  <a:lnTo>
                    <a:pt x="11" y="767"/>
                  </a:lnTo>
                  <a:lnTo>
                    <a:pt x="14" y="764"/>
                  </a:lnTo>
                  <a:lnTo>
                    <a:pt x="16" y="762"/>
                  </a:lnTo>
                  <a:lnTo>
                    <a:pt x="16" y="75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4">
              <a:extLst>
                <a:ext uri="{FF2B5EF4-FFF2-40B4-BE49-F238E27FC236}">
                  <a16:creationId xmlns:a16="http://schemas.microsoft.com/office/drawing/2014/main" id="{7AEA4A85-B433-4A92-B15E-FF4216EE363C}"/>
                </a:ext>
              </a:extLst>
            </p:cNvPr>
            <p:cNvSpPr>
              <a:spLocks/>
            </p:cNvSpPr>
            <p:nvPr/>
          </p:nvSpPr>
          <p:spPr bwMode="auto">
            <a:xfrm>
              <a:off x="3156747" y="3696549"/>
              <a:ext cx="779463" cy="25400"/>
            </a:xfrm>
            <a:custGeom>
              <a:avLst/>
              <a:gdLst>
                <a:gd name="T0" fmla="*/ 8 w 491"/>
                <a:gd name="T1" fmla="*/ 0 h 16"/>
                <a:gd name="T2" fmla="*/ 6 w 491"/>
                <a:gd name="T3" fmla="*/ 0 h 16"/>
                <a:gd name="T4" fmla="*/ 3 w 491"/>
                <a:gd name="T5" fmla="*/ 3 h 16"/>
                <a:gd name="T6" fmla="*/ 0 w 491"/>
                <a:gd name="T7" fmla="*/ 5 h 16"/>
                <a:gd name="T8" fmla="*/ 0 w 491"/>
                <a:gd name="T9" fmla="*/ 11 h 16"/>
                <a:gd name="T10" fmla="*/ 3 w 491"/>
                <a:gd name="T11" fmla="*/ 13 h 16"/>
                <a:gd name="T12" fmla="*/ 6 w 491"/>
                <a:gd name="T13" fmla="*/ 16 h 16"/>
                <a:gd name="T14" fmla="*/ 486 w 491"/>
                <a:gd name="T15" fmla="*/ 16 h 16"/>
                <a:gd name="T16" fmla="*/ 488 w 491"/>
                <a:gd name="T17" fmla="*/ 13 h 16"/>
                <a:gd name="T18" fmla="*/ 491 w 491"/>
                <a:gd name="T19" fmla="*/ 11 h 16"/>
                <a:gd name="T20" fmla="*/ 491 w 491"/>
                <a:gd name="T21" fmla="*/ 5 h 16"/>
                <a:gd name="T22" fmla="*/ 488 w 491"/>
                <a:gd name="T23" fmla="*/ 3 h 16"/>
                <a:gd name="T24" fmla="*/ 486 w 491"/>
                <a:gd name="T25" fmla="*/ 0 h 16"/>
                <a:gd name="T26" fmla="*/ 483 w 491"/>
                <a:gd name="T27" fmla="*/ 0 h 16"/>
                <a:gd name="T28" fmla="*/ 8 w 49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1"/>
                <a:gd name="T46" fmla="*/ 0 h 16"/>
                <a:gd name="T47" fmla="*/ 491 w 49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1" h="16">
                  <a:moveTo>
                    <a:pt x="8" y="0"/>
                  </a:moveTo>
                  <a:lnTo>
                    <a:pt x="6" y="0"/>
                  </a:lnTo>
                  <a:lnTo>
                    <a:pt x="3" y="3"/>
                  </a:lnTo>
                  <a:lnTo>
                    <a:pt x="0" y="5"/>
                  </a:lnTo>
                  <a:lnTo>
                    <a:pt x="0" y="11"/>
                  </a:lnTo>
                  <a:lnTo>
                    <a:pt x="3" y="13"/>
                  </a:lnTo>
                  <a:lnTo>
                    <a:pt x="6" y="16"/>
                  </a:lnTo>
                  <a:lnTo>
                    <a:pt x="486" y="16"/>
                  </a:lnTo>
                  <a:lnTo>
                    <a:pt x="488" y="13"/>
                  </a:lnTo>
                  <a:lnTo>
                    <a:pt x="491" y="11"/>
                  </a:lnTo>
                  <a:lnTo>
                    <a:pt x="491" y="5"/>
                  </a:lnTo>
                  <a:lnTo>
                    <a:pt x="488" y="3"/>
                  </a:lnTo>
                  <a:lnTo>
                    <a:pt x="486" y="0"/>
                  </a:lnTo>
                  <a:lnTo>
                    <a:pt x="4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5">
              <a:extLst>
                <a:ext uri="{FF2B5EF4-FFF2-40B4-BE49-F238E27FC236}">
                  <a16:creationId xmlns:a16="http://schemas.microsoft.com/office/drawing/2014/main" id="{F6FF2ECD-B5F5-43F1-B83D-088ECB781965}"/>
                </a:ext>
              </a:extLst>
            </p:cNvPr>
            <p:cNvSpPr>
              <a:spLocks/>
            </p:cNvSpPr>
            <p:nvPr/>
          </p:nvSpPr>
          <p:spPr bwMode="auto">
            <a:xfrm>
              <a:off x="4464848" y="3696549"/>
              <a:ext cx="223838" cy="25400"/>
            </a:xfrm>
            <a:custGeom>
              <a:avLst/>
              <a:gdLst>
                <a:gd name="T0" fmla="*/ 8 w 141"/>
                <a:gd name="T1" fmla="*/ 0 h 16"/>
                <a:gd name="T2" fmla="*/ 5 w 141"/>
                <a:gd name="T3" fmla="*/ 0 h 16"/>
                <a:gd name="T4" fmla="*/ 3 w 141"/>
                <a:gd name="T5" fmla="*/ 3 h 16"/>
                <a:gd name="T6" fmla="*/ 0 w 141"/>
                <a:gd name="T7" fmla="*/ 5 h 16"/>
                <a:gd name="T8" fmla="*/ 0 w 141"/>
                <a:gd name="T9" fmla="*/ 11 h 16"/>
                <a:gd name="T10" fmla="*/ 3 w 141"/>
                <a:gd name="T11" fmla="*/ 13 h 16"/>
                <a:gd name="T12" fmla="*/ 5 w 141"/>
                <a:gd name="T13" fmla="*/ 16 h 16"/>
                <a:gd name="T14" fmla="*/ 136 w 141"/>
                <a:gd name="T15" fmla="*/ 16 h 16"/>
                <a:gd name="T16" fmla="*/ 139 w 141"/>
                <a:gd name="T17" fmla="*/ 13 h 16"/>
                <a:gd name="T18" fmla="*/ 141 w 141"/>
                <a:gd name="T19" fmla="*/ 11 h 16"/>
                <a:gd name="T20" fmla="*/ 141 w 141"/>
                <a:gd name="T21" fmla="*/ 5 h 16"/>
                <a:gd name="T22" fmla="*/ 139 w 141"/>
                <a:gd name="T23" fmla="*/ 3 h 16"/>
                <a:gd name="T24" fmla="*/ 136 w 141"/>
                <a:gd name="T25" fmla="*/ 0 h 16"/>
                <a:gd name="T26" fmla="*/ 133 w 141"/>
                <a:gd name="T27" fmla="*/ 0 h 16"/>
                <a:gd name="T28" fmla="*/ 8 w 1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1"/>
                <a:gd name="T46" fmla="*/ 0 h 16"/>
                <a:gd name="T47" fmla="*/ 141 w 1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1" h="16">
                  <a:moveTo>
                    <a:pt x="8" y="0"/>
                  </a:moveTo>
                  <a:lnTo>
                    <a:pt x="5" y="0"/>
                  </a:lnTo>
                  <a:lnTo>
                    <a:pt x="3" y="3"/>
                  </a:lnTo>
                  <a:lnTo>
                    <a:pt x="0" y="5"/>
                  </a:lnTo>
                  <a:lnTo>
                    <a:pt x="0" y="11"/>
                  </a:lnTo>
                  <a:lnTo>
                    <a:pt x="3" y="13"/>
                  </a:lnTo>
                  <a:lnTo>
                    <a:pt x="5" y="16"/>
                  </a:lnTo>
                  <a:lnTo>
                    <a:pt x="136" y="16"/>
                  </a:lnTo>
                  <a:lnTo>
                    <a:pt x="139" y="13"/>
                  </a:lnTo>
                  <a:lnTo>
                    <a:pt x="141" y="11"/>
                  </a:lnTo>
                  <a:lnTo>
                    <a:pt x="141" y="5"/>
                  </a:lnTo>
                  <a:lnTo>
                    <a:pt x="139" y="3"/>
                  </a:lnTo>
                  <a:lnTo>
                    <a:pt x="136" y="0"/>
                  </a:lnTo>
                  <a:lnTo>
                    <a:pt x="1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6">
              <a:extLst>
                <a:ext uri="{FF2B5EF4-FFF2-40B4-BE49-F238E27FC236}">
                  <a16:creationId xmlns:a16="http://schemas.microsoft.com/office/drawing/2014/main" id="{EA33E64B-23D9-4076-8DDE-5B7EADAD774E}"/>
                </a:ext>
              </a:extLst>
            </p:cNvPr>
            <p:cNvSpPr>
              <a:spLocks/>
            </p:cNvSpPr>
            <p:nvPr/>
          </p:nvSpPr>
          <p:spPr bwMode="auto">
            <a:xfrm>
              <a:off x="4663285" y="2544023"/>
              <a:ext cx="25400" cy="1177926"/>
            </a:xfrm>
            <a:custGeom>
              <a:avLst/>
              <a:gdLst>
                <a:gd name="T0" fmla="*/ 0 w 16"/>
                <a:gd name="T1" fmla="*/ 734 h 742"/>
                <a:gd name="T2" fmla="*/ 0 w 16"/>
                <a:gd name="T3" fmla="*/ 737 h 742"/>
                <a:gd name="T4" fmla="*/ 3 w 16"/>
                <a:gd name="T5" fmla="*/ 739 h 742"/>
                <a:gd name="T6" fmla="*/ 6 w 16"/>
                <a:gd name="T7" fmla="*/ 742 h 742"/>
                <a:gd name="T8" fmla="*/ 11 w 16"/>
                <a:gd name="T9" fmla="*/ 742 h 742"/>
                <a:gd name="T10" fmla="*/ 14 w 16"/>
                <a:gd name="T11" fmla="*/ 739 h 742"/>
                <a:gd name="T12" fmla="*/ 16 w 16"/>
                <a:gd name="T13" fmla="*/ 737 h 742"/>
                <a:gd name="T14" fmla="*/ 16 w 16"/>
                <a:gd name="T15" fmla="*/ 6 h 742"/>
                <a:gd name="T16" fmla="*/ 14 w 16"/>
                <a:gd name="T17" fmla="*/ 3 h 742"/>
                <a:gd name="T18" fmla="*/ 11 w 16"/>
                <a:gd name="T19" fmla="*/ 0 h 742"/>
                <a:gd name="T20" fmla="*/ 6 w 16"/>
                <a:gd name="T21" fmla="*/ 0 h 742"/>
                <a:gd name="T22" fmla="*/ 3 w 16"/>
                <a:gd name="T23" fmla="*/ 3 h 742"/>
                <a:gd name="T24" fmla="*/ 0 w 16"/>
                <a:gd name="T25" fmla="*/ 6 h 742"/>
                <a:gd name="T26" fmla="*/ 0 w 16"/>
                <a:gd name="T27" fmla="*/ 8 h 742"/>
                <a:gd name="T28" fmla="*/ 0 w 16"/>
                <a:gd name="T29" fmla="*/ 734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742"/>
                <a:gd name="T47" fmla="*/ 16 w 16"/>
                <a:gd name="T48" fmla="*/ 742 h 7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742">
                  <a:moveTo>
                    <a:pt x="0" y="734"/>
                  </a:moveTo>
                  <a:lnTo>
                    <a:pt x="0" y="737"/>
                  </a:lnTo>
                  <a:lnTo>
                    <a:pt x="3" y="739"/>
                  </a:lnTo>
                  <a:lnTo>
                    <a:pt x="6" y="742"/>
                  </a:lnTo>
                  <a:lnTo>
                    <a:pt x="11" y="742"/>
                  </a:lnTo>
                  <a:lnTo>
                    <a:pt x="14" y="739"/>
                  </a:lnTo>
                  <a:lnTo>
                    <a:pt x="16" y="737"/>
                  </a:lnTo>
                  <a:lnTo>
                    <a:pt x="16" y="6"/>
                  </a:lnTo>
                  <a:lnTo>
                    <a:pt x="14" y="3"/>
                  </a:lnTo>
                  <a:lnTo>
                    <a:pt x="11" y="0"/>
                  </a:lnTo>
                  <a:lnTo>
                    <a:pt x="6" y="0"/>
                  </a:lnTo>
                  <a:lnTo>
                    <a:pt x="3" y="3"/>
                  </a:lnTo>
                  <a:lnTo>
                    <a:pt x="0" y="6"/>
                  </a:lnTo>
                  <a:lnTo>
                    <a:pt x="0" y="8"/>
                  </a:lnTo>
                  <a:lnTo>
                    <a:pt x="0" y="7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7">
              <a:extLst>
                <a:ext uri="{FF2B5EF4-FFF2-40B4-BE49-F238E27FC236}">
                  <a16:creationId xmlns:a16="http://schemas.microsoft.com/office/drawing/2014/main" id="{9DC762EC-B5A1-415E-BC0F-900781C8B990}"/>
                </a:ext>
              </a:extLst>
            </p:cNvPr>
            <p:cNvSpPr>
              <a:spLocks/>
            </p:cNvSpPr>
            <p:nvPr/>
          </p:nvSpPr>
          <p:spPr bwMode="auto">
            <a:xfrm>
              <a:off x="4663285" y="2544023"/>
              <a:ext cx="342900" cy="25400"/>
            </a:xfrm>
            <a:custGeom>
              <a:avLst/>
              <a:gdLst>
                <a:gd name="T0" fmla="*/ 8 w 216"/>
                <a:gd name="T1" fmla="*/ 0 h 16"/>
                <a:gd name="T2" fmla="*/ 6 w 216"/>
                <a:gd name="T3" fmla="*/ 0 h 16"/>
                <a:gd name="T4" fmla="*/ 3 w 216"/>
                <a:gd name="T5" fmla="*/ 3 h 16"/>
                <a:gd name="T6" fmla="*/ 0 w 216"/>
                <a:gd name="T7" fmla="*/ 6 h 16"/>
                <a:gd name="T8" fmla="*/ 0 w 216"/>
                <a:gd name="T9" fmla="*/ 11 h 16"/>
                <a:gd name="T10" fmla="*/ 3 w 216"/>
                <a:gd name="T11" fmla="*/ 14 h 16"/>
                <a:gd name="T12" fmla="*/ 6 w 216"/>
                <a:gd name="T13" fmla="*/ 16 h 16"/>
                <a:gd name="T14" fmla="*/ 211 w 216"/>
                <a:gd name="T15" fmla="*/ 16 h 16"/>
                <a:gd name="T16" fmla="*/ 214 w 216"/>
                <a:gd name="T17" fmla="*/ 14 h 16"/>
                <a:gd name="T18" fmla="*/ 216 w 216"/>
                <a:gd name="T19" fmla="*/ 11 h 16"/>
                <a:gd name="T20" fmla="*/ 216 w 216"/>
                <a:gd name="T21" fmla="*/ 6 h 16"/>
                <a:gd name="T22" fmla="*/ 214 w 216"/>
                <a:gd name="T23" fmla="*/ 3 h 16"/>
                <a:gd name="T24" fmla="*/ 211 w 216"/>
                <a:gd name="T25" fmla="*/ 0 h 16"/>
                <a:gd name="T26" fmla="*/ 208 w 216"/>
                <a:gd name="T27" fmla="*/ 0 h 16"/>
                <a:gd name="T28" fmla="*/ 8 w 2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6"/>
                <a:gd name="T46" fmla="*/ 0 h 16"/>
                <a:gd name="T47" fmla="*/ 216 w 2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6" h="16">
                  <a:moveTo>
                    <a:pt x="8" y="0"/>
                  </a:moveTo>
                  <a:lnTo>
                    <a:pt x="6" y="0"/>
                  </a:lnTo>
                  <a:lnTo>
                    <a:pt x="3" y="3"/>
                  </a:lnTo>
                  <a:lnTo>
                    <a:pt x="0" y="6"/>
                  </a:lnTo>
                  <a:lnTo>
                    <a:pt x="0" y="11"/>
                  </a:lnTo>
                  <a:lnTo>
                    <a:pt x="3" y="14"/>
                  </a:lnTo>
                  <a:lnTo>
                    <a:pt x="6" y="16"/>
                  </a:lnTo>
                  <a:lnTo>
                    <a:pt x="211" y="16"/>
                  </a:lnTo>
                  <a:lnTo>
                    <a:pt x="214" y="14"/>
                  </a:lnTo>
                  <a:lnTo>
                    <a:pt x="216" y="11"/>
                  </a:lnTo>
                  <a:lnTo>
                    <a:pt x="216" y="6"/>
                  </a:lnTo>
                  <a:lnTo>
                    <a:pt x="214" y="3"/>
                  </a:lnTo>
                  <a:lnTo>
                    <a:pt x="211" y="0"/>
                  </a:lnTo>
                  <a:lnTo>
                    <a:pt x="2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18">
              <a:extLst>
                <a:ext uri="{FF2B5EF4-FFF2-40B4-BE49-F238E27FC236}">
                  <a16:creationId xmlns:a16="http://schemas.microsoft.com/office/drawing/2014/main" id="{279D4E7E-779A-42F8-8DA4-C16FDE57FC27}"/>
                </a:ext>
              </a:extLst>
            </p:cNvPr>
            <p:cNvSpPr>
              <a:spLocks/>
            </p:cNvSpPr>
            <p:nvPr/>
          </p:nvSpPr>
          <p:spPr bwMode="auto">
            <a:xfrm>
              <a:off x="4993485" y="1921723"/>
              <a:ext cx="977900" cy="1296989"/>
            </a:xfrm>
            <a:custGeom>
              <a:avLst/>
              <a:gdLst>
                <a:gd name="T0" fmla="*/ 8 w 616"/>
                <a:gd name="T1" fmla="*/ 0 h 817"/>
                <a:gd name="T2" fmla="*/ 6 w 616"/>
                <a:gd name="T3" fmla="*/ 0 h 817"/>
                <a:gd name="T4" fmla="*/ 3 w 616"/>
                <a:gd name="T5" fmla="*/ 3 h 817"/>
                <a:gd name="T6" fmla="*/ 0 w 616"/>
                <a:gd name="T7" fmla="*/ 6 h 817"/>
                <a:gd name="T8" fmla="*/ 0 w 616"/>
                <a:gd name="T9" fmla="*/ 811 h 817"/>
                <a:gd name="T10" fmla="*/ 3 w 616"/>
                <a:gd name="T11" fmla="*/ 814 h 817"/>
                <a:gd name="T12" fmla="*/ 6 w 616"/>
                <a:gd name="T13" fmla="*/ 817 h 817"/>
                <a:gd name="T14" fmla="*/ 611 w 616"/>
                <a:gd name="T15" fmla="*/ 817 h 817"/>
                <a:gd name="T16" fmla="*/ 613 w 616"/>
                <a:gd name="T17" fmla="*/ 814 h 817"/>
                <a:gd name="T18" fmla="*/ 616 w 616"/>
                <a:gd name="T19" fmla="*/ 811 h 817"/>
                <a:gd name="T20" fmla="*/ 616 w 616"/>
                <a:gd name="T21" fmla="*/ 6 h 817"/>
                <a:gd name="T22" fmla="*/ 613 w 616"/>
                <a:gd name="T23" fmla="*/ 3 h 817"/>
                <a:gd name="T24" fmla="*/ 611 w 616"/>
                <a:gd name="T25" fmla="*/ 0 h 817"/>
                <a:gd name="T26" fmla="*/ 608 w 616"/>
                <a:gd name="T27" fmla="*/ 0 h 817"/>
                <a:gd name="T28" fmla="*/ 8 w 616"/>
                <a:gd name="T29" fmla="*/ 0 h 817"/>
                <a:gd name="T30" fmla="*/ 8 w 616"/>
                <a:gd name="T31" fmla="*/ 16 h 817"/>
                <a:gd name="T32" fmla="*/ 608 w 616"/>
                <a:gd name="T33" fmla="*/ 16 h 817"/>
                <a:gd name="T34" fmla="*/ 600 w 616"/>
                <a:gd name="T35" fmla="*/ 8 h 817"/>
                <a:gd name="T36" fmla="*/ 600 w 616"/>
                <a:gd name="T37" fmla="*/ 809 h 817"/>
                <a:gd name="T38" fmla="*/ 608 w 616"/>
                <a:gd name="T39" fmla="*/ 801 h 817"/>
                <a:gd name="T40" fmla="*/ 8 w 616"/>
                <a:gd name="T41" fmla="*/ 801 h 817"/>
                <a:gd name="T42" fmla="*/ 16 w 616"/>
                <a:gd name="T43" fmla="*/ 809 h 817"/>
                <a:gd name="T44" fmla="*/ 16 w 616"/>
                <a:gd name="T45" fmla="*/ 8 h 817"/>
                <a:gd name="T46" fmla="*/ 8 w 616"/>
                <a:gd name="T47" fmla="*/ 16 h 817"/>
                <a:gd name="T48" fmla="*/ 8 w 616"/>
                <a:gd name="T49" fmla="*/ 0 h 8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6"/>
                <a:gd name="T76" fmla="*/ 0 h 817"/>
                <a:gd name="T77" fmla="*/ 616 w 616"/>
                <a:gd name="T78" fmla="*/ 817 h 8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6" h="817">
                  <a:moveTo>
                    <a:pt x="8" y="0"/>
                  </a:moveTo>
                  <a:lnTo>
                    <a:pt x="6" y="0"/>
                  </a:lnTo>
                  <a:lnTo>
                    <a:pt x="3" y="3"/>
                  </a:lnTo>
                  <a:lnTo>
                    <a:pt x="0" y="6"/>
                  </a:lnTo>
                  <a:lnTo>
                    <a:pt x="0" y="811"/>
                  </a:lnTo>
                  <a:lnTo>
                    <a:pt x="3" y="814"/>
                  </a:lnTo>
                  <a:lnTo>
                    <a:pt x="6" y="817"/>
                  </a:lnTo>
                  <a:lnTo>
                    <a:pt x="611" y="817"/>
                  </a:lnTo>
                  <a:lnTo>
                    <a:pt x="613" y="814"/>
                  </a:lnTo>
                  <a:lnTo>
                    <a:pt x="616" y="811"/>
                  </a:lnTo>
                  <a:lnTo>
                    <a:pt x="616" y="6"/>
                  </a:lnTo>
                  <a:lnTo>
                    <a:pt x="613" y="3"/>
                  </a:lnTo>
                  <a:lnTo>
                    <a:pt x="611" y="0"/>
                  </a:lnTo>
                  <a:lnTo>
                    <a:pt x="608" y="0"/>
                  </a:lnTo>
                  <a:lnTo>
                    <a:pt x="8" y="0"/>
                  </a:lnTo>
                  <a:lnTo>
                    <a:pt x="8" y="16"/>
                  </a:lnTo>
                  <a:lnTo>
                    <a:pt x="608" y="16"/>
                  </a:lnTo>
                  <a:lnTo>
                    <a:pt x="600" y="8"/>
                  </a:lnTo>
                  <a:lnTo>
                    <a:pt x="600" y="809"/>
                  </a:lnTo>
                  <a:lnTo>
                    <a:pt x="608" y="801"/>
                  </a:lnTo>
                  <a:lnTo>
                    <a:pt x="8" y="801"/>
                  </a:lnTo>
                  <a:lnTo>
                    <a:pt x="16" y="809"/>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Rectangle 19">
              <a:extLst>
                <a:ext uri="{FF2B5EF4-FFF2-40B4-BE49-F238E27FC236}">
                  <a16:creationId xmlns:a16="http://schemas.microsoft.com/office/drawing/2014/main" id="{1806A770-7C2C-4832-B4B6-28C5E43AD148}"/>
                </a:ext>
              </a:extLst>
            </p:cNvPr>
            <p:cNvSpPr>
              <a:spLocks noChangeArrowheads="1"/>
            </p:cNvSpPr>
            <p:nvPr/>
          </p:nvSpPr>
          <p:spPr bwMode="auto">
            <a:xfrm>
              <a:off x="5088735" y="2420198"/>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19" name="Rectangle 20">
              <a:extLst>
                <a:ext uri="{FF2B5EF4-FFF2-40B4-BE49-F238E27FC236}">
                  <a16:creationId xmlns:a16="http://schemas.microsoft.com/office/drawing/2014/main" id="{692F02A2-FE02-4CE2-A360-4F579A57EB96}"/>
                </a:ext>
              </a:extLst>
            </p:cNvPr>
            <p:cNvSpPr>
              <a:spLocks noChangeArrowheads="1"/>
            </p:cNvSpPr>
            <p:nvPr/>
          </p:nvSpPr>
          <p:spPr bwMode="auto">
            <a:xfrm>
              <a:off x="5088735" y="2026498"/>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S</a:t>
              </a:r>
              <a:endParaRPr lang="en-US" altLang="zh-CN" sz="3200" b="0">
                <a:ea typeface="SimSun" panose="02010600030101010101" pitchFamily="2" charset="-122"/>
              </a:endParaRPr>
            </a:p>
          </p:txBody>
        </p:sp>
        <p:sp>
          <p:nvSpPr>
            <p:cNvPr id="20" name="Rectangle 21">
              <a:extLst>
                <a:ext uri="{FF2B5EF4-FFF2-40B4-BE49-F238E27FC236}">
                  <a16:creationId xmlns:a16="http://schemas.microsoft.com/office/drawing/2014/main" id="{AC8DAEEB-06C5-4471-A17F-38DDA5A44E85}"/>
                </a:ext>
              </a:extLst>
            </p:cNvPr>
            <p:cNvSpPr>
              <a:spLocks noChangeArrowheads="1"/>
            </p:cNvSpPr>
            <p:nvPr/>
          </p:nvSpPr>
          <p:spPr bwMode="auto">
            <a:xfrm>
              <a:off x="5101435" y="2842473"/>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R</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21" name="Rectangle 22">
                  <a:extLst>
                    <a:ext uri="{FF2B5EF4-FFF2-40B4-BE49-F238E27FC236}">
                      <a16:creationId xmlns:a16="http://schemas.microsoft.com/office/drawing/2014/main" id="{72836F56-18DB-4B70-B266-DD8740D7125F}"/>
                    </a:ext>
                  </a:extLst>
                </p:cNvPr>
                <p:cNvSpPr>
                  <a:spLocks noChangeArrowheads="1"/>
                </p:cNvSpPr>
                <p:nvPr/>
              </p:nvSpPr>
              <p:spPr bwMode="auto">
                <a:xfrm>
                  <a:off x="5722148" y="2031521"/>
                  <a:ext cx="201978" cy="270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oMath>
                    </m:oMathPara>
                  </a14:m>
                  <a:endParaRPr kumimoji="0" lang="en-US" altLang="zh-CN" sz="32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21" name="Rectangle 22">
                  <a:extLst>
                    <a:ext uri="{FF2B5EF4-FFF2-40B4-BE49-F238E27FC236}">
                      <a16:creationId xmlns:a16="http://schemas.microsoft.com/office/drawing/2014/main" id="{72836F56-18DB-4B70-B266-DD8740D7125F}"/>
                    </a:ext>
                  </a:extLst>
                </p:cNvPr>
                <p:cNvSpPr>
                  <a:spLocks noRot="1" noChangeAspect="1" noMove="1" noResize="1" noEditPoints="1" noAdjustHandles="1" noChangeArrowheads="1" noChangeShapeType="1" noTextEdit="1"/>
                </p:cNvSpPr>
                <p:nvPr/>
              </p:nvSpPr>
              <p:spPr bwMode="auto">
                <a:xfrm>
                  <a:off x="5722148" y="2031521"/>
                  <a:ext cx="201978" cy="270652"/>
                </a:xfrm>
                <a:prstGeom prst="rect">
                  <a:avLst/>
                </a:prstGeom>
                <a:blipFill>
                  <a:blip r:embed="rId3"/>
                  <a:stretch>
                    <a:fillRect l="-42424" r="-42424" b="-363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3">
                  <a:extLst>
                    <a:ext uri="{FF2B5EF4-FFF2-40B4-BE49-F238E27FC236}">
                      <a16:creationId xmlns:a16="http://schemas.microsoft.com/office/drawing/2014/main" id="{4FAB3EDC-DFD1-4096-B6F5-41D235FF4056}"/>
                    </a:ext>
                  </a:extLst>
                </p:cNvPr>
                <p:cNvSpPr>
                  <a:spLocks noChangeArrowheads="1"/>
                </p:cNvSpPr>
                <p:nvPr/>
              </p:nvSpPr>
              <p:spPr bwMode="auto">
                <a:xfrm>
                  <a:off x="5722148" y="2833273"/>
                  <a:ext cx="201978" cy="2775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i="1" u="none" strike="noStrike" kern="0" cap="none" spc="0" normalizeH="0" baseline="0" noProof="0" smtClean="0">
                                <a:ln>
                                  <a:noFill/>
                                </a:ln>
                                <a:solidFill>
                                  <a:srgbClr val="000000"/>
                                </a:solidFill>
                                <a:effectLst/>
                                <a:uLnTx/>
                                <a:uFillTx/>
                                <a:latin typeface="Cambria Math" panose="02040503050406030204" pitchFamily="18" charset="0"/>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rPr>
                              <m:t>𝐐</m:t>
                            </m:r>
                          </m:e>
                        </m:acc>
                      </m:oMath>
                    </m:oMathPara>
                  </a14:m>
                  <a:endParaRPr lang="en-US" altLang="zh-CN" sz="3200">
                    <a:ea typeface="SimSun" panose="02010600030101010101" pitchFamily="2" charset="-122"/>
                  </a:endParaRPr>
                </a:p>
              </p:txBody>
            </p:sp>
          </mc:Choice>
          <mc:Fallback xmlns="">
            <p:sp>
              <p:nvSpPr>
                <p:cNvPr id="22" name="Rectangle 23">
                  <a:extLst>
                    <a:ext uri="{FF2B5EF4-FFF2-40B4-BE49-F238E27FC236}">
                      <a16:creationId xmlns:a16="http://schemas.microsoft.com/office/drawing/2014/main" id="{4FAB3EDC-DFD1-4096-B6F5-41D235FF4056}"/>
                    </a:ext>
                  </a:extLst>
                </p:cNvPr>
                <p:cNvSpPr>
                  <a:spLocks noRot="1" noChangeAspect="1" noMove="1" noResize="1" noEditPoints="1" noAdjustHandles="1" noChangeArrowheads="1" noChangeShapeType="1" noTextEdit="1"/>
                </p:cNvSpPr>
                <p:nvPr/>
              </p:nvSpPr>
              <p:spPr bwMode="auto">
                <a:xfrm>
                  <a:off x="5722148" y="2833273"/>
                  <a:ext cx="201978" cy="277576"/>
                </a:xfrm>
                <a:prstGeom prst="rect">
                  <a:avLst/>
                </a:prstGeom>
                <a:blipFill>
                  <a:blip r:embed="rId4"/>
                  <a:stretch>
                    <a:fillRect l="-42424" r="-42424" b="-326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3" name="Freeform 24">
              <a:extLst>
                <a:ext uri="{FF2B5EF4-FFF2-40B4-BE49-F238E27FC236}">
                  <a16:creationId xmlns:a16="http://schemas.microsoft.com/office/drawing/2014/main" id="{BC0417F2-55CF-4C94-8581-72EFCE161A03}"/>
                </a:ext>
              </a:extLst>
            </p:cNvPr>
            <p:cNvSpPr>
              <a:spLocks/>
            </p:cNvSpPr>
            <p:nvPr/>
          </p:nvSpPr>
          <p:spPr bwMode="auto">
            <a:xfrm>
              <a:off x="3359947" y="1882035"/>
              <a:ext cx="977900" cy="1295401"/>
            </a:xfrm>
            <a:custGeom>
              <a:avLst/>
              <a:gdLst>
                <a:gd name="T0" fmla="*/ 8 w 616"/>
                <a:gd name="T1" fmla="*/ 0 h 816"/>
                <a:gd name="T2" fmla="*/ 6 w 616"/>
                <a:gd name="T3" fmla="*/ 0 h 816"/>
                <a:gd name="T4" fmla="*/ 3 w 616"/>
                <a:gd name="T5" fmla="*/ 3 h 816"/>
                <a:gd name="T6" fmla="*/ 0 w 616"/>
                <a:gd name="T7" fmla="*/ 5 h 816"/>
                <a:gd name="T8" fmla="*/ 0 w 616"/>
                <a:gd name="T9" fmla="*/ 811 h 816"/>
                <a:gd name="T10" fmla="*/ 3 w 616"/>
                <a:gd name="T11" fmla="*/ 814 h 816"/>
                <a:gd name="T12" fmla="*/ 6 w 616"/>
                <a:gd name="T13" fmla="*/ 816 h 816"/>
                <a:gd name="T14" fmla="*/ 611 w 616"/>
                <a:gd name="T15" fmla="*/ 816 h 816"/>
                <a:gd name="T16" fmla="*/ 613 w 616"/>
                <a:gd name="T17" fmla="*/ 814 h 816"/>
                <a:gd name="T18" fmla="*/ 616 w 616"/>
                <a:gd name="T19" fmla="*/ 811 h 816"/>
                <a:gd name="T20" fmla="*/ 616 w 616"/>
                <a:gd name="T21" fmla="*/ 5 h 816"/>
                <a:gd name="T22" fmla="*/ 613 w 616"/>
                <a:gd name="T23" fmla="*/ 3 h 816"/>
                <a:gd name="T24" fmla="*/ 611 w 616"/>
                <a:gd name="T25" fmla="*/ 0 h 816"/>
                <a:gd name="T26" fmla="*/ 608 w 616"/>
                <a:gd name="T27" fmla="*/ 0 h 816"/>
                <a:gd name="T28" fmla="*/ 8 w 616"/>
                <a:gd name="T29" fmla="*/ 0 h 816"/>
                <a:gd name="T30" fmla="*/ 8 w 616"/>
                <a:gd name="T31" fmla="*/ 16 h 816"/>
                <a:gd name="T32" fmla="*/ 608 w 616"/>
                <a:gd name="T33" fmla="*/ 16 h 816"/>
                <a:gd name="T34" fmla="*/ 600 w 616"/>
                <a:gd name="T35" fmla="*/ 8 h 816"/>
                <a:gd name="T36" fmla="*/ 600 w 616"/>
                <a:gd name="T37" fmla="*/ 808 h 816"/>
                <a:gd name="T38" fmla="*/ 608 w 616"/>
                <a:gd name="T39" fmla="*/ 800 h 816"/>
                <a:gd name="T40" fmla="*/ 8 w 616"/>
                <a:gd name="T41" fmla="*/ 800 h 816"/>
                <a:gd name="T42" fmla="*/ 16 w 616"/>
                <a:gd name="T43" fmla="*/ 808 h 816"/>
                <a:gd name="T44" fmla="*/ 16 w 616"/>
                <a:gd name="T45" fmla="*/ 8 h 816"/>
                <a:gd name="T46" fmla="*/ 8 w 616"/>
                <a:gd name="T47" fmla="*/ 16 h 816"/>
                <a:gd name="T48" fmla="*/ 8 w 616"/>
                <a:gd name="T49" fmla="*/ 0 h 8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6"/>
                <a:gd name="T76" fmla="*/ 0 h 816"/>
                <a:gd name="T77" fmla="*/ 616 w 616"/>
                <a:gd name="T78" fmla="*/ 816 h 8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6" h="816">
                  <a:moveTo>
                    <a:pt x="8" y="0"/>
                  </a:moveTo>
                  <a:lnTo>
                    <a:pt x="6" y="0"/>
                  </a:lnTo>
                  <a:lnTo>
                    <a:pt x="3" y="3"/>
                  </a:lnTo>
                  <a:lnTo>
                    <a:pt x="0" y="5"/>
                  </a:lnTo>
                  <a:lnTo>
                    <a:pt x="0" y="811"/>
                  </a:lnTo>
                  <a:lnTo>
                    <a:pt x="3" y="814"/>
                  </a:lnTo>
                  <a:lnTo>
                    <a:pt x="6" y="816"/>
                  </a:lnTo>
                  <a:lnTo>
                    <a:pt x="611" y="816"/>
                  </a:lnTo>
                  <a:lnTo>
                    <a:pt x="613" y="814"/>
                  </a:lnTo>
                  <a:lnTo>
                    <a:pt x="616" y="811"/>
                  </a:lnTo>
                  <a:lnTo>
                    <a:pt x="616" y="5"/>
                  </a:lnTo>
                  <a:lnTo>
                    <a:pt x="613" y="3"/>
                  </a:lnTo>
                  <a:lnTo>
                    <a:pt x="611" y="0"/>
                  </a:lnTo>
                  <a:lnTo>
                    <a:pt x="608" y="0"/>
                  </a:lnTo>
                  <a:lnTo>
                    <a:pt x="8" y="0"/>
                  </a:lnTo>
                  <a:lnTo>
                    <a:pt x="8" y="16"/>
                  </a:lnTo>
                  <a:lnTo>
                    <a:pt x="608" y="16"/>
                  </a:lnTo>
                  <a:lnTo>
                    <a:pt x="600" y="8"/>
                  </a:lnTo>
                  <a:lnTo>
                    <a:pt x="600" y="808"/>
                  </a:lnTo>
                  <a:lnTo>
                    <a:pt x="608" y="800"/>
                  </a:lnTo>
                  <a:lnTo>
                    <a:pt x="8" y="800"/>
                  </a:lnTo>
                  <a:lnTo>
                    <a:pt x="16" y="808"/>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Rectangle 25">
              <a:extLst>
                <a:ext uri="{FF2B5EF4-FFF2-40B4-BE49-F238E27FC236}">
                  <a16:creationId xmlns:a16="http://schemas.microsoft.com/office/drawing/2014/main" id="{260E980F-FC31-47D7-86D8-29C3A9C3FACE}"/>
                </a:ext>
              </a:extLst>
            </p:cNvPr>
            <p:cNvSpPr>
              <a:spLocks noChangeArrowheads="1"/>
            </p:cNvSpPr>
            <p:nvPr/>
          </p:nvSpPr>
          <p:spPr bwMode="auto">
            <a:xfrm>
              <a:off x="3442497" y="2394798"/>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25" name="Rectangle 27">
              <a:extLst>
                <a:ext uri="{FF2B5EF4-FFF2-40B4-BE49-F238E27FC236}">
                  <a16:creationId xmlns:a16="http://schemas.microsoft.com/office/drawing/2014/main" id="{DA1296F0-2F10-4DAD-8087-C22B52198998}"/>
                </a:ext>
              </a:extLst>
            </p:cNvPr>
            <p:cNvSpPr>
              <a:spLocks noChangeArrowheads="1"/>
            </p:cNvSpPr>
            <p:nvPr/>
          </p:nvSpPr>
          <p:spPr bwMode="auto">
            <a:xfrm>
              <a:off x="3467897" y="2823166"/>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R</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26" name="Rectangle 28">
                  <a:extLst>
                    <a:ext uri="{FF2B5EF4-FFF2-40B4-BE49-F238E27FC236}">
                      <a16:creationId xmlns:a16="http://schemas.microsoft.com/office/drawing/2014/main" id="{AAC88624-DA47-411B-AC3B-DF4CA2611B75}"/>
                    </a:ext>
                  </a:extLst>
                </p:cNvPr>
                <p:cNvSpPr>
                  <a:spLocks noChangeArrowheads="1"/>
                </p:cNvSpPr>
                <p:nvPr/>
              </p:nvSpPr>
              <p:spPr bwMode="auto">
                <a:xfrm>
                  <a:off x="4088610" y="2017620"/>
                  <a:ext cx="201978" cy="270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rPr>
                          <m:t>𝐐</m:t>
                        </m:r>
                      </m:oMath>
                    </m:oMathPara>
                  </a14:m>
                  <a:endParaRPr lang="en-US" altLang="zh-CN" sz="3200" i="0">
                    <a:ea typeface="SimSun" panose="02010600030101010101" pitchFamily="2" charset="-122"/>
                  </a:endParaRPr>
                </a:p>
              </p:txBody>
            </p:sp>
          </mc:Choice>
          <mc:Fallback xmlns="">
            <p:sp>
              <p:nvSpPr>
                <p:cNvPr id="26" name="Rectangle 28">
                  <a:extLst>
                    <a:ext uri="{FF2B5EF4-FFF2-40B4-BE49-F238E27FC236}">
                      <a16:creationId xmlns:a16="http://schemas.microsoft.com/office/drawing/2014/main" id="{AAC88624-DA47-411B-AC3B-DF4CA2611B75}"/>
                    </a:ext>
                  </a:extLst>
                </p:cNvPr>
                <p:cNvSpPr>
                  <a:spLocks noRot="1" noChangeAspect="1" noMove="1" noResize="1" noEditPoints="1" noAdjustHandles="1" noChangeArrowheads="1" noChangeShapeType="1" noTextEdit="1"/>
                </p:cNvSpPr>
                <p:nvPr/>
              </p:nvSpPr>
              <p:spPr bwMode="auto">
                <a:xfrm>
                  <a:off x="4088610" y="2017620"/>
                  <a:ext cx="201978" cy="270652"/>
                </a:xfrm>
                <a:prstGeom prst="rect">
                  <a:avLst/>
                </a:prstGeom>
                <a:blipFill>
                  <a:blip r:embed="rId3"/>
                  <a:stretch>
                    <a:fillRect l="-42424" r="-42424" b="-3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9">
                  <a:extLst>
                    <a:ext uri="{FF2B5EF4-FFF2-40B4-BE49-F238E27FC236}">
                      <a16:creationId xmlns:a16="http://schemas.microsoft.com/office/drawing/2014/main" id="{1AA4022C-98D8-4A79-A93D-B6CBF3A5BA7E}"/>
                    </a:ext>
                  </a:extLst>
                </p:cNvPr>
                <p:cNvSpPr>
                  <a:spLocks noChangeArrowheads="1"/>
                </p:cNvSpPr>
                <p:nvPr/>
              </p:nvSpPr>
              <p:spPr bwMode="auto">
                <a:xfrm>
                  <a:off x="4088610" y="2820961"/>
                  <a:ext cx="201978" cy="2775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3200" b="0">
                    <a:ea typeface="SimSun" panose="02010600030101010101" pitchFamily="2" charset="-122"/>
                  </a:endParaRPr>
                </a:p>
              </p:txBody>
            </p:sp>
          </mc:Choice>
          <mc:Fallback xmlns="">
            <p:sp>
              <p:nvSpPr>
                <p:cNvPr id="27" name="Rectangle 29">
                  <a:extLst>
                    <a:ext uri="{FF2B5EF4-FFF2-40B4-BE49-F238E27FC236}">
                      <a16:creationId xmlns:a16="http://schemas.microsoft.com/office/drawing/2014/main" id="{1AA4022C-98D8-4A79-A93D-B6CBF3A5BA7E}"/>
                    </a:ext>
                  </a:extLst>
                </p:cNvPr>
                <p:cNvSpPr>
                  <a:spLocks noRot="1" noChangeAspect="1" noMove="1" noResize="1" noEditPoints="1" noAdjustHandles="1" noChangeArrowheads="1" noChangeShapeType="1" noTextEdit="1"/>
                </p:cNvSpPr>
                <p:nvPr/>
              </p:nvSpPr>
              <p:spPr bwMode="auto">
                <a:xfrm>
                  <a:off x="4088610" y="2820961"/>
                  <a:ext cx="201978" cy="277576"/>
                </a:xfrm>
                <a:prstGeom prst="rect">
                  <a:avLst/>
                </a:prstGeom>
                <a:blipFill>
                  <a:blip r:embed="rId4"/>
                  <a:stretch>
                    <a:fillRect l="-42424" r="-42424" b="-326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 name="Freeform 34">
              <a:extLst>
                <a:ext uri="{FF2B5EF4-FFF2-40B4-BE49-F238E27FC236}">
                  <a16:creationId xmlns:a16="http://schemas.microsoft.com/office/drawing/2014/main" id="{C4166463-2F49-4870-8BAC-CD5A2B43C11B}"/>
                </a:ext>
              </a:extLst>
            </p:cNvPr>
            <p:cNvSpPr>
              <a:spLocks/>
            </p:cNvSpPr>
            <p:nvPr/>
          </p:nvSpPr>
          <p:spPr bwMode="auto">
            <a:xfrm>
              <a:off x="3156747" y="2504336"/>
              <a:ext cx="222250" cy="25400"/>
            </a:xfrm>
            <a:custGeom>
              <a:avLst/>
              <a:gdLst>
                <a:gd name="T0" fmla="*/ 8 w 140"/>
                <a:gd name="T1" fmla="*/ 0 h 16"/>
                <a:gd name="T2" fmla="*/ 6 w 140"/>
                <a:gd name="T3" fmla="*/ 0 h 16"/>
                <a:gd name="T4" fmla="*/ 3 w 140"/>
                <a:gd name="T5" fmla="*/ 3 h 16"/>
                <a:gd name="T6" fmla="*/ 0 w 140"/>
                <a:gd name="T7" fmla="*/ 5 h 16"/>
                <a:gd name="T8" fmla="*/ 0 w 140"/>
                <a:gd name="T9" fmla="*/ 11 h 16"/>
                <a:gd name="T10" fmla="*/ 3 w 140"/>
                <a:gd name="T11" fmla="*/ 13 h 16"/>
                <a:gd name="T12" fmla="*/ 6 w 140"/>
                <a:gd name="T13" fmla="*/ 16 h 16"/>
                <a:gd name="T14" fmla="*/ 135 w 140"/>
                <a:gd name="T15" fmla="*/ 16 h 16"/>
                <a:gd name="T16" fmla="*/ 138 w 140"/>
                <a:gd name="T17" fmla="*/ 13 h 16"/>
                <a:gd name="T18" fmla="*/ 140 w 140"/>
                <a:gd name="T19" fmla="*/ 11 h 16"/>
                <a:gd name="T20" fmla="*/ 140 w 140"/>
                <a:gd name="T21" fmla="*/ 5 h 16"/>
                <a:gd name="T22" fmla="*/ 138 w 140"/>
                <a:gd name="T23" fmla="*/ 3 h 16"/>
                <a:gd name="T24" fmla="*/ 135 w 140"/>
                <a:gd name="T25" fmla="*/ 0 h 16"/>
                <a:gd name="T26" fmla="*/ 132 w 140"/>
                <a:gd name="T27" fmla="*/ 0 h 16"/>
                <a:gd name="T28" fmla="*/ 8 w 14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16"/>
                <a:gd name="T47" fmla="*/ 140 w 14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16">
                  <a:moveTo>
                    <a:pt x="8" y="0"/>
                  </a:moveTo>
                  <a:lnTo>
                    <a:pt x="6" y="0"/>
                  </a:lnTo>
                  <a:lnTo>
                    <a:pt x="3" y="3"/>
                  </a:lnTo>
                  <a:lnTo>
                    <a:pt x="0" y="5"/>
                  </a:lnTo>
                  <a:lnTo>
                    <a:pt x="0" y="11"/>
                  </a:lnTo>
                  <a:lnTo>
                    <a:pt x="3" y="13"/>
                  </a:lnTo>
                  <a:lnTo>
                    <a:pt x="6" y="16"/>
                  </a:lnTo>
                  <a:lnTo>
                    <a:pt x="135" y="16"/>
                  </a:lnTo>
                  <a:lnTo>
                    <a:pt x="138" y="13"/>
                  </a:lnTo>
                  <a:lnTo>
                    <a:pt x="140" y="11"/>
                  </a:lnTo>
                  <a:lnTo>
                    <a:pt x="140" y="5"/>
                  </a:lnTo>
                  <a:lnTo>
                    <a:pt x="138" y="3"/>
                  </a:lnTo>
                  <a:lnTo>
                    <a:pt x="135" y="0"/>
                  </a:lnTo>
                  <a:lnTo>
                    <a:pt x="13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Rectangle 36">
              <a:extLst>
                <a:ext uri="{FF2B5EF4-FFF2-40B4-BE49-F238E27FC236}">
                  <a16:creationId xmlns:a16="http://schemas.microsoft.com/office/drawing/2014/main" id="{0617BE07-3EF3-4ECC-B8D4-30374CE4BEE9}"/>
                </a:ext>
              </a:extLst>
            </p:cNvPr>
            <p:cNvSpPr>
              <a:spLocks noChangeArrowheads="1"/>
            </p:cNvSpPr>
            <p:nvPr/>
          </p:nvSpPr>
          <p:spPr bwMode="auto">
            <a:xfrm>
              <a:off x="2556672" y="2369398"/>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30" name="Rectangle 37">
              <a:extLst>
                <a:ext uri="{FF2B5EF4-FFF2-40B4-BE49-F238E27FC236}">
                  <a16:creationId xmlns:a16="http://schemas.microsoft.com/office/drawing/2014/main" id="{4A8DE45E-D528-42A5-A9A1-992932922F7B}"/>
                </a:ext>
              </a:extLst>
            </p:cNvPr>
            <p:cNvSpPr>
              <a:spLocks noChangeArrowheads="1"/>
            </p:cNvSpPr>
            <p:nvPr/>
          </p:nvSpPr>
          <p:spPr bwMode="auto">
            <a:xfrm>
              <a:off x="2574847" y="2015773"/>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S</a:t>
              </a:r>
              <a:endParaRPr lang="en-US" altLang="zh-CN" sz="3200" b="0">
                <a:ea typeface="SimSun" panose="02010600030101010101" pitchFamily="2" charset="-122"/>
              </a:endParaRPr>
            </a:p>
          </p:txBody>
        </p:sp>
        <p:sp>
          <p:nvSpPr>
            <p:cNvPr id="31" name="Rectangle 38">
              <a:extLst>
                <a:ext uri="{FF2B5EF4-FFF2-40B4-BE49-F238E27FC236}">
                  <a16:creationId xmlns:a16="http://schemas.microsoft.com/office/drawing/2014/main" id="{04EE590D-801A-4385-9802-631436513A85}"/>
                </a:ext>
              </a:extLst>
            </p:cNvPr>
            <p:cNvSpPr>
              <a:spLocks noChangeArrowheads="1"/>
            </p:cNvSpPr>
            <p:nvPr/>
          </p:nvSpPr>
          <p:spPr bwMode="auto">
            <a:xfrm>
              <a:off x="2569372" y="2812053"/>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R</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32" name="Rectangle 39">
                  <a:extLst>
                    <a:ext uri="{FF2B5EF4-FFF2-40B4-BE49-F238E27FC236}">
                      <a16:creationId xmlns:a16="http://schemas.microsoft.com/office/drawing/2014/main" id="{3FAEF8A6-DB74-4DA2-A870-3F90FE41102F}"/>
                    </a:ext>
                  </a:extLst>
                </p:cNvPr>
                <p:cNvSpPr>
                  <a:spLocks noChangeArrowheads="1"/>
                </p:cNvSpPr>
                <p:nvPr/>
              </p:nvSpPr>
              <p:spPr bwMode="auto">
                <a:xfrm>
                  <a:off x="6419061" y="2020409"/>
                  <a:ext cx="201978" cy="270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oMath>
                    </m:oMathPara>
                  </a14:m>
                  <a:endParaRPr kumimoji="0" lang="en-US" altLang="zh-CN" sz="32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32" name="Rectangle 39">
                  <a:extLst>
                    <a:ext uri="{FF2B5EF4-FFF2-40B4-BE49-F238E27FC236}">
                      <a16:creationId xmlns:a16="http://schemas.microsoft.com/office/drawing/2014/main" id="{3FAEF8A6-DB74-4DA2-A870-3F90FE41102F}"/>
                    </a:ext>
                  </a:extLst>
                </p:cNvPr>
                <p:cNvSpPr>
                  <a:spLocks noRot="1" noChangeAspect="1" noMove="1" noResize="1" noEditPoints="1" noAdjustHandles="1" noChangeArrowheads="1" noChangeShapeType="1" noTextEdit="1"/>
                </p:cNvSpPr>
                <p:nvPr/>
              </p:nvSpPr>
              <p:spPr bwMode="auto">
                <a:xfrm>
                  <a:off x="6419061" y="2020409"/>
                  <a:ext cx="201978" cy="270652"/>
                </a:xfrm>
                <a:prstGeom prst="rect">
                  <a:avLst/>
                </a:prstGeom>
                <a:blipFill>
                  <a:blip r:embed="rId5"/>
                  <a:stretch>
                    <a:fillRect l="-41176" r="-38235" b="-363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3" name="Rectangle 42">
              <a:extLst>
                <a:ext uri="{FF2B5EF4-FFF2-40B4-BE49-F238E27FC236}">
                  <a16:creationId xmlns:a16="http://schemas.microsoft.com/office/drawing/2014/main" id="{38516441-3190-4D6D-BCEA-8BA57DD80E81}"/>
                </a:ext>
              </a:extLst>
            </p:cNvPr>
            <p:cNvSpPr>
              <a:spLocks noChangeArrowheads="1"/>
            </p:cNvSpPr>
            <p:nvPr/>
          </p:nvSpPr>
          <p:spPr bwMode="auto">
            <a:xfrm>
              <a:off x="3445672" y="2026498"/>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S</a:t>
              </a:r>
              <a:endParaRPr lang="en-US" altLang="zh-CN" sz="3200" b="0">
                <a:ea typeface="SimSun" panose="02010600030101010101" pitchFamily="2" charset="-122"/>
              </a:endParaRPr>
            </a:p>
          </p:txBody>
        </p:sp>
        <p:sp>
          <p:nvSpPr>
            <p:cNvPr id="34" name="Line 43">
              <a:extLst>
                <a:ext uri="{FF2B5EF4-FFF2-40B4-BE49-F238E27FC236}">
                  <a16:creationId xmlns:a16="http://schemas.microsoft.com/office/drawing/2014/main" id="{F5497D85-AD80-4B37-8D11-EEAC3807387E}"/>
                </a:ext>
              </a:extLst>
            </p:cNvPr>
            <p:cNvSpPr>
              <a:spLocks noChangeShapeType="1"/>
            </p:cNvSpPr>
            <p:nvPr/>
          </p:nvSpPr>
          <p:spPr bwMode="auto">
            <a:xfrm>
              <a:off x="4333961" y="2974236"/>
              <a:ext cx="6761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44">
              <a:extLst>
                <a:ext uri="{FF2B5EF4-FFF2-40B4-BE49-F238E27FC236}">
                  <a16:creationId xmlns:a16="http://schemas.microsoft.com/office/drawing/2014/main" id="{09FA85A7-CF6F-4C51-B051-903A128181EE}"/>
                </a:ext>
              </a:extLst>
            </p:cNvPr>
            <p:cNvSpPr>
              <a:spLocks noChangeShapeType="1"/>
            </p:cNvSpPr>
            <p:nvPr/>
          </p:nvSpPr>
          <p:spPr bwMode="auto">
            <a:xfrm>
              <a:off x="5969542" y="2961536"/>
              <a:ext cx="40568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43" name="Rectangle 40">
                  <a:extLst>
                    <a:ext uri="{FF2B5EF4-FFF2-40B4-BE49-F238E27FC236}">
                      <a16:creationId xmlns:a16="http://schemas.microsoft.com/office/drawing/2014/main" id="{18AF8C7E-DA79-48EE-91EB-50AEC9645A96}"/>
                    </a:ext>
                  </a:extLst>
                </p:cNvPr>
                <p:cNvSpPr>
                  <a:spLocks noChangeArrowheads="1"/>
                </p:cNvSpPr>
                <p:nvPr/>
              </p:nvSpPr>
              <p:spPr bwMode="auto">
                <a:xfrm>
                  <a:off x="6406381" y="2836122"/>
                  <a:ext cx="201613" cy="2778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3200" b="0">
                    <a:ea typeface="SimSun" panose="02010600030101010101" pitchFamily="2" charset="-122"/>
                  </a:endParaRPr>
                </a:p>
              </p:txBody>
            </p:sp>
          </mc:Choice>
          <mc:Fallback xmlns="">
            <p:sp>
              <p:nvSpPr>
                <p:cNvPr id="43" name="Rectangle 40">
                  <a:extLst>
                    <a:ext uri="{FF2B5EF4-FFF2-40B4-BE49-F238E27FC236}">
                      <a16:creationId xmlns:a16="http://schemas.microsoft.com/office/drawing/2014/main" id="{18AF8C7E-DA79-48EE-91EB-50AEC9645A96}"/>
                    </a:ext>
                  </a:extLst>
                </p:cNvPr>
                <p:cNvSpPr>
                  <a:spLocks noRot="1" noChangeAspect="1" noMove="1" noResize="1" noEditPoints="1" noAdjustHandles="1" noChangeArrowheads="1" noChangeShapeType="1" noTextEdit="1"/>
                </p:cNvSpPr>
                <p:nvPr/>
              </p:nvSpPr>
              <p:spPr bwMode="auto">
                <a:xfrm>
                  <a:off x="6406381" y="2836122"/>
                  <a:ext cx="201613" cy="277813"/>
                </a:xfrm>
                <a:prstGeom prst="rect">
                  <a:avLst/>
                </a:prstGeom>
                <a:blipFill>
                  <a:blip r:embed="rId6"/>
                  <a:stretch>
                    <a:fillRect l="-42424" t="-2222" r="-42424" b="-355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37" name="Group 47">
              <a:extLst>
                <a:ext uri="{FF2B5EF4-FFF2-40B4-BE49-F238E27FC236}">
                  <a16:creationId xmlns:a16="http://schemas.microsoft.com/office/drawing/2014/main" id="{A4C58CE5-C62E-4DC0-94BB-D759C1D6130A}"/>
                </a:ext>
              </a:extLst>
            </p:cNvPr>
            <p:cNvGrpSpPr>
              <a:grpSpLocks noChangeAspect="1"/>
            </p:cNvGrpSpPr>
            <p:nvPr/>
          </p:nvGrpSpPr>
          <p:grpSpPr bwMode="auto">
            <a:xfrm>
              <a:off x="3926685" y="3431436"/>
              <a:ext cx="530225" cy="530226"/>
              <a:chOff x="1968" y="1507"/>
              <a:chExt cx="480" cy="480"/>
            </a:xfrm>
          </p:grpSpPr>
          <p:sp>
            <p:nvSpPr>
              <p:cNvPr id="41" name="AutoShape 48">
                <a:extLst>
                  <a:ext uri="{FF2B5EF4-FFF2-40B4-BE49-F238E27FC236}">
                    <a16:creationId xmlns:a16="http://schemas.microsoft.com/office/drawing/2014/main" id="{B5EBFE16-3A19-41E2-9E8F-161FF79E3BF3}"/>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42" name="Oval 49">
                <a:extLst>
                  <a:ext uri="{FF2B5EF4-FFF2-40B4-BE49-F238E27FC236}">
                    <a16:creationId xmlns:a16="http://schemas.microsoft.com/office/drawing/2014/main" id="{7F4B7A93-724C-4C99-A79F-A4CD13BCC56D}"/>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grpSp>
        <p:sp>
          <p:nvSpPr>
            <p:cNvPr id="40" name="Oval 54">
              <a:extLst>
                <a:ext uri="{FF2B5EF4-FFF2-40B4-BE49-F238E27FC236}">
                  <a16:creationId xmlns:a16="http://schemas.microsoft.com/office/drawing/2014/main" id="{3EEEA2B4-0A5E-49B4-B9A5-1B71DD81DEE1}"/>
                </a:ext>
              </a:extLst>
            </p:cNvPr>
            <p:cNvSpPr>
              <a:spLocks noChangeArrowheads="1"/>
            </p:cNvSpPr>
            <p:nvPr/>
          </p:nvSpPr>
          <p:spPr bwMode="auto">
            <a:xfrm>
              <a:off x="3126585" y="2477186"/>
              <a:ext cx="76200" cy="76200"/>
            </a:xfrm>
            <a:prstGeom prst="ellipse">
              <a:avLst/>
            </a:prstGeom>
            <a:solidFill>
              <a:schemeClr val="tx1"/>
            </a:solidFill>
            <a:ln w="9525">
              <a:solidFill>
                <a:schemeClr val="tx1"/>
              </a:solidFill>
              <a:round/>
              <a:headEnd/>
              <a:tailEnd/>
            </a:ln>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grpSp>
    </p:spTree>
    <p:extLst>
      <p:ext uri="{BB962C8B-B14F-4D97-AF65-F5344CB8AC3E}">
        <p14:creationId xmlns:p14="http://schemas.microsoft.com/office/powerpoint/2010/main" val="397259317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Pulse-Triggered Flip-Flop Problem</a:t>
            </a:r>
          </a:p>
        </p:txBody>
      </p:sp>
      <p:sp>
        <p:nvSpPr>
          <p:cNvPr id="3" name="Content Placeholder 2"/>
          <p:cNvSpPr>
            <a:spLocks noGrp="1"/>
          </p:cNvSpPr>
          <p:nvPr>
            <p:ph idx="1"/>
          </p:nvPr>
        </p:nvSpPr>
        <p:spPr>
          <a:xfrm>
            <a:off x="525643" y="1188515"/>
            <a:ext cx="8120091" cy="5546287"/>
          </a:xfrm>
        </p:spPr>
        <p:txBody>
          <a:bodyPr/>
          <a:lstStyle/>
          <a:p>
            <a:r>
              <a:rPr lang="en-US" altLang="zh-CN" sz="2800"/>
              <a:t>The change in the flip-flop output is delayed by the pulse width which makes the circuit slower or </a:t>
            </a:r>
          </a:p>
          <a:p>
            <a:r>
              <a:rPr lang="en-US" altLang="zh-CN" sz="2800"/>
              <a:t>S and/or R are permitted to change while C = 1</a:t>
            </a:r>
          </a:p>
          <a:p>
            <a:pPr lvl="1"/>
            <a:r>
              <a:rPr lang="en-US" altLang="zh-CN" sz="2400"/>
              <a:t>Suppose Q = 0 and S goes to 1 and then back to 0 with R remaining at 0 </a:t>
            </a:r>
          </a:p>
          <a:p>
            <a:pPr lvl="2"/>
            <a:r>
              <a:rPr lang="en-US" altLang="zh-CN" sz="1800"/>
              <a:t>The master latch sets to 1</a:t>
            </a:r>
          </a:p>
          <a:p>
            <a:pPr lvl="2"/>
            <a:r>
              <a:rPr lang="en-US" altLang="zh-CN" sz="1800"/>
              <a:t>A 1 is transferred to the slave</a:t>
            </a:r>
          </a:p>
          <a:p>
            <a:pPr lvl="1"/>
            <a:r>
              <a:rPr lang="en-US" altLang="zh-CN" sz="2400"/>
              <a:t>Suppose Q = 0 and S goes to 1 and back to 0 and R goes to 1 and back to 0</a:t>
            </a:r>
          </a:p>
          <a:p>
            <a:pPr lvl="2"/>
            <a:r>
              <a:rPr lang="en-US" altLang="zh-CN" sz="1800"/>
              <a:t>The master latch sets and then resets</a:t>
            </a:r>
          </a:p>
          <a:p>
            <a:pPr lvl="2"/>
            <a:r>
              <a:rPr lang="en-US" altLang="zh-CN" sz="1800"/>
              <a:t>A 0 is transferred to the slave</a:t>
            </a:r>
          </a:p>
          <a:p>
            <a:pPr lvl="1"/>
            <a:r>
              <a:rPr lang="en-US" altLang="zh-CN" sz="2400"/>
              <a:t>These behaviors are called </a:t>
            </a:r>
            <a:r>
              <a:rPr lang="en-US" altLang="zh-CN" sz="2400" b="1" i="1"/>
              <a:t>1’s and 0’s catching</a:t>
            </a:r>
            <a:endParaRPr lang="en-US" altLang="zh-CN" sz="2000" b="1" i="1"/>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35</a:t>
            </a:fld>
            <a:endParaRPr lang="en-US" altLang="zh-CN" sz="1600"/>
          </a:p>
        </p:txBody>
      </p:sp>
    </p:spTree>
    <p:extLst>
      <p:ext uri="{BB962C8B-B14F-4D97-AF65-F5344CB8AC3E}">
        <p14:creationId xmlns:p14="http://schemas.microsoft.com/office/powerpoint/2010/main" val="40506892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图片包含 图示&#10;&#10;描述已自动生成">
            <a:extLst>
              <a:ext uri="{FF2B5EF4-FFF2-40B4-BE49-F238E27FC236}">
                <a16:creationId xmlns:a16="http://schemas.microsoft.com/office/drawing/2014/main" id="{95A91AD9-FAAC-43B0-A4E3-E3AA7B53C9B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2268" y="3531770"/>
            <a:ext cx="7359464" cy="2867494"/>
          </a:xfrm>
          <a:prstGeom prst="rect">
            <a:avLst/>
          </a:prstGeom>
        </p:spPr>
      </p:pic>
      <p:sp>
        <p:nvSpPr>
          <p:cNvPr id="2" name="Title 1"/>
          <p:cNvSpPr>
            <a:spLocks noGrp="1"/>
          </p:cNvSpPr>
          <p:nvPr>
            <p:ph type="title"/>
          </p:nvPr>
        </p:nvSpPr>
        <p:spPr>
          <a:xfrm>
            <a:off x="525643" y="83141"/>
            <a:ext cx="7970400" cy="1020763"/>
          </a:xfrm>
        </p:spPr>
        <p:txBody>
          <a:bodyPr/>
          <a:lstStyle/>
          <a:p>
            <a:r>
              <a:rPr lang="en-US" dirty="0"/>
              <a:t>1’s Catching</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36</a:t>
            </a:fld>
            <a:endParaRPr lang="en-US" altLang="zh-CN" sz="1600"/>
          </a:p>
        </p:txBody>
      </p:sp>
      <p:pic>
        <p:nvPicPr>
          <p:cNvPr id="7" name="图片 6" descr="图示&#10;&#10;描述已自动生成">
            <a:extLst>
              <a:ext uri="{FF2B5EF4-FFF2-40B4-BE49-F238E27FC236}">
                <a16:creationId xmlns:a16="http://schemas.microsoft.com/office/drawing/2014/main" id="{970129DD-D033-4161-969D-44E8AEFB99B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64367" y="1268901"/>
            <a:ext cx="5215266" cy="2160099"/>
          </a:xfrm>
          <a:prstGeom prst="rect">
            <a:avLst/>
          </a:prstGeom>
        </p:spPr>
      </p:pic>
      <p:sp>
        <p:nvSpPr>
          <p:cNvPr id="10" name="TextBox 1">
            <a:extLst>
              <a:ext uri="{FF2B5EF4-FFF2-40B4-BE49-F238E27FC236}">
                <a16:creationId xmlns:a16="http://schemas.microsoft.com/office/drawing/2014/main" id="{03743FD5-00BB-4E2D-ACAC-56E21EDCE2C7}"/>
              </a:ext>
            </a:extLst>
          </p:cNvPr>
          <p:cNvSpPr txBox="1">
            <a:spLocks noChangeArrowheads="1"/>
          </p:cNvSpPr>
          <p:nvPr/>
        </p:nvSpPr>
        <p:spPr bwMode="auto">
          <a:xfrm>
            <a:off x="5178054" y="3707544"/>
            <a:ext cx="576097" cy="2268894"/>
          </a:xfrm>
          <a:prstGeom prst="rect">
            <a:avLst/>
          </a:prstGeom>
          <a:noFill/>
          <a:ln w="19050">
            <a:solidFill>
              <a:srgbClr val="3333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endParaRPr lang="nn-NO" altLang="zh-CN" sz="1800" b="1" u="none" baseline="0">
              <a:ea typeface="宋体" pitchFamily="2" charset="-122"/>
            </a:endParaRPr>
          </a:p>
        </p:txBody>
      </p:sp>
      <p:sp>
        <p:nvSpPr>
          <p:cNvPr id="11" name="TextBox 1">
            <a:extLst>
              <a:ext uri="{FF2B5EF4-FFF2-40B4-BE49-F238E27FC236}">
                <a16:creationId xmlns:a16="http://schemas.microsoft.com/office/drawing/2014/main" id="{35301679-FB3E-4AFF-BEDB-A3526E01D5E7}"/>
              </a:ext>
            </a:extLst>
          </p:cNvPr>
          <p:cNvSpPr txBox="1">
            <a:spLocks noChangeArrowheads="1"/>
          </p:cNvSpPr>
          <p:nvPr/>
        </p:nvSpPr>
        <p:spPr bwMode="auto">
          <a:xfrm>
            <a:off x="5810693" y="3712597"/>
            <a:ext cx="792184" cy="2268893"/>
          </a:xfrm>
          <a:prstGeom prst="rect">
            <a:avLst/>
          </a:prstGeom>
          <a:noFill/>
          <a:ln w="19050">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endParaRPr lang="nn-NO" altLang="zh-CN" sz="1800" b="1" u="none" baseline="0">
              <a:ea typeface="宋体" pitchFamily="2" charset="-122"/>
            </a:endParaRPr>
          </a:p>
        </p:txBody>
      </p:sp>
    </p:spTree>
    <p:extLst>
      <p:ext uri="{BB962C8B-B14F-4D97-AF65-F5344CB8AC3E}">
        <p14:creationId xmlns:p14="http://schemas.microsoft.com/office/powerpoint/2010/main" val="1768137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Flip-Flop Solution </a:t>
            </a:r>
          </a:p>
        </p:txBody>
      </p:sp>
      <p:sp>
        <p:nvSpPr>
          <p:cNvPr id="3" name="Content Placeholder 2"/>
          <p:cNvSpPr>
            <a:spLocks noGrp="1"/>
          </p:cNvSpPr>
          <p:nvPr>
            <p:ph idx="1"/>
          </p:nvPr>
        </p:nvSpPr>
        <p:spPr>
          <a:xfrm>
            <a:off x="525643" y="1188515"/>
            <a:ext cx="8120091" cy="5546287"/>
          </a:xfrm>
        </p:spPr>
        <p:txBody>
          <a:bodyPr/>
          <a:lstStyle/>
          <a:p>
            <a:r>
              <a:rPr lang="en-US" altLang="zh-CN" sz="2800"/>
              <a:t>Use </a:t>
            </a:r>
            <a:r>
              <a:rPr lang="en-US" altLang="zh-CN" sz="2800" b="1" i="1" dirty="0"/>
              <a:t>edge-triggering</a:t>
            </a:r>
            <a:r>
              <a:rPr lang="en-US" altLang="zh-CN" sz="2800"/>
              <a:t> </a:t>
            </a:r>
            <a:r>
              <a:rPr lang="en-US" altLang="zh-CN" sz="2800" dirty="0"/>
              <a:t>flip-flop</a:t>
            </a:r>
          </a:p>
          <a:p>
            <a:endParaRPr lang="en-US" altLang="zh-CN" sz="2800"/>
          </a:p>
          <a:p>
            <a:r>
              <a:rPr lang="en-US" altLang="zh-CN" sz="2800"/>
              <a:t>An </a:t>
            </a:r>
            <a:r>
              <a:rPr lang="en-US" altLang="zh-CN" sz="2800" dirty="0"/>
              <a:t>edge-triggered</a:t>
            </a:r>
            <a:r>
              <a:rPr lang="en-US" altLang="zh-CN" sz="2800"/>
              <a:t> flip-flop ignores the pulse while it is at a constant level and triggers only during a transition of the clock signal</a:t>
            </a:r>
          </a:p>
          <a:p>
            <a:endParaRPr lang="en-US" altLang="zh-CN" sz="2800" dirty="0"/>
          </a:p>
          <a:p>
            <a:r>
              <a:rPr lang="en-US" altLang="zh-CN" sz="2800"/>
              <a:t>Edge-triggered flip-flops can be built directly at the electronic circuit level</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37</a:t>
            </a:fld>
            <a:endParaRPr lang="en-US" altLang="zh-CN" sz="1600"/>
          </a:p>
        </p:txBody>
      </p:sp>
    </p:spTree>
    <p:extLst>
      <p:ext uri="{BB962C8B-B14F-4D97-AF65-F5344CB8AC3E}">
        <p14:creationId xmlns:p14="http://schemas.microsoft.com/office/powerpoint/2010/main" val="177227648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643" y="1188515"/>
            <a:ext cx="8120091" cy="5546287"/>
          </a:xfrm>
        </p:spPr>
        <p:txBody>
          <a:bodyPr/>
          <a:lstStyle/>
          <a:p>
            <a:r>
              <a:rPr lang="en-US" altLang="zh-CN" sz="2000"/>
              <a:t>The edge-triggered D flip-flop can be formed by:</a:t>
            </a:r>
          </a:p>
          <a:p>
            <a:pPr lvl="1"/>
            <a:r>
              <a:rPr lang="en-US" altLang="zh-CN" sz="1600"/>
              <a:t>Replacing the first clocked </a:t>
            </a:r>
            <a:r>
              <a:rPr lang="en-US" altLang="zh-CN" sz="1600" dirty="0"/>
              <a:t>SR</a:t>
            </a:r>
            <a:r>
              <a:rPr lang="en-US" altLang="zh-CN" sz="1600"/>
              <a:t> latch with a clocked D latch or</a:t>
            </a:r>
          </a:p>
          <a:p>
            <a:pPr lvl="1"/>
            <a:r>
              <a:rPr lang="en-US" altLang="zh-CN" sz="1600"/>
              <a:t>Adding a D input and inverter to a master-slave SR flip-flop</a:t>
            </a:r>
          </a:p>
          <a:p>
            <a:endParaRPr lang="en-US" altLang="zh-CN" sz="2000"/>
          </a:p>
          <a:p>
            <a:endParaRPr lang="en-US" altLang="zh-CN" sz="2000"/>
          </a:p>
          <a:p>
            <a:endParaRPr lang="en-US" altLang="zh-CN" sz="2000"/>
          </a:p>
          <a:p>
            <a:endParaRPr lang="en-US" altLang="zh-CN" sz="2000"/>
          </a:p>
          <a:p>
            <a:endParaRPr lang="en-US" altLang="zh-CN" sz="2000"/>
          </a:p>
          <a:p>
            <a:endParaRPr lang="en-US" altLang="zh-CN" sz="2000"/>
          </a:p>
          <a:p>
            <a:endParaRPr lang="en-US" altLang="zh-CN" sz="2000"/>
          </a:p>
          <a:p>
            <a:r>
              <a:rPr lang="en-US" altLang="zh-CN" sz="2000"/>
              <a:t>The delay of the SR master-slave flip-flop can be avoided since the 1’s-catching behavior is not present with D replacing S and R inputs</a:t>
            </a:r>
          </a:p>
          <a:p>
            <a:r>
              <a:rPr lang="en-US" altLang="zh-CN" sz="2000"/>
              <a:t>The change of the D flip-flop output is associated with the negative edge at the end of the pulse, i.e., </a:t>
            </a:r>
            <a:r>
              <a:rPr lang="en-US" altLang="zh-CN" sz="2000" b="1" i="1"/>
              <a:t>negative-edge triggered </a:t>
            </a:r>
            <a:r>
              <a:rPr lang="en-US" altLang="zh-CN" sz="2000"/>
              <a:t>flip-flop</a:t>
            </a:r>
          </a:p>
        </p:txBody>
      </p:sp>
      <p:sp>
        <p:nvSpPr>
          <p:cNvPr id="2" name="Title 1"/>
          <p:cNvSpPr>
            <a:spLocks noGrp="1"/>
          </p:cNvSpPr>
          <p:nvPr>
            <p:ph type="title"/>
          </p:nvPr>
        </p:nvSpPr>
        <p:spPr>
          <a:xfrm>
            <a:off x="525643" y="83141"/>
            <a:ext cx="7970400" cy="1020763"/>
          </a:xfrm>
        </p:spPr>
        <p:txBody>
          <a:bodyPr/>
          <a:lstStyle/>
          <a:p>
            <a:r>
              <a:rPr lang="en-US"/>
              <a:t>Edge-Triggered D Flip-Flop</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38</a:t>
            </a:fld>
            <a:endParaRPr lang="en-US" altLang="zh-CN" sz="1600"/>
          </a:p>
        </p:txBody>
      </p:sp>
      <p:grpSp>
        <p:nvGrpSpPr>
          <p:cNvPr id="6" name="Group 44">
            <a:extLst>
              <a:ext uri="{FF2B5EF4-FFF2-40B4-BE49-F238E27FC236}">
                <a16:creationId xmlns:a16="http://schemas.microsoft.com/office/drawing/2014/main" id="{3DC672B0-6D4E-44EE-97F2-449B193ED3B1}"/>
              </a:ext>
            </a:extLst>
          </p:cNvPr>
          <p:cNvGrpSpPr>
            <a:grpSpLocks/>
          </p:cNvGrpSpPr>
          <p:nvPr/>
        </p:nvGrpSpPr>
        <p:grpSpPr bwMode="auto">
          <a:xfrm>
            <a:off x="204201" y="2384590"/>
            <a:ext cx="4063996" cy="2079635"/>
            <a:chOff x="2865" y="872"/>
            <a:chExt cx="2560" cy="1310"/>
          </a:xfrm>
        </p:grpSpPr>
        <p:sp>
          <p:nvSpPr>
            <p:cNvPr id="7" name="Freeform 5">
              <a:extLst>
                <a:ext uri="{FF2B5EF4-FFF2-40B4-BE49-F238E27FC236}">
                  <a16:creationId xmlns:a16="http://schemas.microsoft.com/office/drawing/2014/main" id="{D1C55725-B024-46F3-86DB-C45909FADDDD}"/>
                </a:ext>
              </a:extLst>
            </p:cNvPr>
            <p:cNvSpPr>
              <a:spLocks/>
            </p:cNvSpPr>
            <p:nvPr/>
          </p:nvSpPr>
          <p:spPr bwMode="auto">
            <a:xfrm>
              <a:off x="3967" y="1039"/>
              <a:ext cx="441" cy="16"/>
            </a:xfrm>
            <a:custGeom>
              <a:avLst/>
              <a:gdLst>
                <a:gd name="T0" fmla="*/ 8 w 441"/>
                <a:gd name="T1" fmla="*/ 0 h 16"/>
                <a:gd name="T2" fmla="*/ 5 w 441"/>
                <a:gd name="T3" fmla="*/ 0 h 16"/>
                <a:gd name="T4" fmla="*/ 3 w 441"/>
                <a:gd name="T5" fmla="*/ 2 h 16"/>
                <a:gd name="T6" fmla="*/ 0 w 441"/>
                <a:gd name="T7" fmla="*/ 5 h 16"/>
                <a:gd name="T8" fmla="*/ 0 w 441"/>
                <a:gd name="T9" fmla="*/ 10 h 16"/>
                <a:gd name="T10" fmla="*/ 3 w 441"/>
                <a:gd name="T11" fmla="*/ 13 h 16"/>
                <a:gd name="T12" fmla="*/ 5 w 441"/>
                <a:gd name="T13" fmla="*/ 16 h 16"/>
                <a:gd name="T14" fmla="*/ 436 w 441"/>
                <a:gd name="T15" fmla="*/ 16 h 16"/>
                <a:gd name="T16" fmla="*/ 439 w 441"/>
                <a:gd name="T17" fmla="*/ 13 h 16"/>
                <a:gd name="T18" fmla="*/ 441 w 441"/>
                <a:gd name="T19" fmla="*/ 10 h 16"/>
                <a:gd name="T20" fmla="*/ 441 w 441"/>
                <a:gd name="T21" fmla="*/ 5 h 16"/>
                <a:gd name="T22" fmla="*/ 439 w 441"/>
                <a:gd name="T23" fmla="*/ 2 h 16"/>
                <a:gd name="T24" fmla="*/ 436 w 441"/>
                <a:gd name="T25" fmla="*/ 0 h 16"/>
                <a:gd name="T26" fmla="*/ 433 w 441"/>
                <a:gd name="T27" fmla="*/ 0 h 16"/>
                <a:gd name="T28" fmla="*/ 8 w 4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
                <a:gd name="T46" fmla="*/ 0 h 16"/>
                <a:gd name="T47" fmla="*/ 441 w 4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 h="16">
                  <a:moveTo>
                    <a:pt x="8" y="0"/>
                  </a:moveTo>
                  <a:lnTo>
                    <a:pt x="5" y="0"/>
                  </a:lnTo>
                  <a:lnTo>
                    <a:pt x="3" y="2"/>
                  </a:lnTo>
                  <a:lnTo>
                    <a:pt x="0" y="5"/>
                  </a:lnTo>
                  <a:lnTo>
                    <a:pt x="0" y="10"/>
                  </a:lnTo>
                  <a:lnTo>
                    <a:pt x="3" y="13"/>
                  </a:lnTo>
                  <a:lnTo>
                    <a:pt x="5" y="16"/>
                  </a:lnTo>
                  <a:lnTo>
                    <a:pt x="436" y="16"/>
                  </a:lnTo>
                  <a:lnTo>
                    <a:pt x="439" y="13"/>
                  </a:lnTo>
                  <a:lnTo>
                    <a:pt x="441" y="10"/>
                  </a:lnTo>
                  <a:lnTo>
                    <a:pt x="441" y="5"/>
                  </a:lnTo>
                  <a:lnTo>
                    <a:pt x="439" y="2"/>
                  </a:lnTo>
                  <a:lnTo>
                    <a:pt x="436" y="0"/>
                  </a:lnTo>
                  <a:lnTo>
                    <a:pt x="4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6">
              <a:extLst>
                <a:ext uri="{FF2B5EF4-FFF2-40B4-BE49-F238E27FC236}">
                  <a16:creationId xmlns:a16="http://schemas.microsoft.com/office/drawing/2014/main" id="{49626400-2AB1-4DCC-AEF0-4719E8373FDF}"/>
                </a:ext>
              </a:extLst>
            </p:cNvPr>
            <p:cNvSpPr>
              <a:spLocks/>
            </p:cNvSpPr>
            <p:nvPr/>
          </p:nvSpPr>
          <p:spPr bwMode="auto">
            <a:xfrm>
              <a:off x="5007" y="1064"/>
              <a:ext cx="265" cy="16"/>
            </a:xfrm>
            <a:custGeom>
              <a:avLst/>
              <a:gdLst>
                <a:gd name="T0" fmla="*/ 8 w 265"/>
                <a:gd name="T1" fmla="*/ 0 h 16"/>
                <a:gd name="T2" fmla="*/ 5 w 265"/>
                <a:gd name="T3" fmla="*/ 0 h 16"/>
                <a:gd name="T4" fmla="*/ 2 w 265"/>
                <a:gd name="T5" fmla="*/ 3 h 16"/>
                <a:gd name="T6" fmla="*/ 0 w 265"/>
                <a:gd name="T7" fmla="*/ 5 h 16"/>
                <a:gd name="T8" fmla="*/ 0 w 265"/>
                <a:gd name="T9" fmla="*/ 11 h 16"/>
                <a:gd name="T10" fmla="*/ 2 w 265"/>
                <a:gd name="T11" fmla="*/ 13 h 16"/>
                <a:gd name="T12" fmla="*/ 5 w 265"/>
                <a:gd name="T13" fmla="*/ 16 h 16"/>
                <a:gd name="T14" fmla="*/ 259 w 265"/>
                <a:gd name="T15" fmla="*/ 16 h 16"/>
                <a:gd name="T16" fmla="*/ 262 w 265"/>
                <a:gd name="T17" fmla="*/ 13 h 16"/>
                <a:gd name="T18" fmla="*/ 265 w 265"/>
                <a:gd name="T19" fmla="*/ 11 h 16"/>
                <a:gd name="T20" fmla="*/ 265 w 265"/>
                <a:gd name="T21" fmla="*/ 5 h 16"/>
                <a:gd name="T22" fmla="*/ 262 w 265"/>
                <a:gd name="T23" fmla="*/ 3 h 16"/>
                <a:gd name="T24" fmla="*/ 259 w 265"/>
                <a:gd name="T25" fmla="*/ 0 h 16"/>
                <a:gd name="T26" fmla="*/ 257 w 265"/>
                <a:gd name="T27" fmla="*/ 0 h 16"/>
                <a:gd name="T28" fmla="*/ 8 w 265"/>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5"/>
                <a:gd name="T46" fmla="*/ 0 h 16"/>
                <a:gd name="T47" fmla="*/ 265 w 265"/>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5" h="16">
                  <a:moveTo>
                    <a:pt x="8" y="0"/>
                  </a:moveTo>
                  <a:lnTo>
                    <a:pt x="5" y="0"/>
                  </a:lnTo>
                  <a:lnTo>
                    <a:pt x="2" y="3"/>
                  </a:lnTo>
                  <a:lnTo>
                    <a:pt x="0" y="5"/>
                  </a:lnTo>
                  <a:lnTo>
                    <a:pt x="0" y="11"/>
                  </a:lnTo>
                  <a:lnTo>
                    <a:pt x="2" y="13"/>
                  </a:lnTo>
                  <a:lnTo>
                    <a:pt x="5" y="16"/>
                  </a:lnTo>
                  <a:lnTo>
                    <a:pt x="259" y="16"/>
                  </a:lnTo>
                  <a:lnTo>
                    <a:pt x="262" y="13"/>
                  </a:lnTo>
                  <a:lnTo>
                    <a:pt x="265" y="11"/>
                  </a:lnTo>
                  <a:lnTo>
                    <a:pt x="265" y="5"/>
                  </a:lnTo>
                  <a:lnTo>
                    <a:pt x="262" y="3"/>
                  </a:lnTo>
                  <a:lnTo>
                    <a:pt x="259" y="0"/>
                  </a:lnTo>
                  <a:lnTo>
                    <a:pt x="25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a:extLst>
                <a:ext uri="{FF2B5EF4-FFF2-40B4-BE49-F238E27FC236}">
                  <a16:creationId xmlns:a16="http://schemas.microsoft.com/office/drawing/2014/main" id="{DA476034-CFBE-4727-8E58-B8294FAAA459}"/>
                </a:ext>
              </a:extLst>
            </p:cNvPr>
            <p:cNvSpPr>
              <a:spLocks/>
            </p:cNvSpPr>
            <p:nvPr/>
          </p:nvSpPr>
          <p:spPr bwMode="auto">
            <a:xfrm>
              <a:off x="3002" y="1015"/>
              <a:ext cx="365" cy="16"/>
            </a:xfrm>
            <a:custGeom>
              <a:avLst/>
              <a:gdLst>
                <a:gd name="T0" fmla="*/ 8 w 365"/>
                <a:gd name="T1" fmla="*/ 0 h 16"/>
                <a:gd name="T2" fmla="*/ 6 w 365"/>
                <a:gd name="T3" fmla="*/ 0 h 16"/>
                <a:gd name="T4" fmla="*/ 3 w 365"/>
                <a:gd name="T5" fmla="*/ 2 h 16"/>
                <a:gd name="T6" fmla="*/ 0 w 365"/>
                <a:gd name="T7" fmla="*/ 5 h 16"/>
                <a:gd name="T8" fmla="*/ 0 w 365"/>
                <a:gd name="T9" fmla="*/ 10 h 16"/>
                <a:gd name="T10" fmla="*/ 3 w 365"/>
                <a:gd name="T11" fmla="*/ 13 h 16"/>
                <a:gd name="T12" fmla="*/ 6 w 365"/>
                <a:gd name="T13" fmla="*/ 16 h 16"/>
                <a:gd name="T14" fmla="*/ 360 w 365"/>
                <a:gd name="T15" fmla="*/ 16 h 16"/>
                <a:gd name="T16" fmla="*/ 363 w 365"/>
                <a:gd name="T17" fmla="*/ 13 h 16"/>
                <a:gd name="T18" fmla="*/ 365 w 365"/>
                <a:gd name="T19" fmla="*/ 10 h 16"/>
                <a:gd name="T20" fmla="*/ 365 w 365"/>
                <a:gd name="T21" fmla="*/ 5 h 16"/>
                <a:gd name="T22" fmla="*/ 363 w 365"/>
                <a:gd name="T23" fmla="*/ 2 h 16"/>
                <a:gd name="T24" fmla="*/ 360 w 365"/>
                <a:gd name="T25" fmla="*/ 0 h 16"/>
                <a:gd name="T26" fmla="*/ 357 w 365"/>
                <a:gd name="T27" fmla="*/ 0 h 16"/>
                <a:gd name="T28" fmla="*/ 8 w 365"/>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5"/>
                <a:gd name="T46" fmla="*/ 0 h 16"/>
                <a:gd name="T47" fmla="*/ 365 w 365"/>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5" h="16">
                  <a:moveTo>
                    <a:pt x="8" y="0"/>
                  </a:moveTo>
                  <a:lnTo>
                    <a:pt x="6" y="0"/>
                  </a:lnTo>
                  <a:lnTo>
                    <a:pt x="3" y="2"/>
                  </a:lnTo>
                  <a:lnTo>
                    <a:pt x="0" y="5"/>
                  </a:lnTo>
                  <a:lnTo>
                    <a:pt x="0" y="10"/>
                  </a:lnTo>
                  <a:lnTo>
                    <a:pt x="3" y="13"/>
                  </a:lnTo>
                  <a:lnTo>
                    <a:pt x="6" y="16"/>
                  </a:lnTo>
                  <a:lnTo>
                    <a:pt x="360" y="16"/>
                  </a:lnTo>
                  <a:lnTo>
                    <a:pt x="363" y="13"/>
                  </a:lnTo>
                  <a:lnTo>
                    <a:pt x="365" y="10"/>
                  </a:lnTo>
                  <a:lnTo>
                    <a:pt x="365" y="5"/>
                  </a:lnTo>
                  <a:lnTo>
                    <a:pt x="363" y="2"/>
                  </a:lnTo>
                  <a:lnTo>
                    <a:pt x="360" y="0"/>
                  </a:lnTo>
                  <a:lnTo>
                    <a:pt x="35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9">
              <a:extLst>
                <a:ext uri="{FF2B5EF4-FFF2-40B4-BE49-F238E27FC236}">
                  <a16:creationId xmlns:a16="http://schemas.microsoft.com/office/drawing/2014/main" id="{E7CAD242-1993-4807-9CD6-87293E1ECFBC}"/>
                </a:ext>
              </a:extLst>
            </p:cNvPr>
            <p:cNvSpPr>
              <a:spLocks/>
            </p:cNvSpPr>
            <p:nvPr/>
          </p:nvSpPr>
          <p:spPr bwMode="auto">
            <a:xfrm>
              <a:off x="2993" y="1488"/>
              <a:ext cx="266" cy="16"/>
            </a:xfrm>
            <a:custGeom>
              <a:avLst/>
              <a:gdLst>
                <a:gd name="T0" fmla="*/ 8 w 266"/>
                <a:gd name="T1" fmla="*/ 0 h 16"/>
                <a:gd name="T2" fmla="*/ 5 w 266"/>
                <a:gd name="T3" fmla="*/ 0 h 16"/>
                <a:gd name="T4" fmla="*/ 3 w 266"/>
                <a:gd name="T5" fmla="*/ 3 h 16"/>
                <a:gd name="T6" fmla="*/ 0 w 266"/>
                <a:gd name="T7" fmla="*/ 5 h 16"/>
                <a:gd name="T8" fmla="*/ 0 w 266"/>
                <a:gd name="T9" fmla="*/ 11 h 16"/>
                <a:gd name="T10" fmla="*/ 3 w 266"/>
                <a:gd name="T11" fmla="*/ 13 h 16"/>
                <a:gd name="T12" fmla="*/ 5 w 266"/>
                <a:gd name="T13" fmla="*/ 16 h 16"/>
                <a:gd name="T14" fmla="*/ 261 w 266"/>
                <a:gd name="T15" fmla="*/ 16 h 16"/>
                <a:gd name="T16" fmla="*/ 264 w 266"/>
                <a:gd name="T17" fmla="*/ 13 h 16"/>
                <a:gd name="T18" fmla="*/ 266 w 266"/>
                <a:gd name="T19" fmla="*/ 11 h 16"/>
                <a:gd name="T20" fmla="*/ 266 w 266"/>
                <a:gd name="T21" fmla="*/ 5 h 16"/>
                <a:gd name="T22" fmla="*/ 264 w 266"/>
                <a:gd name="T23" fmla="*/ 3 h 16"/>
                <a:gd name="T24" fmla="*/ 261 w 266"/>
                <a:gd name="T25" fmla="*/ 0 h 16"/>
                <a:gd name="T26" fmla="*/ 258 w 266"/>
                <a:gd name="T27" fmla="*/ 0 h 16"/>
                <a:gd name="T28" fmla="*/ 8 w 26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6"/>
                <a:gd name="T46" fmla="*/ 0 h 16"/>
                <a:gd name="T47" fmla="*/ 266 w 26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6" h="16">
                  <a:moveTo>
                    <a:pt x="8" y="0"/>
                  </a:moveTo>
                  <a:lnTo>
                    <a:pt x="5" y="0"/>
                  </a:lnTo>
                  <a:lnTo>
                    <a:pt x="3" y="3"/>
                  </a:lnTo>
                  <a:lnTo>
                    <a:pt x="0" y="5"/>
                  </a:lnTo>
                  <a:lnTo>
                    <a:pt x="0" y="11"/>
                  </a:lnTo>
                  <a:lnTo>
                    <a:pt x="3" y="13"/>
                  </a:lnTo>
                  <a:lnTo>
                    <a:pt x="5" y="16"/>
                  </a:lnTo>
                  <a:lnTo>
                    <a:pt x="261" y="16"/>
                  </a:lnTo>
                  <a:lnTo>
                    <a:pt x="264" y="13"/>
                  </a:lnTo>
                  <a:lnTo>
                    <a:pt x="266" y="11"/>
                  </a:lnTo>
                  <a:lnTo>
                    <a:pt x="266" y="5"/>
                  </a:lnTo>
                  <a:lnTo>
                    <a:pt x="264" y="3"/>
                  </a:lnTo>
                  <a:lnTo>
                    <a:pt x="261" y="0"/>
                  </a:lnTo>
                  <a:lnTo>
                    <a:pt x="25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1">
              <a:extLst>
                <a:ext uri="{FF2B5EF4-FFF2-40B4-BE49-F238E27FC236}">
                  <a16:creationId xmlns:a16="http://schemas.microsoft.com/office/drawing/2014/main" id="{2F9D9C57-519C-4204-8B69-C52302550319}"/>
                </a:ext>
              </a:extLst>
            </p:cNvPr>
            <p:cNvSpPr>
              <a:spLocks/>
            </p:cNvSpPr>
            <p:nvPr/>
          </p:nvSpPr>
          <p:spPr bwMode="auto">
            <a:xfrm>
              <a:off x="3243" y="2015"/>
              <a:ext cx="491" cy="16"/>
            </a:xfrm>
            <a:custGeom>
              <a:avLst/>
              <a:gdLst>
                <a:gd name="T0" fmla="*/ 8 w 491"/>
                <a:gd name="T1" fmla="*/ 0 h 16"/>
                <a:gd name="T2" fmla="*/ 6 w 491"/>
                <a:gd name="T3" fmla="*/ 0 h 16"/>
                <a:gd name="T4" fmla="*/ 3 w 491"/>
                <a:gd name="T5" fmla="*/ 3 h 16"/>
                <a:gd name="T6" fmla="*/ 0 w 491"/>
                <a:gd name="T7" fmla="*/ 5 h 16"/>
                <a:gd name="T8" fmla="*/ 0 w 491"/>
                <a:gd name="T9" fmla="*/ 11 h 16"/>
                <a:gd name="T10" fmla="*/ 3 w 491"/>
                <a:gd name="T11" fmla="*/ 13 h 16"/>
                <a:gd name="T12" fmla="*/ 6 w 491"/>
                <a:gd name="T13" fmla="*/ 16 h 16"/>
                <a:gd name="T14" fmla="*/ 486 w 491"/>
                <a:gd name="T15" fmla="*/ 16 h 16"/>
                <a:gd name="T16" fmla="*/ 488 w 491"/>
                <a:gd name="T17" fmla="*/ 13 h 16"/>
                <a:gd name="T18" fmla="*/ 491 w 491"/>
                <a:gd name="T19" fmla="*/ 11 h 16"/>
                <a:gd name="T20" fmla="*/ 491 w 491"/>
                <a:gd name="T21" fmla="*/ 5 h 16"/>
                <a:gd name="T22" fmla="*/ 488 w 491"/>
                <a:gd name="T23" fmla="*/ 3 h 16"/>
                <a:gd name="T24" fmla="*/ 486 w 491"/>
                <a:gd name="T25" fmla="*/ 0 h 16"/>
                <a:gd name="T26" fmla="*/ 483 w 491"/>
                <a:gd name="T27" fmla="*/ 0 h 16"/>
                <a:gd name="T28" fmla="*/ 8 w 49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1"/>
                <a:gd name="T46" fmla="*/ 0 h 16"/>
                <a:gd name="T47" fmla="*/ 491 w 49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1" h="16">
                  <a:moveTo>
                    <a:pt x="8" y="0"/>
                  </a:moveTo>
                  <a:lnTo>
                    <a:pt x="6" y="0"/>
                  </a:lnTo>
                  <a:lnTo>
                    <a:pt x="3" y="3"/>
                  </a:lnTo>
                  <a:lnTo>
                    <a:pt x="0" y="5"/>
                  </a:lnTo>
                  <a:lnTo>
                    <a:pt x="0" y="11"/>
                  </a:lnTo>
                  <a:lnTo>
                    <a:pt x="3" y="13"/>
                  </a:lnTo>
                  <a:lnTo>
                    <a:pt x="6" y="16"/>
                  </a:lnTo>
                  <a:lnTo>
                    <a:pt x="486" y="16"/>
                  </a:lnTo>
                  <a:lnTo>
                    <a:pt x="488" y="13"/>
                  </a:lnTo>
                  <a:lnTo>
                    <a:pt x="491" y="11"/>
                  </a:lnTo>
                  <a:lnTo>
                    <a:pt x="491" y="5"/>
                  </a:lnTo>
                  <a:lnTo>
                    <a:pt x="488" y="3"/>
                  </a:lnTo>
                  <a:lnTo>
                    <a:pt x="486" y="0"/>
                  </a:lnTo>
                  <a:lnTo>
                    <a:pt x="4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2">
              <a:extLst>
                <a:ext uri="{FF2B5EF4-FFF2-40B4-BE49-F238E27FC236}">
                  <a16:creationId xmlns:a16="http://schemas.microsoft.com/office/drawing/2014/main" id="{66C55F97-633C-447C-8497-AE9E153E2CD7}"/>
                </a:ext>
              </a:extLst>
            </p:cNvPr>
            <p:cNvSpPr>
              <a:spLocks/>
            </p:cNvSpPr>
            <p:nvPr/>
          </p:nvSpPr>
          <p:spPr bwMode="auto">
            <a:xfrm>
              <a:off x="4067" y="2015"/>
              <a:ext cx="141" cy="16"/>
            </a:xfrm>
            <a:custGeom>
              <a:avLst/>
              <a:gdLst>
                <a:gd name="T0" fmla="*/ 8 w 141"/>
                <a:gd name="T1" fmla="*/ 0 h 16"/>
                <a:gd name="T2" fmla="*/ 5 w 141"/>
                <a:gd name="T3" fmla="*/ 0 h 16"/>
                <a:gd name="T4" fmla="*/ 3 w 141"/>
                <a:gd name="T5" fmla="*/ 3 h 16"/>
                <a:gd name="T6" fmla="*/ 0 w 141"/>
                <a:gd name="T7" fmla="*/ 5 h 16"/>
                <a:gd name="T8" fmla="*/ 0 w 141"/>
                <a:gd name="T9" fmla="*/ 11 h 16"/>
                <a:gd name="T10" fmla="*/ 3 w 141"/>
                <a:gd name="T11" fmla="*/ 13 h 16"/>
                <a:gd name="T12" fmla="*/ 5 w 141"/>
                <a:gd name="T13" fmla="*/ 16 h 16"/>
                <a:gd name="T14" fmla="*/ 136 w 141"/>
                <a:gd name="T15" fmla="*/ 16 h 16"/>
                <a:gd name="T16" fmla="*/ 139 w 141"/>
                <a:gd name="T17" fmla="*/ 13 h 16"/>
                <a:gd name="T18" fmla="*/ 141 w 141"/>
                <a:gd name="T19" fmla="*/ 11 h 16"/>
                <a:gd name="T20" fmla="*/ 141 w 141"/>
                <a:gd name="T21" fmla="*/ 5 h 16"/>
                <a:gd name="T22" fmla="*/ 139 w 141"/>
                <a:gd name="T23" fmla="*/ 3 h 16"/>
                <a:gd name="T24" fmla="*/ 136 w 141"/>
                <a:gd name="T25" fmla="*/ 0 h 16"/>
                <a:gd name="T26" fmla="*/ 133 w 141"/>
                <a:gd name="T27" fmla="*/ 0 h 16"/>
                <a:gd name="T28" fmla="*/ 8 w 1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1"/>
                <a:gd name="T46" fmla="*/ 0 h 16"/>
                <a:gd name="T47" fmla="*/ 141 w 1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1" h="16">
                  <a:moveTo>
                    <a:pt x="8" y="0"/>
                  </a:moveTo>
                  <a:lnTo>
                    <a:pt x="5" y="0"/>
                  </a:lnTo>
                  <a:lnTo>
                    <a:pt x="3" y="3"/>
                  </a:lnTo>
                  <a:lnTo>
                    <a:pt x="0" y="5"/>
                  </a:lnTo>
                  <a:lnTo>
                    <a:pt x="0" y="11"/>
                  </a:lnTo>
                  <a:lnTo>
                    <a:pt x="3" y="13"/>
                  </a:lnTo>
                  <a:lnTo>
                    <a:pt x="5" y="16"/>
                  </a:lnTo>
                  <a:lnTo>
                    <a:pt x="136" y="16"/>
                  </a:lnTo>
                  <a:lnTo>
                    <a:pt x="139" y="13"/>
                  </a:lnTo>
                  <a:lnTo>
                    <a:pt x="141" y="11"/>
                  </a:lnTo>
                  <a:lnTo>
                    <a:pt x="141" y="5"/>
                  </a:lnTo>
                  <a:lnTo>
                    <a:pt x="139" y="3"/>
                  </a:lnTo>
                  <a:lnTo>
                    <a:pt x="136" y="0"/>
                  </a:lnTo>
                  <a:lnTo>
                    <a:pt x="1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3">
              <a:extLst>
                <a:ext uri="{FF2B5EF4-FFF2-40B4-BE49-F238E27FC236}">
                  <a16:creationId xmlns:a16="http://schemas.microsoft.com/office/drawing/2014/main" id="{EFEFD2CC-F92E-4914-B0FB-7B119B909BF6}"/>
                </a:ext>
              </a:extLst>
            </p:cNvPr>
            <p:cNvSpPr>
              <a:spLocks/>
            </p:cNvSpPr>
            <p:nvPr/>
          </p:nvSpPr>
          <p:spPr bwMode="auto">
            <a:xfrm>
              <a:off x="4192" y="1289"/>
              <a:ext cx="16" cy="742"/>
            </a:xfrm>
            <a:custGeom>
              <a:avLst/>
              <a:gdLst>
                <a:gd name="T0" fmla="*/ 0 w 16"/>
                <a:gd name="T1" fmla="*/ 734 h 742"/>
                <a:gd name="T2" fmla="*/ 0 w 16"/>
                <a:gd name="T3" fmla="*/ 737 h 742"/>
                <a:gd name="T4" fmla="*/ 3 w 16"/>
                <a:gd name="T5" fmla="*/ 739 h 742"/>
                <a:gd name="T6" fmla="*/ 6 w 16"/>
                <a:gd name="T7" fmla="*/ 742 h 742"/>
                <a:gd name="T8" fmla="*/ 11 w 16"/>
                <a:gd name="T9" fmla="*/ 742 h 742"/>
                <a:gd name="T10" fmla="*/ 14 w 16"/>
                <a:gd name="T11" fmla="*/ 739 h 742"/>
                <a:gd name="T12" fmla="*/ 16 w 16"/>
                <a:gd name="T13" fmla="*/ 737 h 742"/>
                <a:gd name="T14" fmla="*/ 16 w 16"/>
                <a:gd name="T15" fmla="*/ 6 h 742"/>
                <a:gd name="T16" fmla="*/ 14 w 16"/>
                <a:gd name="T17" fmla="*/ 3 h 742"/>
                <a:gd name="T18" fmla="*/ 11 w 16"/>
                <a:gd name="T19" fmla="*/ 0 h 742"/>
                <a:gd name="T20" fmla="*/ 6 w 16"/>
                <a:gd name="T21" fmla="*/ 0 h 742"/>
                <a:gd name="T22" fmla="*/ 3 w 16"/>
                <a:gd name="T23" fmla="*/ 3 h 742"/>
                <a:gd name="T24" fmla="*/ 0 w 16"/>
                <a:gd name="T25" fmla="*/ 6 h 742"/>
                <a:gd name="T26" fmla="*/ 0 w 16"/>
                <a:gd name="T27" fmla="*/ 8 h 742"/>
                <a:gd name="T28" fmla="*/ 0 w 16"/>
                <a:gd name="T29" fmla="*/ 734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742"/>
                <a:gd name="T47" fmla="*/ 16 w 16"/>
                <a:gd name="T48" fmla="*/ 742 h 7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742">
                  <a:moveTo>
                    <a:pt x="0" y="734"/>
                  </a:moveTo>
                  <a:lnTo>
                    <a:pt x="0" y="737"/>
                  </a:lnTo>
                  <a:lnTo>
                    <a:pt x="3" y="739"/>
                  </a:lnTo>
                  <a:lnTo>
                    <a:pt x="6" y="742"/>
                  </a:lnTo>
                  <a:lnTo>
                    <a:pt x="11" y="742"/>
                  </a:lnTo>
                  <a:lnTo>
                    <a:pt x="14" y="739"/>
                  </a:lnTo>
                  <a:lnTo>
                    <a:pt x="16" y="737"/>
                  </a:lnTo>
                  <a:lnTo>
                    <a:pt x="16" y="6"/>
                  </a:lnTo>
                  <a:lnTo>
                    <a:pt x="14" y="3"/>
                  </a:lnTo>
                  <a:lnTo>
                    <a:pt x="11" y="0"/>
                  </a:lnTo>
                  <a:lnTo>
                    <a:pt x="6" y="0"/>
                  </a:lnTo>
                  <a:lnTo>
                    <a:pt x="3" y="3"/>
                  </a:lnTo>
                  <a:lnTo>
                    <a:pt x="0" y="6"/>
                  </a:lnTo>
                  <a:lnTo>
                    <a:pt x="0" y="8"/>
                  </a:lnTo>
                  <a:lnTo>
                    <a:pt x="0" y="7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4">
              <a:extLst>
                <a:ext uri="{FF2B5EF4-FFF2-40B4-BE49-F238E27FC236}">
                  <a16:creationId xmlns:a16="http://schemas.microsoft.com/office/drawing/2014/main" id="{CADB75B2-3EC3-4CFD-8B68-643E26F01798}"/>
                </a:ext>
              </a:extLst>
            </p:cNvPr>
            <p:cNvSpPr>
              <a:spLocks/>
            </p:cNvSpPr>
            <p:nvPr/>
          </p:nvSpPr>
          <p:spPr bwMode="auto">
            <a:xfrm>
              <a:off x="4192" y="1289"/>
              <a:ext cx="216" cy="16"/>
            </a:xfrm>
            <a:custGeom>
              <a:avLst/>
              <a:gdLst>
                <a:gd name="T0" fmla="*/ 8 w 216"/>
                <a:gd name="T1" fmla="*/ 0 h 16"/>
                <a:gd name="T2" fmla="*/ 6 w 216"/>
                <a:gd name="T3" fmla="*/ 0 h 16"/>
                <a:gd name="T4" fmla="*/ 3 w 216"/>
                <a:gd name="T5" fmla="*/ 3 h 16"/>
                <a:gd name="T6" fmla="*/ 0 w 216"/>
                <a:gd name="T7" fmla="*/ 6 h 16"/>
                <a:gd name="T8" fmla="*/ 0 w 216"/>
                <a:gd name="T9" fmla="*/ 11 h 16"/>
                <a:gd name="T10" fmla="*/ 3 w 216"/>
                <a:gd name="T11" fmla="*/ 14 h 16"/>
                <a:gd name="T12" fmla="*/ 6 w 216"/>
                <a:gd name="T13" fmla="*/ 16 h 16"/>
                <a:gd name="T14" fmla="*/ 211 w 216"/>
                <a:gd name="T15" fmla="*/ 16 h 16"/>
                <a:gd name="T16" fmla="*/ 214 w 216"/>
                <a:gd name="T17" fmla="*/ 14 h 16"/>
                <a:gd name="T18" fmla="*/ 216 w 216"/>
                <a:gd name="T19" fmla="*/ 11 h 16"/>
                <a:gd name="T20" fmla="*/ 216 w 216"/>
                <a:gd name="T21" fmla="*/ 6 h 16"/>
                <a:gd name="T22" fmla="*/ 214 w 216"/>
                <a:gd name="T23" fmla="*/ 3 h 16"/>
                <a:gd name="T24" fmla="*/ 211 w 216"/>
                <a:gd name="T25" fmla="*/ 0 h 16"/>
                <a:gd name="T26" fmla="*/ 208 w 216"/>
                <a:gd name="T27" fmla="*/ 0 h 16"/>
                <a:gd name="T28" fmla="*/ 8 w 2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6"/>
                <a:gd name="T46" fmla="*/ 0 h 16"/>
                <a:gd name="T47" fmla="*/ 216 w 2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6" h="16">
                  <a:moveTo>
                    <a:pt x="8" y="0"/>
                  </a:moveTo>
                  <a:lnTo>
                    <a:pt x="6" y="0"/>
                  </a:lnTo>
                  <a:lnTo>
                    <a:pt x="3" y="3"/>
                  </a:lnTo>
                  <a:lnTo>
                    <a:pt x="0" y="6"/>
                  </a:lnTo>
                  <a:lnTo>
                    <a:pt x="0" y="11"/>
                  </a:lnTo>
                  <a:lnTo>
                    <a:pt x="3" y="14"/>
                  </a:lnTo>
                  <a:lnTo>
                    <a:pt x="6" y="16"/>
                  </a:lnTo>
                  <a:lnTo>
                    <a:pt x="211" y="16"/>
                  </a:lnTo>
                  <a:lnTo>
                    <a:pt x="214" y="14"/>
                  </a:lnTo>
                  <a:lnTo>
                    <a:pt x="216" y="11"/>
                  </a:lnTo>
                  <a:lnTo>
                    <a:pt x="216" y="6"/>
                  </a:lnTo>
                  <a:lnTo>
                    <a:pt x="214" y="3"/>
                  </a:lnTo>
                  <a:lnTo>
                    <a:pt x="211" y="0"/>
                  </a:lnTo>
                  <a:lnTo>
                    <a:pt x="2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5">
              <a:extLst>
                <a:ext uri="{FF2B5EF4-FFF2-40B4-BE49-F238E27FC236}">
                  <a16:creationId xmlns:a16="http://schemas.microsoft.com/office/drawing/2014/main" id="{74068115-2591-48EC-901F-A5DC0608B4D8}"/>
                </a:ext>
              </a:extLst>
            </p:cNvPr>
            <p:cNvSpPr>
              <a:spLocks/>
            </p:cNvSpPr>
            <p:nvPr/>
          </p:nvSpPr>
          <p:spPr bwMode="auto">
            <a:xfrm>
              <a:off x="4400" y="897"/>
              <a:ext cx="616" cy="817"/>
            </a:xfrm>
            <a:custGeom>
              <a:avLst/>
              <a:gdLst>
                <a:gd name="T0" fmla="*/ 8 w 616"/>
                <a:gd name="T1" fmla="*/ 0 h 817"/>
                <a:gd name="T2" fmla="*/ 6 w 616"/>
                <a:gd name="T3" fmla="*/ 0 h 817"/>
                <a:gd name="T4" fmla="*/ 3 w 616"/>
                <a:gd name="T5" fmla="*/ 3 h 817"/>
                <a:gd name="T6" fmla="*/ 0 w 616"/>
                <a:gd name="T7" fmla="*/ 6 h 817"/>
                <a:gd name="T8" fmla="*/ 0 w 616"/>
                <a:gd name="T9" fmla="*/ 811 h 817"/>
                <a:gd name="T10" fmla="*/ 3 w 616"/>
                <a:gd name="T11" fmla="*/ 814 h 817"/>
                <a:gd name="T12" fmla="*/ 6 w 616"/>
                <a:gd name="T13" fmla="*/ 817 h 817"/>
                <a:gd name="T14" fmla="*/ 611 w 616"/>
                <a:gd name="T15" fmla="*/ 817 h 817"/>
                <a:gd name="T16" fmla="*/ 613 w 616"/>
                <a:gd name="T17" fmla="*/ 814 h 817"/>
                <a:gd name="T18" fmla="*/ 616 w 616"/>
                <a:gd name="T19" fmla="*/ 811 h 817"/>
                <a:gd name="T20" fmla="*/ 616 w 616"/>
                <a:gd name="T21" fmla="*/ 6 h 817"/>
                <a:gd name="T22" fmla="*/ 613 w 616"/>
                <a:gd name="T23" fmla="*/ 3 h 817"/>
                <a:gd name="T24" fmla="*/ 611 w 616"/>
                <a:gd name="T25" fmla="*/ 0 h 817"/>
                <a:gd name="T26" fmla="*/ 608 w 616"/>
                <a:gd name="T27" fmla="*/ 0 h 817"/>
                <a:gd name="T28" fmla="*/ 8 w 616"/>
                <a:gd name="T29" fmla="*/ 0 h 817"/>
                <a:gd name="T30" fmla="*/ 8 w 616"/>
                <a:gd name="T31" fmla="*/ 16 h 817"/>
                <a:gd name="T32" fmla="*/ 608 w 616"/>
                <a:gd name="T33" fmla="*/ 16 h 817"/>
                <a:gd name="T34" fmla="*/ 600 w 616"/>
                <a:gd name="T35" fmla="*/ 8 h 817"/>
                <a:gd name="T36" fmla="*/ 600 w 616"/>
                <a:gd name="T37" fmla="*/ 809 h 817"/>
                <a:gd name="T38" fmla="*/ 608 w 616"/>
                <a:gd name="T39" fmla="*/ 801 h 817"/>
                <a:gd name="T40" fmla="*/ 8 w 616"/>
                <a:gd name="T41" fmla="*/ 801 h 817"/>
                <a:gd name="T42" fmla="*/ 16 w 616"/>
                <a:gd name="T43" fmla="*/ 809 h 817"/>
                <a:gd name="T44" fmla="*/ 16 w 616"/>
                <a:gd name="T45" fmla="*/ 8 h 817"/>
                <a:gd name="T46" fmla="*/ 8 w 616"/>
                <a:gd name="T47" fmla="*/ 16 h 817"/>
                <a:gd name="T48" fmla="*/ 8 w 616"/>
                <a:gd name="T49" fmla="*/ 0 h 8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6"/>
                <a:gd name="T76" fmla="*/ 0 h 817"/>
                <a:gd name="T77" fmla="*/ 616 w 616"/>
                <a:gd name="T78" fmla="*/ 817 h 8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6" h="817">
                  <a:moveTo>
                    <a:pt x="8" y="0"/>
                  </a:moveTo>
                  <a:lnTo>
                    <a:pt x="6" y="0"/>
                  </a:lnTo>
                  <a:lnTo>
                    <a:pt x="3" y="3"/>
                  </a:lnTo>
                  <a:lnTo>
                    <a:pt x="0" y="6"/>
                  </a:lnTo>
                  <a:lnTo>
                    <a:pt x="0" y="811"/>
                  </a:lnTo>
                  <a:lnTo>
                    <a:pt x="3" y="814"/>
                  </a:lnTo>
                  <a:lnTo>
                    <a:pt x="6" y="817"/>
                  </a:lnTo>
                  <a:lnTo>
                    <a:pt x="611" y="817"/>
                  </a:lnTo>
                  <a:lnTo>
                    <a:pt x="613" y="814"/>
                  </a:lnTo>
                  <a:lnTo>
                    <a:pt x="616" y="811"/>
                  </a:lnTo>
                  <a:lnTo>
                    <a:pt x="616" y="6"/>
                  </a:lnTo>
                  <a:lnTo>
                    <a:pt x="613" y="3"/>
                  </a:lnTo>
                  <a:lnTo>
                    <a:pt x="611" y="0"/>
                  </a:lnTo>
                  <a:lnTo>
                    <a:pt x="608" y="0"/>
                  </a:lnTo>
                  <a:lnTo>
                    <a:pt x="8" y="0"/>
                  </a:lnTo>
                  <a:lnTo>
                    <a:pt x="8" y="16"/>
                  </a:lnTo>
                  <a:lnTo>
                    <a:pt x="608" y="16"/>
                  </a:lnTo>
                  <a:lnTo>
                    <a:pt x="600" y="8"/>
                  </a:lnTo>
                  <a:lnTo>
                    <a:pt x="600" y="809"/>
                  </a:lnTo>
                  <a:lnTo>
                    <a:pt x="608" y="801"/>
                  </a:lnTo>
                  <a:lnTo>
                    <a:pt x="8" y="801"/>
                  </a:lnTo>
                  <a:lnTo>
                    <a:pt x="16" y="809"/>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Rectangle 16">
              <a:extLst>
                <a:ext uri="{FF2B5EF4-FFF2-40B4-BE49-F238E27FC236}">
                  <a16:creationId xmlns:a16="http://schemas.microsoft.com/office/drawing/2014/main" id="{3F9FAE59-EC3D-4C0D-8E12-F7101BF1083A}"/>
                </a:ext>
              </a:extLst>
            </p:cNvPr>
            <p:cNvSpPr>
              <a:spLocks noChangeArrowheads="1"/>
            </p:cNvSpPr>
            <p:nvPr/>
          </p:nvSpPr>
          <p:spPr bwMode="auto">
            <a:xfrm>
              <a:off x="4460" y="1211"/>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17" name="Rectangle 17">
              <a:extLst>
                <a:ext uri="{FF2B5EF4-FFF2-40B4-BE49-F238E27FC236}">
                  <a16:creationId xmlns:a16="http://schemas.microsoft.com/office/drawing/2014/main" id="{D2539323-60D0-4CD3-AB3B-0B36553E1015}"/>
                </a:ext>
              </a:extLst>
            </p:cNvPr>
            <p:cNvSpPr>
              <a:spLocks noChangeArrowheads="1"/>
            </p:cNvSpPr>
            <p:nvPr/>
          </p:nvSpPr>
          <p:spPr bwMode="auto">
            <a:xfrm>
              <a:off x="4460" y="963"/>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S</a:t>
              </a:r>
              <a:endParaRPr lang="en-US" altLang="zh-CN" sz="3200" b="0">
                <a:ea typeface="SimSun" panose="02010600030101010101" pitchFamily="2" charset="-122"/>
              </a:endParaRPr>
            </a:p>
          </p:txBody>
        </p:sp>
        <p:sp>
          <p:nvSpPr>
            <p:cNvPr id="18" name="Rectangle 18">
              <a:extLst>
                <a:ext uri="{FF2B5EF4-FFF2-40B4-BE49-F238E27FC236}">
                  <a16:creationId xmlns:a16="http://schemas.microsoft.com/office/drawing/2014/main" id="{773DA9E2-0ACD-4D7F-A5ED-672B6152F4C3}"/>
                </a:ext>
              </a:extLst>
            </p:cNvPr>
            <p:cNvSpPr>
              <a:spLocks noChangeArrowheads="1"/>
            </p:cNvSpPr>
            <p:nvPr/>
          </p:nvSpPr>
          <p:spPr bwMode="auto">
            <a:xfrm>
              <a:off x="4468" y="1477"/>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R</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19" name="Rectangle 19">
                  <a:extLst>
                    <a:ext uri="{FF2B5EF4-FFF2-40B4-BE49-F238E27FC236}">
                      <a16:creationId xmlns:a16="http://schemas.microsoft.com/office/drawing/2014/main" id="{7D025E43-12C3-4B78-A76C-7073FDA60C00}"/>
                    </a:ext>
                  </a:extLst>
                </p:cNvPr>
                <p:cNvSpPr>
                  <a:spLocks noChangeArrowheads="1"/>
                </p:cNvSpPr>
                <p:nvPr/>
              </p:nvSpPr>
              <p:spPr bwMode="auto">
                <a:xfrm>
                  <a:off x="4859" y="973"/>
                  <a:ext cx="127" cy="1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oMath>
                    </m:oMathPara>
                  </a14:m>
                  <a:endParaRPr kumimoji="0" lang="en-US" altLang="zh-CN" sz="32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19" name="Rectangle 19">
                  <a:extLst>
                    <a:ext uri="{FF2B5EF4-FFF2-40B4-BE49-F238E27FC236}">
                      <a16:creationId xmlns:a16="http://schemas.microsoft.com/office/drawing/2014/main" id="{7D025E43-12C3-4B78-A76C-7073FDA60C00}"/>
                    </a:ext>
                  </a:extLst>
                </p:cNvPr>
                <p:cNvSpPr>
                  <a:spLocks noRot="1" noChangeAspect="1" noMove="1" noResize="1" noEditPoints="1" noAdjustHandles="1" noChangeArrowheads="1" noChangeShapeType="1" noTextEdit="1"/>
                </p:cNvSpPr>
                <p:nvPr/>
              </p:nvSpPr>
              <p:spPr bwMode="auto">
                <a:xfrm>
                  <a:off x="4859" y="973"/>
                  <a:ext cx="127" cy="170"/>
                </a:xfrm>
                <a:prstGeom prst="rect">
                  <a:avLst/>
                </a:prstGeom>
                <a:blipFill>
                  <a:blip r:embed="rId3"/>
                  <a:stretch>
                    <a:fillRect l="-35294" r="-35294" b="-318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Rectangle 20">
                  <a:extLst>
                    <a:ext uri="{FF2B5EF4-FFF2-40B4-BE49-F238E27FC236}">
                      <a16:creationId xmlns:a16="http://schemas.microsoft.com/office/drawing/2014/main" id="{56CF297C-F815-4E29-9921-B2857728DFBD}"/>
                    </a:ext>
                  </a:extLst>
                </p:cNvPr>
                <p:cNvSpPr>
                  <a:spLocks noChangeArrowheads="1"/>
                </p:cNvSpPr>
                <p:nvPr/>
              </p:nvSpPr>
              <p:spPr bwMode="auto">
                <a:xfrm>
                  <a:off x="4859" y="1464"/>
                  <a:ext cx="127" cy="1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3200" b="0">
                    <a:ea typeface="SimSun" panose="02010600030101010101" pitchFamily="2" charset="-122"/>
                  </a:endParaRPr>
                </a:p>
              </p:txBody>
            </p:sp>
          </mc:Choice>
          <mc:Fallback xmlns="">
            <p:sp>
              <p:nvSpPr>
                <p:cNvPr id="20" name="Rectangle 20">
                  <a:extLst>
                    <a:ext uri="{FF2B5EF4-FFF2-40B4-BE49-F238E27FC236}">
                      <a16:creationId xmlns:a16="http://schemas.microsoft.com/office/drawing/2014/main" id="{56CF297C-F815-4E29-9921-B2857728DFBD}"/>
                    </a:ext>
                  </a:extLst>
                </p:cNvPr>
                <p:cNvSpPr>
                  <a:spLocks noRot="1" noChangeAspect="1" noMove="1" noResize="1" noEditPoints="1" noAdjustHandles="1" noChangeArrowheads="1" noChangeShapeType="1" noTextEdit="1"/>
                </p:cNvSpPr>
                <p:nvPr/>
              </p:nvSpPr>
              <p:spPr bwMode="auto">
                <a:xfrm>
                  <a:off x="4859" y="1464"/>
                  <a:ext cx="127" cy="175"/>
                </a:xfrm>
                <a:prstGeom prst="rect">
                  <a:avLst/>
                </a:prstGeom>
                <a:blipFill>
                  <a:blip r:embed="rId4"/>
                  <a:stretch>
                    <a:fillRect l="-35294" r="-35294" b="-304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1" name="Freeform 21">
              <a:extLst>
                <a:ext uri="{FF2B5EF4-FFF2-40B4-BE49-F238E27FC236}">
                  <a16:creationId xmlns:a16="http://schemas.microsoft.com/office/drawing/2014/main" id="{02815ED3-AE82-428E-9C6E-BB93C6BC3F3D}"/>
                </a:ext>
              </a:extLst>
            </p:cNvPr>
            <p:cNvSpPr>
              <a:spLocks/>
            </p:cNvSpPr>
            <p:nvPr/>
          </p:nvSpPr>
          <p:spPr bwMode="auto">
            <a:xfrm>
              <a:off x="3371" y="872"/>
              <a:ext cx="616" cy="816"/>
            </a:xfrm>
            <a:custGeom>
              <a:avLst/>
              <a:gdLst>
                <a:gd name="T0" fmla="*/ 8 w 616"/>
                <a:gd name="T1" fmla="*/ 0 h 816"/>
                <a:gd name="T2" fmla="*/ 6 w 616"/>
                <a:gd name="T3" fmla="*/ 0 h 816"/>
                <a:gd name="T4" fmla="*/ 3 w 616"/>
                <a:gd name="T5" fmla="*/ 3 h 816"/>
                <a:gd name="T6" fmla="*/ 0 w 616"/>
                <a:gd name="T7" fmla="*/ 5 h 816"/>
                <a:gd name="T8" fmla="*/ 0 w 616"/>
                <a:gd name="T9" fmla="*/ 811 h 816"/>
                <a:gd name="T10" fmla="*/ 3 w 616"/>
                <a:gd name="T11" fmla="*/ 814 h 816"/>
                <a:gd name="T12" fmla="*/ 6 w 616"/>
                <a:gd name="T13" fmla="*/ 816 h 816"/>
                <a:gd name="T14" fmla="*/ 611 w 616"/>
                <a:gd name="T15" fmla="*/ 816 h 816"/>
                <a:gd name="T16" fmla="*/ 613 w 616"/>
                <a:gd name="T17" fmla="*/ 814 h 816"/>
                <a:gd name="T18" fmla="*/ 616 w 616"/>
                <a:gd name="T19" fmla="*/ 811 h 816"/>
                <a:gd name="T20" fmla="*/ 616 w 616"/>
                <a:gd name="T21" fmla="*/ 5 h 816"/>
                <a:gd name="T22" fmla="*/ 613 w 616"/>
                <a:gd name="T23" fmla="*/ 3 h 816"/>
                <a:gd name="T24" fmla="*/ 611 w 616"/>
                <a:gd name="T25" fmla="*/ 0 h 816"/>
                <a:gd name="T26" fmla="*/ 608 w 616"/>
                <a:gd name="T27" fmla="*/ 0 h 816"/>
                <a:gd name="T28" fmla="*/ 8 w 616"/>
                <a:gd name="T29" fmla="*/ 0 h 816"/>
                <a:gd name="T30" fmla="*/ 8 w 616"/>
                <a:gd name="T31" fmla="*/ 16 h 816"/>
                <a:gd name="T32" fmla="*/ 608 w 616"/>
                <a:gd name="T33" fmla="*/ 16 h 816"/>
                <a:gd name="T34" fmla="*/ 600 w 616"/>
                <a:gd name="T35" fmla="*/ 8 h 816"/>
                <a:gd name="T36" fmla="*/ 600 w 616"/>
                <a:gd name="T37" fmla="*/ 808 h 816"/>
                <a:gd name="T38" fmla="*/ 608 w 616"/>
                <a:gd name="T39" fmla="*/ 800 h 816"/>
                <a:gd name="T40" fmla="*/ 8 w 616"/>
                <a:gd name="T41" fmla="*/ 800 h 816"/>
                <a:gd name="T42" fmla="*/ 16 w 616"/>
                <a:gd name="T43" fmla="*/ 808 h 816"/>
                <a:gd name="T44" fmla="*/ 16 w 616"/>
                <a:gd name="T45" fmla="*/ 8 h 816"/>
                <a:gd name="T46" fmla="*/ 8 w 616"/>
                <a:gd name="T47" fmla="*/ 16 h 816"/>
                <a:gd name="T48" fmla="*/ 8 w 616"/>
                <a:gd name="T49" fmla="*/ 0 h 8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6"/>
                <a:gd name="T76" fmla="*/ 0 h 816"/>
                <a:gd name="T77" fmla="*/ 616 w 616"/>
                <a:gd name="T78" fmla="*/ 816 h 8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6" h="816">
                  <a:moveTo>
                    <a:pt x="8" y="0"/>
                  </a:moveTo>
                  <a:lnTo>
                    <a:pt x="6" y="0"/>
                  </a:lnTo>
                  <a:lnTo>
                    <a:pt x="3" y="3"/>
                  </a:lnTo>
                  <a:lnTo>
                    <a:pt x="0" y="5"/>
                  </a:lnTo>
                  <a:lnTo>
                    <a:pt x="0" y="811"/>
                  </a:lnTo>
                  <a:lnTo>
                    <a:pt x="3" y="814"/>
                  </a:lnTo>
                  <a:lnTo>
                    <a:pt x="6" y="816"/>
                  </a:lnTo>
                  <a:lnTo>
                    <a:pt x="611" y="816"/>
                  </a:lnTo>
                  <a:lnTo>
                    <a:pt x="613" y="814"/>
                  </a:lnTo>
                  <a:lnTo>
                    <a:pt x="616" y="811"/>
                  </a:lnTo>
                  <a:lnTo>
                    <a:pt x="616" y="5"/>
                  </a:lnTo>
                  <a:lnTo>
                    <a:pt x="613" y="3"/>
                  </a:lnTo>
                  <a:lnTo>
                    <a:pt x="611" y="0"/>
                  </a:lnTo>
                  <a:lnTo>
                    <a:pt x="608" y="0"/>
                  </a:lnTo>
                  <a:lnTo>
                    <a:pt x="8" y="0"/>
                  </a:lnTo>
                  <a:lnTo>
                    <a:pt x="8" y="16"/>
                  </a:lnTo>
                  <a:lnTo>
                    <a:pt x="608" y="16"/>
                  </a:lnTo>
                  <a:lnTo>
                    <a:pt x="600" y="8"/>
                  </a:lnTo>
                  <a:lnTo>
                    <a:pt x="600" y="808"/>
                  </a:lnTo>
                  <a:lnTo>
                    <a:pt x="608" y="800"/>
                  </a:lnTo>
                  <a:lnTo>
                    <a:pt x="8" y="800"/>
                  </a:lnTo>
                  <a:lnTo>
                    <a:pt x="16" y="808"/>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Rectangle 22">
              <a:extLst>
                <a:ext uri="{FF2B5EF4-FFF2-40B4-BE49-F238E27FC236}">
                  <a16:creationId xmlns:a16="http://schemas.microsoft.com/office/drawing/2014/main" id="{3C8F92D1-D8CE-4978-88A3-3BA182AFD279}"/>
                </a:ext>
              </a:extLst>
            </p:cNvPr>
            <p:cNvSpPr>
              <a:spLocks noChangeArrowheads="1"/>
            </p:cNvSpPr>
            <p:nvPr/>
          </p:nvSpPr>
          <p:spPr bwMode="auto">
            <a:xfrm>
              <a:off x="3423" y="1403"/>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23" name="Rectangle 24">
                  <a:extLst>
                    <a:ext uri="{FF2B5EF4-FFF2-40B4-BE49-F238E27FC236}">
                      <a16:creationId xmlns:a16="http://schemas.microsoft.com/office/drawing/2014/main" id="{CCE0E654-5274-475A-B649-36ABE8700CA4}"/>
                    </a:ext>
                  </a:extLst>
                </p:cNvPr>
                <p:cNvSpPr>
                  <a:spLocks noChangeArrowheads="1"/>
                </p:cNvSpPr>
                <p:nvPr/>
              </p:nvSpPr>
              <p:spPr bwMode="auto">
                <a:xfrm>
                  <a:off x="3830" y="953"/>
                  <a:ext cx="127" cy="1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cs typeface="+mn-cs"/>
                          </a:rPr>
                          <m:t>𝐐</m:t>
                        </m:r>
                      </m:oMath>
                    </m:oMathPara>
                  </a14:m>
                  <a:endParaRPr kumimoji="0" lang="en-US" altLang="zh-CN" sz="3200" i="0" u="none" strike="noStrike" kern="1200" cap="none" spc="0" normalizeH="0" baseline="-25000" noProof="0">
                    <a:ln>
                      <a:noFill/>
                    </a:ln>
                    <a:solidFill>
                      <a:srgbClr val="008000"/>
                    </a:solidFill>
                    <a:effectLst/>
                    <a:uLnTx/>
                    <a:uFillTx/>
                    <a:ea typeface="SimSun" panose="02010600030101010101" pitchFamily="2" charset="-122"/>
                    <a:cs typeface="+mn-cs"/>
                  </a:endParaRPr>
                </a:p>
              </p:txBody>
            </p:sp>
          </mc:Choice>
          <mc:Fallback xmlns="">
            <p:sp>
              <p:nvSpPr>
                <p:cNvPr id="23" name="Rectangle 24">
                  <a:extLst>
                    <a:ext uri="{FF2B5EF4-FFF2-40B4-BE49-F238E27FC236}">
                      <a16:creationId xmlns:a16="http://schemas.microsoft.com/office/drawing/2014/main" id="{CCE0E654-5274-475A-B649-36ABE8700CA4}"/>
                    </a:ext>
                  </a:extLst>
                </p:cNvPr>
                <p:cNvSpPr>
                  <a:spLocks noRot="1" noChangeAspect="1" noMove="1" noResize="1" noEditPoints="1" noAdjustHandles="1" noChangeArrowheads="1" noChangeShapeType="1" noTextEdit="1"/>
                </p:cNvSpPr>
                <p:nvPr/>
              </p:nvSpPr>
              <p:spPr bwMode="auto">
                <a:xfrm>
                  <a:off x="3830" y="953"/>
                  <a:ext cx="127" cy="170"/>
                </a:xfrm>
                <a:prstGeom prst="rect">
                  <a:avLst/>
                </a:prstGeom>
                <a:blipFill>
                  <a:blip r:embed="rId5"/>
                  <a:stretch>
                    <a:fillRect l="-35294" r="-35294" b="-260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Rectangle 25">
                  <a:extLst>
                    <a:ext uri="{FF2B5EF4-FFF2-40B4-BE49-F238E27FC236}">
                      <a16:creationId xmlns:a16="http://schemas.microsoft.com/office/drawing/2014/main" id="{F212DF11-5A2E-451C-8D13-1AD32FD22EA3}"/>
                    </a:ext>
                  </a:extLst>
                </p:cNvPr>
                <p:cNvSpPr>
                  <a:spLocks noChangeArrowheads="1"/>
                </p:cNvSpPr>
                <p:nvPr/>
              </p:nvSpPr>
              <p:spPr bwMode="auto">
                <a:xfrm>
                  <a:off x="3830" y="1460"/>
                  <a:ext cx="127" cy="1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kumimoji="0" lang="en-US" altLang="zh-CN" sz="32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24" name="Rectangle 25">
                  <a:extLst>
                    <a:ext uri="{FF2B5EF4-FFF2-40B4-BE49-F238E27FC236}">
                      <a16:creationId xmlns:a16="http://schemas.microsoft.com/office/drawing/2014/main" id="{F212DF11-5A2E-451C-8D13-1AD32FD22EA3}"/>
                    </a:ext>
                  </a:extLst>
                </p:cNvPr>
                <p:cNvSpPr>
                  <a:spLocks noRot="1" noChangeAspect="1" noMove="1" noResize="1" noEditPoints="1" noAdjustHandles="1" noChangeArrowheads="1" noChangeShapeType="1" noTextEdit="1"/>
                </p:cNvSpPr>
                <p:nvPr/>
              </p:nvSpPr>
              <p:spPr bwMode="auto">
                <a:xfrm>
                  <a:off x="3830" y="1460"/>
                  <a:ext cx="127" cy="175"/>
                </a:xfrm>
                <a:prstGeom prst="rect">
                  <a:avLst/>
                </a:prstGeom>
                <a:blipFill>
                  <a:blip r:embed="rId6"/>
                  <a:stretch>
                    <a:fillRect l="-35294" r="-35294" b="-260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5" name="Freeform 26">
              <a:extLst>
                <a:ext uri="{FF2B5EF4-FFF2-40B4-BE49-F238E27FC236}">
                  <a16:creationId xmlns:a16="http://schemas.microsoft.com/office/drawing/2014/main" id="{36D6B17A-FBF6-431A-9D75-8F7471C06E26}"/>
                </a:ext>
              </a:extLst>
            </p:cNvPr>
            <p:cNvSpPr>
              <a:spLocks/>
            </p:cNvSpPr>
            <p:nvPr/>
          </p:nvSpPr>
          <p:spPr bwMode="auto">
            <a:xfrm>
              <a:off x="3243" y="1488"/>
              <a:ext cx="140" cy="16"/>
            </a:xfrm>
            <a:custGeom>
              <a:avLst/>
              <a:gdLst>
                <a:gd name="T0" fmla="*/ 8 w 140"/>
                <a:gd name="T1" fmla="*/ 0 h 16"/>
                <a:gd name="T2" fmla="*/ 6 w 140"/>
                <a:gd name="T3" fmla="*/ 0 h 16"/>
                <a:gd name="T4" fmla="*/ 3 w 140"/>
                <a:gd name="T5" fmla="*/ 3 h 16"/>
                <a:gd name="T6" fmla="*/ 0 w 140"/>
                <a:gd name="T7" fmla="*/ 5 h 16"/>
                <a:gd name="T8" fmla="*/ 0 w 140"/>
                <a:gd name="T9" fmla="*/ 11 h 16"/>
                <a:gd name="T10" fmla="*/ 3 w 140"/>
                <a:gd name="T11" fmla="*/ 13 h 16"/>
                <a:gd name="T12" fmla="*/ 6 w 140"/>
                <a:gd name="T13" fmla="*/ 16 h 16"/>
                <a:gd name="T14" fmla="*/ 135 w 140"/>
                <a:gd name="T15" fmla="*/ 16 h 16"/>
                <a:gd name="T16" fmla="*/ 138 w 140"/>
                <a:gd name="T17" fmla="*/ 13 h 16"/>
                <a:gd name="T18" fmla="*/ 140 w 140"/>
                <a:gd name="T19" fmla="*/ 11 h 16"/>
                <a:gd name="T20" fmla="*/ 140 w 140"/>
                <a:gd name="T21" fmla="*/ 5 h 16"/>
                <a:gd name="T22" fmla="*/ 138 w 140"/>
                <a:gd name="T23" fmla="*/ 3 h 16"/>
                <a:gd name="T24" fmla="*/ 135 w 140"/>
                <a:gd name="T25" fmla="*/ 0 h 16"/>
                <a:gd name="T26" fmla="*/ 132 w 140"/>
                <a:gd name="T27" fmla="*/ 0 h 16"/>
                <a:gd name="T28" fmla="*/ 8 w 14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16"/>
                <a:gd name="T47" fmla="*/ 140 w 14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16">
                  <a:moveTo>
                    <a:pt x="8" y="0"/>
                  </a:moveTo>
                  <a:lnTo>
                    <a:pt x="6" y="0"/>
                  </a:lnTo>
                  <a:lnTo>
                    <a:pt x="3" y="3"/>
                  </a:lnTo>
                  <a:lnTo>
                    <a:pt x="0" y="5"/>
                  </a:lnTo>
                  <a:lnTo>
                    <a:pt x="0" y="11"/>
                  </a:lnTo>
                  <a:lnTo>
                    <a:pt x="3" y="13"/>
                  </a:lnTo>
                  <a:lnTo>
                    <a:pt x="6" y="16"/>
                  </a:lnTo>
                  <a:lnTo>
                    <a:pt x="135" y="16"/>
                  </a:lnTo>
                  <a:lnTo>
                    <a:pt x="138" y="13"/>
                  </a:lnTo>
                  <a:lnTo>
                    <a:pt x="140" y="11"/>
                  </a:lnTo>
                  <a:lnTo>
                    <a:pt x="140" y="5"/>
                  </a:lnTo>
                  <a:lnTo>
                    <a:pt x="138" y="3"/>
                  </a:lnTo>
                  <a:lnTo>
                    <a:pt x="135" y="0"/>
                  </a:lnTo>
                  <a:lnTo>
                    <a:pt x="13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Rectangle 27">
              <a:extLst>
                <a:ext uri="{FF2B5EF4-FFF2-40B4-BE49-F238E27FC236}">
                  <a16:creationId xmlns:a16="http://schemas.microsoft.com/office/drawing/2014/main" id="{929DB10B-BE66-43D3-AF15-82A2E6CD49A3}"/>
                </a:ext>
              </a:extLst>
            </p:cNvPr>
            <p:cNvSpPr>
              <a:spLocks noChangeArrowheads="1"/>
            </p:cNvSpPr>
            <p:nvPr/>
          </p:nvSpPr>
          <p:spPr bwMode="auto">
            <a:xfrm>
              <a:off x="2865" y="1403"/>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27" name="Rectangle 28">
              <a:extLst>
                <a:ext uri="{FF2B5EF4-FFF2-40B4-BE49-F238E27FC236}">
                  <a16:creationId xmlns:a16="http://schemas.microsoft.com/office/drawing/2014/main" id="{4DBB81D3-4098-4B4E-9494-B2027E4A6DB1}"/>
                </a:ext>
              </a:extLst>
            </p:cNvPr>
            <p:cNvSpPr>
              <a:spLocks noChangeArrowheads="1"/>
            </p:cNvSpPr>
            <p:nvPr/>
          </p:nvSpPr>
          <p:spPr bwMode="auto">
            <a:xfrm>
              <a:off x="2873" y="939"/>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dirty="0">
                  <a:solidFill>
                    <a:srgbClr val="000000"/>
                  </a:solidFill>
                  <a:latin typeface="Swiss 721 SWA" charset="0"/>
                  <a:ea typeface="SimSun" panose="02010600030101010101" pitchFamily="2" charset="-122"/>
                </a:rPr>
                <a:t>D</a:t>
              </a:r>
              <a:endParaRPr lang="en-US" altLang="zh-CN" sz="3200" b="0" dirty="0">
                <a:ea typeface="SimSun" panose="02010600030101010101" pitchFamily="2" charset="-122"/>
              </a:endParaRPr>
            </a:p>
          </p:txBody>
        </p:sp>
        <mc:AlternateContent xmlns:mc="http://schemas.openxmlformats.org/markup-compatibility/2006" xmlns:a14="http://schemas.microsoft.com/office/drawing/2010/main">
          <mc:Choice Requires="a14">
            <p:sp>
              <p:nvSpPr>
                <p:cNvPr id="28" name="Rectangle 30">
                  <a:extLst>
                    <a:ext uri="{FF2B5EF4-FFF2-40B4-BE49-F238E27FC236}">
                      <a16:creationId xmlns:a16="http://schemas.microsoft.com/office/drawing/2014/main" id="{E2706298-014E-4D9F-A1B9-380B318B8CB2}"/>
                    </a:ext>
                  </a:extLst>
                </p:cNvPr>
                <p:cNvSpPr>
                  <a:spLocks noChangeArrowheads="1"/>
                </p:cNvSpPr>
                <p:nvPr/>
              </p:nvSpPr>
              <p:spPr bwMode="auto">
                <a:xfrm>
                  <a:off x="5298" y="973"/>
                  <a:ext cx="127" cy="1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oMath>
                    </m:oMathPara>
                  </a14:m>
                  <a:endParaRPr kumimoji="0" lang="en-US" altLang="zh-CN" sz="32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28" name="Rectangle 30">
                  <a:extLst>
                    <a:ext uri="{FF2B5EF4-FFF2-40B4-BE49-F238E27FC236}">
                      <a16:creationId xmlns:a16="http://schemas.microsoft.com/office/drawing/2014/main" id="{E2706298-014E-4D9F-A1B9-380B318B8CB2}"/>
                    </a:ext>
                  </a:extLst>
                </p:cNvPr>
                <p:cNvSpPr>
                  <a:spLocks noRot="1" noChangeAspect="1" noMove="1" noResize="1" noEditPoints="1" noAdjustHandles="1" noChangeArrowheads="1" noChangeShapeType="1" noTextEdit="1"/>
                </p:cNvSpPr>
                <p:nvPr/>
              </p:nvSpPr>
              <p:spPr bwMode="auto">
                <a:xfrm>
                  <a:off x="5298" y="973"/>
                  <a:ext cx="127" cy="170"/>
                </a:xfrm>
                <a:prstGeom prst="rect">
                  <a:avLst/>
                </a:prstGeom>
                <a:blipFill>
                  <a:blip r:embed="rId7"/>
                  <a:stretch>
                    <a:fillRect l="-43750" r="-43750" b="-318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9" name="Rectangle 31">
              <a:extLst>
                <a:ext uri="{FF2B5EF4-FFF2-40B4-BE49-F238E27FC236}">
                  <a16:creationId xmlns:a16="http://schemas.microsoft.com/office/drawing/2014/main" id="{4AC762E0-61A7-4328-99B2-5535FCC857C6}"/>
                </a:ext>
              </a:extLst>
            </p:cNvPr>
            <p:cNvSpPr>
              <a:spLocks noChangeArrowheads="1"/>
            </p:cNvSpPr>
            <p:nvPr/>
          </p:nvSpPr>
          <p:spPr bwMode="auto">
            <a:xfrm>
              <a:off x="3425" y="963"/>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D</a:t>
              </a:r>
              <a:endParaRPr lang="en-US" altLang="zh-CN" sz="3200" b="0">
                <a:ea typeface="SimSun" panose="02010600030101010101" pitchFamily="2" charset="-122"/>
              </a:endParaRPr>
            </a:p>
          </p:txBody>
        </p:sp>
        <p:sp>
          <p:nvSpPr>
            <p:cNvPr id="30" name="Line 32">
              <a:extLst>
                <a:ext uri="{FF2B5EF4-FFF2-40B4-BE49-F238E27FC236}">
                  <a16:creationId xmlns:a16="http://schemas.microsoft.com/office/drawing/2014/main" id="{D44D27C3-3879-44AA-8487-0B864B39C7A6}"/>
                </a:ext>
              </a:extLst>
            </p:cNvPr>
            <p:cNvSpPr>
              <a:spLocks noChangeShapeType="1"/>
            </p:cNvSpPr>
            <p:nvPr/>
          </p:nvSpPr>
          <p:spPr bwMode="auto">
            <a:xfrm>
              <a:off x="3980" y="1560"/>
              <a:ext cx="4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3">
              <a:extLst>
                <a:ext uri="{FF2B5EF4-FFF2-40B4-BE49-F238E27FC236}">
                  <a16:creationId xmlns:a16="http://schemas.microsoft.com/office/drawing/2014/main" id="{7F60DA94-5351-4E77-AD75-A88C691C4DE9}"/>
                </a:ext>
              </a:extLst>
            </p:cNvPr>
            <p:cNvSpPr>
              <a:spLocks noChangeShapeType="1"/>
            </p:cNvSpPr>
            <p:nvPr/>
          </p:nvSpPr>
          <p:spPr bwMode="auto">
            <a:xfrm>
              <a:off x="5016" y="1562"/>
              <a:ext cx="25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40" name="Rectangle 35">
                  <a:extLst>
                    <a:ext uri="{FF2B5EF4-FFF2-40B4-BE49-F238E27FC236}">
                      <a16:creationId xmlns:a16="http://schemas.microsoft.com/office/drawing/2014/main" id="{4CDF848A-F898-4D53-9A0F-6391A60A9826}"/>
                    </a:ext>
                  </a:extLst>
                </p:cNvPr>
                <p:cNvSpPr>
                  <a:spLocks noChangeArrowheads="1"/>
                </p:cNvSpPr>
                <p:nvPr/>
              </p:nvSpPr>
              <p:spPr bwMode="auto">
                <a:xfrm>
                  <a:off x="5290" y="1467"/>
                  <a:ext cx="127" cy="1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3200" b="0">
                    <a:ea typeface="SimSun" panose="02010600030101010101" pitchFamily="2" charset="-122"/>
                  </a:endParaRPr>
                </a:p>
              </p:txBody>
            </p:sp>
          </mc:Choice>
          <mc:Fallback xmlns="">
            <p:sp>
              <p:nvSpPr>
                <p:cNvPr id="40" name="Rectangle 35">
                  <a:extLst>
                    <a:ext uri="{FF2B5EF4-FFF2-40B4-BE49-F238E27FC236}">
                      <a16:creationId xmlns:a16="http://schemas.microsoft.com/office/drawing/2014/main" id="{4CDF848A-F898-4D53-9A0F-6391A60A9826}"/>
                    </a:ext>
                  </a:extLst>
                </p:cNvPr>
                <p:cNvSpPr>
                  <a:spLocks noRot="1" noChangeAspect="1" noMove="1" noResize="1" noEditPoints="1" noAdjustHandles="1" noChangeArrowheads="1" noChangeShapeType="1" noTextEdit="1"/>
                </p:cNvSpPr>
                <p:nvPr/>
              </p:nvSpPr>
              <p:spPr bwMode="auto">
                <a:xfrm>
                  <a:off x="5290" y="1467"/>
                  <a:ext cx="127" cy="175"/>
                </a:xfrm>
                <a:prstGeom prst="rect">
                  <a:avLst/>
                </a:prstGeom>
                <a:blipFill>
                  <a:blip r:embed="rId8"/>
                  <a:stretch>
                    <a:fillRect l="-41176" r="-35294" b="-260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33" name="Group 37">
              <a:extLst>
                <a:ext uri="{FF2B5EF4-FFF2-40B4-BE49-F238E27FC236}">
                  <a16:creationId xmlns:a16="http://schemas.microsoft.com/office/drawing/2014/main" id="{DE150134-7281-49BA-AA63-19DA7C52C654}"/>
                </a:ext>
              </a:extLst>
            </p:cNvPr>
            <p:cNvGrpSpPr>
              <a:grpSpLocks noChangeAspect="1"/>
            </p:cNvGrpSpPr>
            <p:nvPr/>
          </p:nvGrpSpPr>
          <p:grpSpPr bwMode="auto">
            <a:xfrm>
              <a:off x="3728" y="1848"/>
              <a:ext cx="334" cy="334"/>
              <a:chOff x="1968" y="1507"/>
              <a:chExt cx="480" cy="480"/>
            </a:xfrm>
          </p:grpSpPr>
          <p:sp>
            <p:nvSpPr>
              <p:cNvPr id="38" name="AutoShape 38">
                <a:extLst>
                  <a:ext uri="{FF2B5EF4-FFF2-40B4-BE49-F238E27FC236}">
                    <a16:creationId xmlns:a16="http://schemas.microsoft.com/office/drawing/2014/main" id="{6109242F-AF6D-484D-AB75-85C658E6390D}"/>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39" name="Oval 39">
                <a:extLst>
                  <a:ext uri="{FF2B5EF4-FFF2-40B4-BE49-F238E27FC236}">
                    <a16:creationId xmlns:a16="http://schemas.microsoft.com/office/drawing/2014/main" id="{F49D96D1-CE39-4953-A17B-01F5109D7EF2}"/>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grpSp>
        <p:sp>
          <p:nvSpPr>
            <p:cNvPr id="36" name="Oval 42">
              <a:extLst>
                <a:ext uri="{FF2B5EF4-FFF2-40B4-BE49-F238E27FC236}">
                  <a16:creationId xmlns:a16="http://schemas.microsoft.com/office/drawing/2014/main" id="{E12EA8CE-2446-4F45-A3C6-112E54587B23}"/>
                </a:ext>
              </a:extLst>
            </p:cNvPr>
            <p:cNvSpPr>
              <a:spLocks noChangeArrowheads="1"/>
            </p:cNvSpPr>
            <p:nvPr/>
          </p:nvSpPr>
          <p:spPr bwMode="auto">
            <a:xfrm>
              <a:off x="3216" y="1472"/>
              <a:ext cx="48" cy="48"/>
            </a:xfrm>
            <a:prstGeom prst="ellipse">
              <a:avLst/>
            </a:prstGeom>
            <a:solidFill>
              <a:schemeClr val="tx1"/>
            </a:solidFill>
            <a:ln w="9525">
              <a:solidFill>
                <a:schemeClr val="tx1"/>
              </a:solidFill>
              <a:round/>
              <a:headEnd/>
              <a:tailEnd/>
            </a:ln>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37" name="Line 43">
              <a:extLst>
                <a:ext uri="{FF2B5EF4-FFF2-40B4-BE49-F238E27FC236}">
                  <a16:creationId xmlns:a16="http://schemas.microsoft.com/office/drawing/2014/main" id="{F49CC342-A9EE-4A3D-BA5C-C5EAE5A52052}"/>
                </a:ext>
              </a:extLst>
            </p:cNvPr>
            <p:cNvSpPr>
              <a:spLocks noChangeShapeType="1"/>
            </p:cNvSpPr>
            <p:nvPr/>
          </p:nvSpPr>
          <p:spPr bwMode="auto">
            <a:xfrm flipV="1">
              <a:off x="3248" y="1520"/>
              <a:ext cx="0" cy="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 name="Group 44">
            <a:extLst>
              <a:ext uri="{FF2B5EF4-FFF2-40B4-BE49-F238E27FC236}">
                <a16:creationId xmlns:a16="http://schemas.microsoft.com/office/drawing/2014/main" id="{229E28BB-3B8D-49B8-AE1D-8ABC2672BD5A}"/>
              </a:ext>
            </a:extLst>
          </p:cNvPr>
          <p:cNvGrpSpPr>
            <a:grpSpLocks/>
          </p:cNvGrpSpPr>
          <p:nvPr/>
        </p:nvGrpSpPr>
        <p:grpSpPr bwMode="auto">
          <a:xfrm>
            <a:off x="4897037" y="2434910"/>
            <a:ext cx="4063996" cy="2079635"/>
            <a:chOff x="2865" y="872"/>
            <a:chExt cx="2560" cy="1310"/>
          </a:xfrm>
        </p:grpSpPr>
        <p:sp>
          <p:nvSpPr>
            <p:cNvPr id="43" name="Freeform 5">
              <a:extLst>
                <a:ext uri="{FF2B5EF4-FFF2-40B4-BE49-F238E27FC236}">
                  <a16:creationId xmlns:a16="http://schemas.microsoft.com/office/drawing/2014/main" id="{10162EC9-3804-4A04-A264-B0302DFA8D78}"/>
                </a:ext>
              </a:extLst>
            </p:cNvPr>
            <p:cNvSpPr>
              <a:spLocks/>
            </p:cNvSpPr>
            <p:nvPr/>
          </p:nvSpPr>
          <p:spPr bwMode="auto">
            <a:xfrm>
              <a:off x="3967" y="1039"/>
              <a:ext cx="441" cy="16"/>
            </a:xfrm>
            <a:custGeom>
              <a:avLst/>
              <a:gdLst>
                <a:gd name="T0" fmla="*/ 8 w 441"/>
                <a:gd name="T1" fmla="*/ 0 h 16"/>
                <a:gd name="T2" fmla="*/ 5 w 441"/>
                <a:gd name="T3" fmla="*/ 0 h 16"/>
                <a:gd name="T4" fmla="*/ 3 w 441"/>
                <a:gd name="T5" fmla="*/ 2 h 16"/>
                <a:gd name="T6" fmla="*/ 0 w 441"/>
                <a:gd name="T7" fmla="*/ 5 h 16"/>
                <a:gd name="T8" fmla="*/ 0 w 441"/>
                <a:gd name="T9" fmla="*/ 10 h 16"/>
                <a:gd name="T10" fmla="*/ 3 w 441"/>
                <a:gd name="T11" fmla="*/ 13 h 16"/>
                <a:gd name="T12" fmla="*/ 5 w 441"/>
                <a:gd name="T13" fmla="*/ 16 h 16"/>
                <a:gd name="T14" fmla="*/ 436 w 441"/>
                <a:gd name="T15" fmla="*/ 16 h 16"/>
                <a:gd name="T16" fmla="*/ 439 w 441"/>
                <a:gd name="T17" fmla="*/ 13 h 16"/>
                <a:gd name="T18" fmla="*/ 441 w 441"/>
                <a:gd name="T19" fmla="*/ 10 h 16"/>
                <a:gd name="T20" fmla="*/ 441 w 441"/>
                <a:gd name="T21" fmla="*/ 5 h 16"/>
                <a:gd name="T22" fmla="*/ 439 w 441"/>
                <a:gd name="T23" fmla="*/ 2 h 16"/>
                <a:gd name="T24" fmla="*/ 436 w 441"/>
                <a:gd name="T25" fmla="*/ 0 h 16"/>
                <a:gd name="T26" fmla="*/ 433 w 441"/>
                <a:gd name="T27" fmla="*/ 0 h 16"/>
                <a:gd name="T28" fmla="*/ 8 w 4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
                <a:gd name="T46" fmla="*/ 0 h 16"/>
                <a:gd name="T47" fmla="*/ 441 w 4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 h="16">
                  <a:moveTo>
                    <a:pt x="8" y="0"/>
                  </a:moveTo>
                  <a:lnTo>
                    <a:pt x="5" y="0"/>
                  </a:lnTo>
                  <a:lnTo>
                    <a:pt x="3" y="2"/>
                  </a:lnTo>
                  <a:lnTo>
                    <a:pt x="0" y="5"/>
                  </a:lnTo>
                  <a:lnTo>
                    <a:pt x="0" y="10"/>
                  </a:lnTo>
                  <a:lnTo>
                    <a:pt x="3" y="13"/>
                  </a:lnTo>
                  <a:lnTo>
                    <a:pt x="5" y="16"/>
                  </a:lnTo>
                  <a:lnTo>
                    <a:pt x="436" y="16"/>
                  </a:lnTo>
                  <a:lnTo>
                    <a:pt x="439" y="13"/>
                  </a:lnTo>
                  <a:lnTo>
                    <a:pt x="441" y="10"/>
                  </a:lnTo>
                  <a:lnTo>
                    <a:pt x="441" y="5"/>
                  </a:lnTo>
                  <a:lnTo>
                    <a:pt x="439" y="2"/>
                  </a:lnTo>
                  <a:lnTo>
                    <a:pt x="436" y="0"/>
                  </a:lnTo>
                  <a:lnTo>
                    <a:pt x="4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6">
              <a:extLst>
                <a:ext uri="{FF2B5EF4-FFF2-40B4-BE49-F238E27FC236}">
                  <a16:creationId xmlns:a16="http://schemas.microsoft.com/office/drawing/2014/main" id="{E470D34D-7E01-4678-86F9-2B16AB11967F}"/>
                </a:ext>
              </a:extLst>
            </p:cNvPr>
            <p:cNvSpPr>
              <a:spLocks/>
            </p:cNvSpPr>
            <p:nvPr/>
          </p:nvSpPr>
          <p:spPr bwMode="auto">
            <a:xfrm>
              <a:off x="5007" y="1064"/>
              <a:ext cx="265" cy="16"/>
            </a:xfrm>
            <a:custGeom>
              <a:avLst/>
              <a:gdLst>
                <a:gd name="T0" fmla="*/ 8 w 265"/>
                <a:gd name="T1" fmla="*/ 0 h 16"/>
                <a:gd name="T2" fmla="*/ 5 w 265"/>
                <a:gd name="T3" fmla="*/ 0 h 16"/>
                <a:gd name="T4" fmla="*/ 2 w 265"/>
                <a:gd name="T5" fmla="*/ 3 h 16"/>
                <a:gd name="T6" fmla="*/ 0 w 265"/>
                <a:gd name="T7" fmla="*/ 5 h 16"/>
                <a:gd name="T8" fmla="*/ 0 w 265"/>
                <a:gd name="T9" fmla="*/ 11 h 16"/>
                <a:gd name="T10" fmla="*/ 2 w 265"/>
                <a:gd name="T11" fmla="*/ 13 h 16"/>
                <a:gd name="T12" fmla="*/ 5 w 265"/>
                <a:gd name="T13" fmla="*/ 16 h 16"/>
                <a:gd name="T14" fmla="*/ 259 w 265"/>
                <a:gd name="T15" fmla="*/ 16 h 16"/>
                <a:gd name="T16" fmla="*/ 262 w 265"/>
                <a:gd name="T17" fmla="*/ 13 h 16"/>
                <a:gd name="T18" fmla="*/ 265 w 265"/>
                <a:gd name="T19" fmla="*/ 11 h 16"/>
                <a:gd name="T20" fmla="*/ 265 w 265"/>
                <a:gd name="T21" fmla="*/ 5 h 16"/>
                <a:gd name="T22" fmla="*/ 262 w 265"/>
                <a:gd name="T23" fmla="*/ 3 h 16"/>
                <a:gd name="T24" fmla="*/ 259 w 265"/>
                <a:gd name="T25" fmla="*/ 0 h 16"/>
                <a:gd name="T26" fmla="*/ 257 w 265"/>
                <a:gd name="T27" fmla="*/ 0 h 16"/>
                <a:gd name="T28" fmla="*/ 8 w 265"/>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5"/>
                <a:gd name="T46" fmla="*/ 0 h 16"/>
                <a:gd name="T47" fmla="*/ 265 w 265"/>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5" h="16">
                  <a:moveTo>
                    <a:pt x="8" y="0"/>
                  </a:moveTo>
                  <a:lnTo>
                    <a:pt x="5" y="0"/>
                  </a:lnTo>
                  <a:lnTo>
                    <a:pt x="2" y="3"/>
                  </a:lnTo>
                  <a:lnTo>
                    <a:pt x="0" y="5"/>
                  </a:lnTo>
                  <a:lnTo>
                    <a:pt x="0" y="11"/>
                  </a:lnTo>
                  <a:lnTo>
                    <a:pt x="2" y="13"/>
                  </a:lnTo>
                  <a:lnTo>
                    <a:pt x="5" y="16"/>
                  </a:lnTo>
                  <a:lnTo>
                    <a:pt x="259" y="16"/>
                  </a:lnTo>
                  <a:lnTo>
                    <a:pt x="262" y="13"/>
                  </a:lnTo>
                  <a:lnTo>
                    <a:pt x="265" y="11"/>
                  </a:lnTo>
                  <a:lnTo>
                    <a:pt x="265" y="5"/>
                  </a:lnTo>
                  <a:lnTo>
                    <a:pt x="262" y="3"/>
                  </a:lnTo>
                  <a:lnTo>
                    <a:pt x="259" y="0"/>
                  </a:lnTo>
                  <a:lnTo>
                    <a:pt x="25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7">
              <a:extLst>
                <a:ext uri="{FF2B5EF4-FFF2-40B4-BE49-F238E27FC236}">
                  <a16:creationId xmlns:a16="http://schemas.microsoft.com/office/drawing/2014/main" id="{582E526E-ECE8-436F-BEF4-6E58732146F6}"/>
                </a:ext>
              </a:extLst>
            </p:cNvPr>
            <p:cNvSpPr>
              <a:spLocks/>
            </p:cNvSpPr>
            <p:nvPr/>
          </p:nvSpPr>
          <p:spPr bwMode="auto">
            <a:xfrm>
              <a:off x="3002" y="1015"/>
              <a:ext cx="365" cy="16"/>
            </a:xfrm>
            <a:custGeom>
              <a:avLst/>
              <a:gdLst>
                <a:gd name="T0" fmla="*/ 8 w 365"/>
                <a:gd name="T1" fmla="*/ 0 h 16"/>
                <a:gd name="T2" fmla="*/ 6 w 365"/>
                <a:gd name="T3" fmla="*/ 0 h 16"/>
                <a:gd name="T4" fmla="*/ 3 w 365"/>
                <a:gd name="T5" fmla="*/ 2 h 16"/>
                <a:gd name="T6" fmla="*/ 0 w 365"/>
                <a:gd name="T7" fmla="*/ 5 h 16"/>
                <a:gd name="T8" fmla="*/ 0 w 365"/>
                <a:gd name="T9" fmla="*/ 10 h 16"/>
                <a:gd name="T10" fmla="*/ 3 w 365"/>
                <a:gd name="T11" fmla="*/ 13 h 16"/>
                <a:gd name="T12" fmla="*/ 6 w 365"/>
                <a:gd name="T13" fmla="*/ 16 h 16"/>
                <a:gd name="T14" fmla="*/ 360 w 365"/>
                <a:gd name="T15" fmla="*/ 16 h 16"/>
                <a:gd name="T16" fmla="*/ 363 w 365"/>
                <a:gd name="T17" fmla="*/ 13 h 16"/>
                <a:gd name="T18" fmla="*/ 365 w 365"/>
                <a:gd name="T19" fmla="*/ 10 h 16"/>
                <a:gd name="T20" fmla="*/ 365 w 365"/>
                <a:gd name="T21" fmla="*/ 5 h 16"/>
                <a:gd name="T22" fmla="*/ 363 w 365"/>
                <a:gd name="T23" fmla="*/ 2 h 16"/>
                <a:gd name="T24" fmla="*/ 360 w 365"/>
                <a:gd name="T25" fmla="*/ 0 h 16"/>
                <a:gd name="T26" fmla="*/ 357 w 365"/>
                <a:gd name="T27" fmla="*/ 0 h 16"/>
                <a:gd name="T28" fmla="*/ 8 w 365"/>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5"/>
                <a:gd name="T46" fmla="*/ 0 h 16"/>
                <a:gd name="T47" fmla="*/ 365 w 365"/>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5" h="16">
                  <a:moveTo>
                    <a:pt x="8" y="0"/>
                  </a:moveTo>
                  <a:lnTo>
                    <a:pt x="6" y="0"/>
                  </a:lnTo>
                  <a:lnTo>
                    <a:pt x="3" y="2"/>
                  </a:lnTo>
                  <a:lnTo>
                    <a:pt x="0" y="5"/>
                  </a:lnTo>
                  <a:lnTo>
                    <a:pt x="0" y="10"/>
                  </a:lnTo>
                  <a:lnTo>
                    <a:pt x="3" y="13"/>
                  </a:lnTo>
                  <a:lnTo>
                    <a:pt x="6" y="16"/>
                  </a:lnTo>
                  <a:lnTo>
                    <a:pt x="360" y="16"/>
                  </a:lnTo>
                  <a:lnTo>
                    <a:pt x="363" y="13"/>
                  </a:lnTo>
                  <a:lnTo>
                    <a:pt x="365" y="10"/>
                  </a:lnTo>
                  <a:lnTo>
                    <a:pt x="365" y="5"/>
                  </a:lnTo>
                  <a:lnTo>
                    <a:pt x="363" y="2"/>
                  </a:lnTo>
                  <a:lnTo>
                    <a:pt x="360" y="0"/>
                  </a:lnTo>
                  <a:lnTo>
                    <a:pt x="35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9">
              <a:extLst>
                <a:ext uri="{FF2B5EF4-FFF2-40B4-BE49-F238E27FC236}">
                  <a16:creationId xmlns:a16="http://schemas.microsoft.com/office/drawing/2014/main" id="{F7B07810-5F2C-47D4-874F-8103B66976B0}"/>
                </a:ext>
              </a:extLst>
            </p:cNvPr>
            <p:cNvSpPr>
              <a:spLocks/>
            </p:cNvSpPr>
            <p:nvPr/>
          </p:nvSpPr>
          <p:spPr bwMode="auto">
            <a:xfrm>
              <a:off x="2993" y="1488"/>
              <a:ext cx="266" cy="16"/>
            </a:xfrm>
            <a:custGeom>
              <a:avLst/>
              <a:gdLst>
                <a:gd name="T0" fmla="*/ 8 w 266"/>
                <a:gd name="T1" fmla="*/ 0 h 16"/>
                <a:gd name="T2" fmla="*/ 5 w 266"/>
                <a:gd name="T3" fmla="*/ 0 h 16"/>
                <a:gd name="T4" fmla="*/ 3 w 266"/>
                <a:gd name="T5" fmla="*/ 3 h 16"/>
                <a:gd name="T6" fmla="*/ 0 w 266"/>
                <a:gd name="T7" fmla="*/ 5 h 16"/>
                <a:gd name="T8" fmla="*/ 0 w 266"/>
                <a:gd name="T9" fmla="*/ 11 h 16"/>
                <a:gd name="T10" fmla="*/ 3 w 266"/>
                <a:gd name="T11" fmla="*/ 13 h 16"/>
                <a:gd name="T12" fmla="*/ 5 w 266"/>
                <a:gd name="T13" fmla="*/ 16 h 16"/>
                <a:gd name="T14" fmla="*/ 261 w 266"/>
                <a:gd name="T15" fmla="*/ 16 h 16"/>
                <a:gd name="T16" fmla="*/ 264 w 266"/>
                <a:gd name="T17" fmla="*/ 13 h 16"/>
                <a:gd name="T18" fmla="*/ 266 w 266"/>
                <a:gd name="T19" fmla="*/ 11 h 16"/>
                <a:gd name="T20" fmla="*/ 266 w 266"/>
                <a:gd name="T21" fmla="*/ 5 h 16"/>
                <a:gd name="T22" fmla="*/ 264 w 266"/>
                <a:gd name="T23" fmla="*/ 3 h 16"/>
                <a:gd name="T24" fmla="*/ 261 w 266"/>
                <a:gd name="T25" fmla="*/ 0 h 16"/>
                <a:gd name="T26" fmla="*/ 258 w 266"/>
                <a:gd name="T27" fmla="*/ 0 h 16"/>
                <a:gd name="T28" fmla="*/ 8 w 26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6"/>
                <a:gd name="T46" fmla="*/ 0 h 16"/>
                <a:gd name="T47" fmla="*/ 266 w 26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6" h="16">
                  <a:moveTo>
                    <a:pt x="8" y="0"/>
                  </a:moveTo>
                  <a:lnTo>
                    <a:pt x="5" y="0"/>
                  </a:lnTo>
                  <a:lnTo>
                    <a:pt x="3" y="3"/>
                  </a:lnTo>
                  <a:lnTo>
                    <a:pt x="0" y="5"/>
                  </a:lnTo>
                  <a:lnTo>
                    <a:pt x="0" y="11"/>
                  </a:lnTo>
                  <a:lnTo>
                    <a:pt x="3" y="13"/>
                  </a:lnTo>
                  <a:lnTo>
                    <a:pt x="5" y="16"/>
                  </a:lnTo>
                  <a:lnTo>
                    <a:pt x="261" y="16"/>
                  </a:lnTo>
                  <a:lnTo>
                    <a:pt x="264" y="13"/>
                  </a:lnTo>
                  <a:lnTo>
                    <a:pt x="266" y="11"/>
                  </a:lnTo>
                  <a:lnTo>
                    <a:pt x="266" y="5"/>
                  </a:lnTo>
                  <a:lnTo>
                    <a:pt x="264" y="3"/>
                  </a:lnTo>
                  <a:lnTo>
                    <a:pt x="261" y="0"/>
                  </a:lnTo>
                  <a:lnTo>
                    <a:pt x="25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11">
              <a:extLst>
                <a:ext uri="{FF2B5EF4-FFF2-40B4-BE49-F238E27FC236}">
                  <a16:creationId xmlns:a16="http://schemas.microsoft.com/office/drawing/2014/main" id="{09FFD583-5298-4D5C-864A-E4C454F3758B}"/>
                </a:ext>
              </a:extLst>
            </p:cNvPr>
            <p:cNvSpPr>
              <a:spLocks/>
            </p:cNvSpPr>
            <p:nvPr/>
          </p:nvSpPr>
          <p:spPr bwMode="auto">
            <a:xfrm>
              <a:off x="3243" y="2015"/>
              <a:ext cx="491" cy="16"/>
            </a:xfrm>
            <a:custGeom>
              <a:avLst/>
              <a:gdLst>
                <a:gd name="T0" fmla="*/ 8 w 491"/>
                <a:gd name="T1" fmla="*/ 0 h 16"/>
                <a:gd name="T2" fmla="*/ 6 w 491"/>
                <a:gd name="T3" fmla="*/ 0 h 16"/>
                <a:gd name="T4" fmla="*/ 3 w 491"/>
                <a:gd name="T5" fmla="*/ 3 h 16"/>
                <a:gd name="T6" fmla="*/ 0 w 491"/>
                <a:gd name="T7" fmla="*/ 5 h 16"/>
                <a:gd name="T8" fmla="*/ 0 w 491"/>
                <a:gd name="T9" fmla="*/ 11 h 16"/>
                <a:gd name="T10" fmla="*/ 3 w 491"/>
                <a:gd name="T11" fmla="*/ 13 h 16"/>
                <a:gd name="T12" fmla="*/ 6 w 491"/>
                <a:gd name="T13" fmla="*/ 16 h 16"/>
                <a:gd name="T14" fmla="*/ 486 w 491"/>
                <a:gd name="T15" fmla="*/ 16 h 16"/>
                <a:gd name="T16" fmla="*/ 488 w 491"/>
                <a:gd name="T17" fmla="*/ 13 h 16"/>
                <a:gd name="T18" fmla="*/ 491 w 491"/>
                <a:gd name="T19" fmla="*/ 11 h 16"/>
                <a:gd name="T20" fmla="*/ 491 w 491"/>
                <a:gd name="T21" fmla="*/ 5 h 16"/>
                <a:gd name="T22" fmla="*/ 488 w 491"/>
                <a:gd name="T23" fmla="*/ 3 h 16"/>
                <a:gd name="T24" fmla="*/ 486 w 491"/>
                <a:gd name="T25" fmla="*/ 0 h 16"/>
                <a:gd name="T26" fmla="*/ 483 w 491"/>
                <a:gd name="T27" fmla="*/ 0 h 16"/>
                <a:gd name="T28" fmla="*/ 8 w 49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1"/>
                <a:gd name="T46" fmla="*/ 0 h 16"/>
                <a:gd name="T47" fmla="*/ 491 w 49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1" h="16">
                  <a:moveTo>
                    <a:pt x="8" y="0"/>
                  </a:moveTo>
                  <a:lnTo>
                    <a:pt x="6" y="0"/>
                  </a:lnTo>
                  <a:lnTo>
                    <a:pt x="3" y="3"/>
                  </a:lnTo>
                  <a:lnTo>
                    <a:pt x="0" y="5"/>
                  </a:lnTo>
                  <a:lnTo>
                    <a:pt x="0" y="11"/>
                  </a:lnTo>
                  <a:lnTo>
                    <a:pt x="3" y="13"/>
                  </a:lnTo>
                  <a:lnTo>
                    <a:pt x="6" y="16"/>
                  </a:lnTo>
                  <a:lnTo>
                    <a:pt x="486" y="16"/>
                  </a:lnTo>
                  <a:lnTo>
                    <a:pt x="488" y="13"/>
                  </a:lnTo>
                  <a:lnTo>
                    <a:pt x="491" y="11"/>
                  </a:lnTo>
                  <a:lnTo>
                    <a:pt x="491" y="5"/>
                  </a:lnTo>
                  <a:lnTo>
                    <a:pt x="488" y="3"/>
                  </a:lnTo>
                  <a:lnTo>
                    <a:pt x="486" y="0"/>
                  </a:lnTo>
                  <a:lnTo>
                    <a:pt x="4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12">
              <a:extLst>
                <a:ext uri="{FF2B5EF4-FFF2-40B4-BE49-F238E27FC236}">
                  <a16:creationId xmlns:a16="http://schemas.microsoft.com/office/drawing/2014/main" id="{A9A10DE7-5E62-4D41-BCAD-DBD95FEFA0FF}"/>
                </a:ext>
              </a:extLst>
            </p:cNvPr>
            <p:cNvSpPr>
              <a:spLocks/>
            </p:cNvSpPr>
            <p:nvPr/>
          </p:nvSpPr>
          <p:spPr bwMode="auto">
            <a:xfrm>
              <a:off x="4067" y="2015"/>
              <a:ext cx="141" cy="16"/>
            </a:xfrm>
            <a:custGeom>
              <a:avLst/>
              <a:gdLst>
                <a:gd name="T0" fmla="*/ 8 w 141"/>
                <a:gd name="T1" fmla="*/ 0 h 16"/>
                <a:gd name="T2" fmla="*/ 5 w 141"/>
                <a:gd name="T3" fmla="*/ 0 h 16"/>
                <a:gd name="T4" fmla="*/ 3 w 141"/>
                <a:gd name="T5" fmla="*/ 3 h 16"/>
                <a:gd name="T6" fmla="*/ 0 w 141"/>
                <a:gd name="T7" fmla="*/ 5 h 16"/>
                <a:gd name="T8" fmla="*/ 0 w 141"/>
                <a:gd name="T9" fmla="*/ 11 h 16"/>
                <a:gd name="T10" fmla="*/ 3 w 141"/>
                <a:gd name="T11" fmla="*/ 13 h 16"/>
                <a:gd name="T12" fmla="*/ 5 w 141"/>
                <a:gd name="T13" fmla="*/ 16 h 16"/>
                <a:gd name="T14" fmla="*/ 136 w 141"/>
                <a:gd name="T15" fmla="*/ 16 h 16"/>
                <a:gd name="T16" fmla="*/ 139 w 141"/>
                <a:gd name="T17" fmla="*/ 13 h 16"/>
                <a:gd name="T18" fmla="*/ 141 w 141"/>
                <a:gd name="T19" fmla="*/ 11 h 16"/>
                <a:gd name="T20" fmla="*/ 141 w 141"/>
                <a:gd name="T21" fmla="*/ 5 h 16"/>
                <a:gd name="T22" fmla="*/ 139 w 141"/>
                <a:gd name="T23" fmla="*/ 3 h 16"/>
                <a:gd name="T24" fmla="*/ 136 w 141"/>
                <a:gd name="T25" fmla="*/ 0 h 16"/>
                <a:gd name="T26" fmla="*/ 133 w 141"/>
                <a:gd name="T27" fmla="*/ 0 h 16"/>
                <a:gd name="T28" fmla="*/ 8 w 1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1"/>
                <a:gd name="T46" fmla="*/ 0 h 16"/>
                <a:gd name="T47" fmla="*/ 141 w 1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1" h="16">
                  <a:moveTo>
                    <a:pt x="8" y="0"/>
                  </a:moveTo>
                  <a:lnTo>
                    <a:pt x="5" y="0"/>
                  </a:lnTo>
                  <a:lnTo>
                    <a:pt x="3" y="3"/>
                  </a:lnTo>
                  <a:lnTo>
                    <a:pt x="0" y="5"/>
                  </a:lnTo>
                  <a:lnTo>
                    <a:pt x="0" y="11"/>
                  </a:lnTo>
                  <a:lnTo>
                    <a:pt x="3" y="13"/>
                  </a:lnTo>
                  <a:lnTo>
                    <a:pt x="5" y="16"/>
                  </a:lnTo>
                  <a:lnTo>
                    <a:pt x="136" y="16"/>
                  </a:lnTo>
                  <a:lnTo>
                    <a:pt x="139" y="13"/>
                  </a:lnTo>
                  <a:lnTo>
                    <a:pt x="141" y="11"/>
                  </a:lnTo>
                  <a:lnTo>
                    <a:pt x="141" y="5"/>
                  </a:lnTo>
                  <a:lnTo>
                    <a:pt x="139" y="3"/>
                  </a:lnTo>
                  <a:lnTo>
                    <a:pt x="136" y="0"/>
                  </a:lnTo>
                  <a:lnTo>
                    <a:pt x="1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13">
              <a:extLst>
                <a:ext uri="{FF2B5EF4-FFF2-40B4-BE49-F238E27FC236}">
                  <a16:creationId xmlns:a16="http://schemas.microsoft.com/office/drawing/2014/main" id="{3E64E8D0-6B78-4477-B7BA-554F74010032}"/>
                </a:ext>
              </a:extLst>
            </p:cNvPr>
            <p:cNvSpPr>
              <a:spLocks/>
            </p:cNvSpPr>
            <p:nvPr/>
          </p:nvSpPr>
          <p:spPr bwMode="auto">
            <a:xfrm>
              <a:off x="4192" y="1564"/>
              <a:ext cx="16" cy="461"/>
            </a:xfrm>
            <a:custGeom>
              <a:avLst/>
              <a:gdLst>
                <a:gd name="T0" fmla="*/ 0 w 16"/>
                <a:gd name="T1" fmla="*/ 734 h 742"/>
                <a:gd name="T2" fmla="*/ 0 w 16"/>
                <a:gd name="T3" fmla="*/ 737 h 742"/>
                <a:gd name="T4" fmla="*/ 3 w 16"/>
                <a:gd name="T5" fmla="*/ 739 h 742"/>
                <a:gd name="T6" fmla="*/ 6 w 16"/>
                <a:gd name="T7" fmla="*/ 742 h 742"/>
                <a:gd name="T8" fmla="*/ 11 w 16"/>
                <a:gd name="T9" fmla="*/ 742 h 742"/>
                <a:gd name="T10" fmla="*/ 14 w 16"/>
                <a:gd name="T11" fmla="*/ 739 h 742"/>
                <a:gd name="T12" fmla="*/ 16 w 16"/>
                <a:gd name="T13" fmla="*/ 737 h 742"/>
                <a:gd name="T14" fmla="*/ 16 w 16"/>
                <a:gd name="T15" fmla="*/ 6 h 742"/>
                <a:gd name="T16" fmla="*/ 14 w 16"/>
                <a:gd name="T17" fmla="*/ 3 h 742"/>
                <a:gd name="T18" fmla="*/ 11 w 16"/>
                <a:gd name="T19" fmla="*/ 0 h 742"/>
                <a:gd name="T20" fmla="*/ 6 w 16"/>
                <a:gd name="T21" fmla="*/ 0 h 742"/>
                <a:gd name="T22" fmla="*/ 3 w 16"/>
                <a:gd name="T23" fmla="*/ 3 h 742"/>
                <a:gd name="T24" fmla="*/ 0 w 16"/>
                <a:gd name="T25" fmla="*/ 6 h 742"/>
                <a:gd name="T26" fmla="*/ 0 w 16"/>
                <a:gd name="T27" fmla="*/ 8 h 742"/>
                <a:gd name="T28" fmla="*/ 0 w 16"/>
                <a:gd name="T29" fmla="*/ 734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742"/>
                <a:gd name="T47" fmla="*/ 16 w 16"/>
                <a:gd name="T48" fmla="*/ 742 h 7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742">
                  <a:moveTo>
                    <a:pt x="0" y="734"/>
                  </a:moveTo>
                  <a:lnTo>
                    <a:pt x="0" y="737"/>
                  </a:lnTo>
                  <a:lnTo>
                    <a:pt x="3" y="739"/>
                  </a:lnTo>
                  <a:lnTo>
                    <a:pt x="6" y="742"/>
                  </a:lnTo>
                  <a:lnTo>
                    <a:pt x="11" y="742"/>
                  </a:lnTo>
                  <a:lnTo>
                    <a:pt x="14" y="739"/>
                  </a:lnTo>
                  <a:lnTo>
                    <a:pt x="16" y="737"/>
                  </a:lnTo>
                  <a:lnTo>
                    <a:pt x="16" y="6"/>
                  </a:lnTo>
                  <a:lnTo>
                    <a:pt x="14" y="3"/>
                  </a:lnTo>
                  <a:lnTo>
                    <a:pt x="11" y="0"/>
                  </a:lnTo>
                  <a:lnTo>
                    <a:pt x="6" y="0"/>
                  </a:lnTo>
                  <a:lnTo>
                    <a:pt x="3" y="3"/>
                  </a:lnTo>
                  <a:lnTo>
                    <a:pt x="0" y="6"/>
                  </a:lnTo>
                  <a:lnTo>
                    <a:pt x="0" y="8"/>
                  </a:lnTo>
                  <a:lnTo>
                    <a:pt x="0" y="7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14">
              <a:extLst>
                <a:ext uri="{FF2B5EF4-FFF2-40B4-BE49-F238E27FC236}">
                  <a16:creationId xmlns:a16="http://schemas.microsoft.com/office/drawing/2014/main" id="{2F8BF59D-62AC-4123-BE5C-1948659066FD}"/>
                </a:ext>
              </a:extLst>
            </p:cNvPr>
            <p:cNvSpPr>
              <a:spLocks/>
            </p:cNvSpPr>
            <p:nvPr/>
          </p:nvSpPr>
          <p:spPr bwMode="auto">
            <a:xfrm>
              <a:off x="4192" y="1557"/>
              <a:ext cx="216" cy="16"/>
            </a:xfrm>
            <a:custGeom>
              <a:avLst/>
              <a:gdLst>
                <a:gd name="T0" fmla="*/ 8 w 216"/>
                <a:gd name="T1" fmla="*/ 0 h 16"/>
                <a:gd name="T2" fmla="*/ 6 w 216"/>
                <a:gd name="T3" fmla="*/ 0 h 16"/>
                <a:gd name="T4" fmla="*/ 3 w 216"/>
                <a:gd name="T5" fmla="*/ 3 h 16"/>
                <a:gd name="T6" fmla="*/ 0 w 216"/>
                <a:gd name="T7" fmla="*/ 6 h 16"/>
                <a:gd name="T8" fmla="*/ 0 w 216"/>
                <a:gd name="T9" fmla="*/ 11 h 16"/>
                <a:gd name="T10" fmla="*/ 3 w 216"/>
                <a:gd name="T11" fmla="*/ 14 h 16"/>
                <a:gd name="T12" fmla="*/ 6 w 216"/>
                <a:gd name="T13" fmla="*/ 16 h 16"/>
                <a:gd name="T14" fmla="*/ 211 w 216"/>
                <a:gd name="T15" fmla="*/ 16 h 16"/>
                <a:gd name="T16" fmla="*/ 214 w 216"/>
                <a:gd name="T17" fmla="*/ 14 h 16"/>
                <a:gd name="T18" fmla="*/ 216 w 216"/>
                <a:gd name="T19" fmla="*/ 11 h 16"/>
                <a:gd name="T20" fmla="*/ 216 w 216"/>
                <a:gd name="T21" fmla="*/ 6 h 16"/>
                <a:gd name="T22" fmla="*/ 214 w 216"/>
                <a:gd name="T23" fmla="*/ 3 h 16"/>
                <a:gd name="T24" fmla="*/ 211 w 216"/>
                <a:gd name="T25" fmla="*/ 0 h 16"/>
                <a:gd name="T26" fmla="*/ 208 w 216"/>
                <a:gd name="T27" fmla="*/ 0 h 16"/>
                <a:gd name="T28" fmla="*/ 8 w 2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6"/>
                <a:gd name="T46" fmla="*/ 0 h 16"/>
                <a:gd name="T47" fmla="*/ 216 w 2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6" h="16">
                  <a:moveTo>
                    <a:pt x="8" y="0"/>
                  </a:moveTo>
                  <a:lnTo>
                    <a:pt x="6" y="0"/>
                  </a:lnTo>
                  <a:lnTo>
                    <a:pt x="3" y="3"/>
                  </a:lnTo>
                  <a:lnTo>
                    <a:pt x="0" y="6"/>
                  </a:lnTo>
                  <a:lnTo>
                    <a:pt x="0" y="11"/>
                  </a:lnTo>
                  <a:lnTo>
                    <a:pt x="3" y="14"/>
                  </a:lnTo>
                  <a:lnTo>
                    <a:pt x="6" y="16"/>
                  </a:lnTo>
                  <a:lnTo>
                    <a:pt x="211" y="16"/>
                  </a:lnTo>
                  <a:lnTo>
                    <a:pt x="214" y="14"/>
                  </a:lnTo>
                  <a:lnTo>
                    <a:pt x="216" y="11"/>
                  </a:lnTo>
                  <a:lnTo>
                    <a:pt x="216" y="6"/>
                  </a:lnTo>
                  <a:lnTo>
                    <a:pt x="214" y="3"/>
                  </a:lnTo>
                  <a:lnTo>
                    <a:pt x="211" y="0"/>
                  </a:lnTo>
                  <a:lnTo>
                    <a:pt x="2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15">
              <a:extLst>
                <a:ext uri="{FF2B5EF4-FFF2-40B4-BE49-F238E27FC236}">
                  <a16:creationId xmlns:a16="http://schemas.microsoft.com/office/drawing/2014/main" id="{1D93F48F-0A9E-459A-AB07-3A01EF462FAA}"/>
                </a:ext>
              </a:extLst>
            </p:cNvPr>
            <p:cNvSpPr>
              <a:spLocks/>
            </p:cNvSpPr>
            <p:nvPr/>
          </p:nvSpPr>
          <p:spPr bwMode="auto">
            <a:xfrm>
              <a:off x="4400" y="897"/>
              <a:ext cx="616" cy="817"/>
            </a:xfrm>
            <a:custGeom>
              <a:avLst/>
              <a:gdLst>
                <a:gd name="T0" fmla="*/ 8 w 616"/>
                <a:gd name="T1" fmla="*/ 0 h 817"/>
                <a:gd name="T2" fmla="*/ 6 w 616"/>
                <a:gd name="T3" fmla="*/ 0 h 817"/>
                <a:gd name="T4" fmla="*/ 3 w 616"/>
                <a:gd name="T5" fmla="*/ 3 h 817"/>
                <a:gd name="T6" fmla="*/ 0 w 616"/>
                <a:gd name="T7" fmla="*/ 6 h 817"/>
                <a:gd name="T8" fmla="*/ 0 w 616"/>
                <a:gd name="T9" fmla="*/ 811 h 817"/>
                <a:gd name="T10" fmla="*/ 3 w 616"/>
                <a:gd name="T11" fmla="*/ 814 h 817"/>
                <a:gd name="T12" fmla="*/ 6 w 616"/>
                <a:gd name="T13" fmla="*/ 817 h 817"/>
                <a:gd name="T14" fmla="*/ 611 w 616"/>
                <a:gd name="T15" fmla="*/ 817 h 817"/>
                <a:gd name="T16" fmla="*/ 613 w 616"/>
                <a:gd name="T17" fmla="*/ 814 h 817"/>
                <a:gd name="T18" fmla="*/ 616 w 616"/>
                <a:gd name="T19" fmla="*/ 811 h 817"/>
                <a:gd name="T20" fmla="*/ 616 w 616"/>
                <a:gd name="T21" fmla="*/ 6 h 817"/>
                <a:gd name="T22" fmla="*/ 613 w 616"/>
                <a:gd name="T23" fmla="*/ 3 h 817"/>
                <a:gd name="T24" fmla="*/ 611 w 616"/>
                <a:gd name="T25" fmla="*/ 0 h 817"/>
                <a:gd name="T26" fmla="*/ 608 w 616"/>
                <a:gd name="T27" fmla="*/ 0 h 817"/>
                <a:gd name="T28" fmla="*/ 8 w 616"/>
                <a:gd name="T29" fmla="*/ 0 h 817"/>
                <a:gd name="T30" fmla="*/ 8 w 616"/>
                <a:gd name="T31" fmla="*/ 16 h 817"/>
                <a:gd name="T32" fmla="*/ 608 w 616"/>
                <a:gd name="T33" fmla="*/ 16 h 817"/>
                <a:gd name="T34" fmla="*/ 600 w 616"/>
                <a:gd name="T35" fmla="*/ 8 h 817"/>
                <a:gd name="T36" fmla="*/ 600 w 616"/>
                <a:gd name="T37" fmla="*/ 809 h 817"/>
                <a:gd name="T38" fmla="*/ 608 w 616"/>
                <a:gd name="T39" fmla="*/ 801 h 817"/>
                <a:gd name="T40" fmla="*/ 8 w 616"/>
                <a:gd name="T41" fmla="*/ 801 h 817"/>
                <a:gd name="T42" fmla="*/ 16 w 616"/>
                <a:gd name="T43" fmla="*/ 809 h 817"/>
                <a:gd name="T44" fmla="*/ 16 w 616"/>
                <a:gd name="T45" fmla="*/ 8 h 817"/>
                <a:gd name="T46" fmla="*/ 8 w 616"/>
                <a:gd name="T47" fmla="*/ 16 h 817"/>
                <a:gd name="T48" fmla="*/ 8 w 616"/>
                <a:gd name="T49" fmla="*/ 0 h 8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6"/>
                <a:gd name="T76" fmla="*/ 0 h 817"/>
                <a:gd name="T77" fmla="*/ 616 w 616"/>
                <a:gd name="T78" fmla="*/ 817 h 8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6" h="817">
                  <a:moveTo>
                    <a:pt x="8" y="0"/>
                  </a:moveTo>
                  <a:lnTo>
                    <a:pt x="6" y="0"/>
                  </a:lnTo>
                  <a:lnTo>
                    <a:pt x="3" y="3"/>
                  </a:lnTo>
                  <a:lnTo>
                    <a:pt x="0" y="6"/>
                  </a:lnTo>
                  <a:lnTo>
                    <a:pt x="0" y="811"/>
                  </a:lnTo>
                  <a:lnTo>
                    <a:pt x="3" y="814"/>
                  </a:lnTo>
                  <a:lnTo>
                    <a:pt x="6" y="817"/>
                  </a:lnTo>
                  <a:lnTo>
                    <a:pt x="611" y="817"/>
                  </a:lnTo>
                  <a:lnTo>
                    <a:pt x="613" y="814"/>
                  </a:lnTo>
                  <a:lnTo>
                    <a:pt x="616" y="811"/>
                  </a:lnTo>
                  <a:lnTo>
                    <a:pt x="616" y="6"/>
                  </a:lnTo>
                  <a:lnTo>
                    <a:pt x="613" y="3"/>
                  </a:lnTo>
                  <a:lnTo>
                    <a:pt x="611" y="0"/>
                  </a:lnTo>
                  <a:lnTo>
                    <a:pt x="608" y="0"/>
                  </a:lnTo>
                  <a:lnTo>
                    <a:pt x="8" y="0"/>
                  </a:lnTo>
                  <a:lnTo>
                    <a:pt x="8" y="16"/>
                  </a:lnTo>
                  <a:lnTo>
                    <a:pt x="608" y="16"/>
                  </a:lnTo>
                  <a:lnTo>
                    <a:pt x="600" y="8"/>
                  </a:lnTo>
                  <a:lnTo>
                    <a:pt x="600" y="809"/>
                  </a:lnTo>
                  <a:lnTo>
                    <a:pt x="608" y="801"/>
                  </a:lnTo>
                  <a:lnTo>
                    <a:pt x="8" y="801"/>
                  </a:lnTo>
                  <a:lnTo>
                    <a:pt x="16" y="809"/>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Rectangle 16">
              <a:extLst>
                <a:ext uri="{FF2B5EF4-FFF2-40B4-BE49-F238E27FC236}">
                  <a16:creationId xmlns:a16="http://schemas.microsoft.com/office/drawing/2014/main" id="{F628641F-7020-4C1F-9D28-6E586008871D}"/>
                </a:ext>
              </a:extLst>
            </p:cNvPr>
            <p:cNvSpPr>
              <a:spLocks noChangeArrowheads="1"/>
            </p:cNvSpPr>
            <p:nvPr/>
          </p:nvSpPr>
          <p:spPr bwMode="auto">
            <a:xfrm>
              <a:off x="4460" y="1481"/>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53" name="Rectangle 17">
              <a:extLst>
                <a:ext uri="{FF2B5EF4-FFF2-40B4-BE49-F238E27FC236}">
                  <a16:creationId xmlns:a16="http://schemas.microsoft.com/office/drawing/2014/main" id="{866EC7D5-7281-4A2C-BB84-412C0CD0D06E}"/>
                </a:ext>
              </a:extLst>
            </p:cNvPr>
            <p:cNvSpPr>
              <a:spLocks noChangeArrowheads="1"/>
            </p:cNvSpPr>
            <p:nvPr/>
          </p:nvSpPr>
          <p:spPr bwMode="auto">
            <a:xfrm>
              <a:off x="4460" y="963"/>
              <a:ext cx="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D</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55" name="Rectangle 19">
                  <a:extLst>
                    <a:ext uri="{FF2B5EF4-FFF2-40B4-BE49-F238E27FC236}">
                      <a16:creationId xmlns:a16="http://schemas.microsoft.com/office/drawing/2014/main" id="{EF3EC3D2-2E0F-4C4D-A307-DB5C75AD7C46}"/>
                    </a:ext>
                  </a:extLst>
                </p:cNvPr>
                <p:cNvSpPr>
                  <a:spLocks noChangeArrowheads="1"/>
                </p:cNvSpPr>
                <p:nvPr/>
              </p:nvSpPr>
              <p:spPr bwMode="auto">
                <a:xfrm>
                  <a:off x="4859" y="973"/>
                  <a:ext cx="127" cy="1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oMath>
                    </m:oMathPara>
                  </a14:m>
                  <a:endParaRPr kumimoji="0" lang="en-US" altLang="zh-CN" sz="32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55" name="Rectangle 19">
                  <a:extLst>
                    <a:ext uri="{FF2B5EF4-FFF2-40B4-BE49-F238E27FC236}">
                      <a16:creationId xmlns:a16="http://schemas.microsoft.com/office/drawing/2014/main" id="{EF3EC3D2-2E0F-4C4D-A307-DB5C75AD7C46}"/>
                    </a:ext>
                  </a:extLst>
                </p:cNvPr>
                <p:cNvSpPr>
                  <a:spLocks noRot="1" noChangeAspect="1" noMove="1" noResize="1" noEditPoints="1" noAdjustHandles="1" noChangeArrowheads="1" noChangeShapeType="1" noTextEdit="1"/>
                </p:cNvSpPr>
                <p:nvPr/>
              </p:nvSpPr>
              <p:spPr bwMode="auto">
                <a:xfrm>
                  <a:off x="4859" y="973"/>
                  <a:ext cx="127" cy="170"/>
                </a:xfrm>
                <a:prstGeom prst="rect">
                  <a:avLst/>
                </a:prstGeom>
                <a:blipFill>
                  <a:blip r:embed="rId9"/>
                  <a:stretch>
                    <a:fillRect l="-43750" r="-37500" b="-318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Rectangle 20">
                  <a:extLst>
                    <a:ext uri="{FF2B5EF4-FFF2-40B4-BE49-F238E27FC236}">
                      <a16:creationId xmlns:a16="http://schemas.microsoft.com/office/drawing/2014/main" id="{AB66DD43-A7A1-42B3-9F7D-DA8C316AD7D6}"/>
                    </a:ext>
                  </a:extLst>
                </p:cNvPr>
                <p:cNvSpPr>
                  <a:spLocks noChangeArrowheads="1"/>
                </p:cNvSpPr>
                <p:nvPr/>
              </p:nvSpPr>
              <p:spPr bwMode="auto">
                <a:xfrm>
                  <a:off x="4859" y="1464"/>
                  <a:ext cx="127" cy="1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3200" b="0">
                    <a:ea typeface="SimSun" panose="02010600030101010101" pitchFamily="2" charset="-122"/>
                  </a:endParaRPr>
                </a:p>
              </p:txBody>
            </p:sp>
          </mc:Choice>
          <mc:Fallback xmlns="">
            <p:sp>
              <p:nvSpPr>
                <p:cNvPr id="56" name="Rectangle 20">
                  <a:extLst>
                    <a:ext uri="{FF2B5EF4-FFF2-40B4-BE49-F238E27FC236}">
                      <a16:creationId xmlns:a16="http://schemas.microsoft.com/office/drawing/2014/main" id="{AB66DD43-A7A1-42B3-9F7D-DA8C316AD7D6}"/>
                    </a:ext>
                  </a:extLst>
                </p:cNvPr>
                <p:cNvSpPr>
                  <a:spLocks noRot="1" noChangeAspect="1" noMove="1" noResize="1" noEditPoints="1" noAdjustHandles="1" noChangeArrowheads="1" noChangeShapeType="1" noTextEdit="1"/>
                </p:cNvSpPr>
                <p:nvPr/>
              </p:nvSpPr>
              <p:spPr bwMode="auto">
                <a:xfrm>
                  <a:off x="4859" y="1464"/>
                  <a:ext cx="127" cy="175"/>
                </a:xfrm>
                <a:prstGeom prst="rect">
                  <a:avLst/>
                </a:prstGeom>
                <a:blipFill>
                  <a:blip r:embed="rId10"/>
                  <a:stretch>
                    <a:fillRect l="-43750" r="-37500" b="-304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7" name="Freeform 21">
              <a:extLst>
                <a:ext uri="{FF2B5EF4-FFF2-40B4-BE49-F238E27FC236}">
                  <a16:creationId xmlns:a16="http://schemas.microsoft.com/office/drawing/2014/main" id="{70973DDC-545B-4516-B340-1CFD7C62C5C4}"/>
                </a:ext>
              </a:extLst>
            </p:cNvPr>
            <p:cNvSpPr>
              <a:spLocks/>
            </p:cNvSpPr>
            <p:nvPr/>
          </p:nvSpPr>
          <p:spPr bwMode="auto">
            <a:xfrm>
              <a:off x="3371" y="872"/>
              <a:ext cx="616" cy="816"/>
            </a:xfrm>
            <a:custGeom>
              <a:avLst/>
              <a:gdLst>
                <a:gd name="T0" fmla="*/ 8 w 616"/>
                <a:gd name="T1" fmla="*/ 0 h 816"/>
                <a:gd name="T2" fmla="*/ 6 w 616"/>
                <a:gd name="T3" fmla="*/ 0 h 816"/>
                <a:gd name="T4" fmla="*/ 3 w 616"/>
                <a:gd name="T5" fmla="*/ 3 h 816"/>
                <a:gd name="T6" fmla="*/ 0 w 616"/>
                <a:gd name="T7" fmla="*/ 5 h 816"/>
                <a:gd name="T8" fmla="*/ 0 w 616"/>
                <a:gd name="T9" fmla="*/ 811 h 816"/>
                <a:gd name="T10" fmla="*/ 3 w 616"/>
                <a:gd name="T11" fmla="*/ 814 h 816"/>
                <a:gd name="T12" fmla="*/ 6 w 616"/>
                <a:gd name="T13" fmla="*/ 816 h 816"/>
                <a:gd name="T14" fmla="*/ 611 w 616"/>
                <a:gd name="T15" fmla="*/ 816 h 816"/>
                <a:gd name="T16" fmla="*/ 613 w 616"/>
                <a:gd name="T17" fmla="*/ 814 h 816"/>
                <a:gd name="T18" fmla="*/ 616 w 616"/>
                <a:gd name="T19" fmla="*/ 811 h 816"/>
                <a:gd name="T20" fmla="*/ 616 w 616"/>
                <a:gd name="T21" fmla="*/ 5 h 816"/>
                <a:gd name="T22" fmla="*/ 613 w 616"/>
                <a:gd name="T23" fmla="*/ 3 h 816"/>
                <a:gd name="T24" fmla="*/ 611 w 616"/>
                <a:gd name="T25" fmla="*/ 0 h 816"/>
                <a:gd name="T26" fmla="*/ 608 w 616"/>
                <a:gd name="T27" fmla="*/ 0 h 816"/>
                <a:gd name="T28" fmla="*/ 8 w 616"/>
                <a:gd name="T29" fmla="*/ 0 h 816"/>
                <a:gd name="T30" fmla="*/ 8 w 616"/>
                <a:gd name="T31" fmla="*/ 16 h 816"/>
                <a:gd name="T32" fmla="*/ 608 w 616"/>
                <a:gd name="T33" fmla="*/ 16 h 816"/>
                <a:gd name="T34" fmla="*/ 600 w 616"/>
                <a:gd name="T35" fmla="*/ 8 h 816"/>
                <a:gd name="T36" fmla="*/ 600 w 616"/>
                <a:gd name="T37" fmla="*/ 808 h 816"/>
                <a:gd name="T38" fmla="*/ 608 w 616"/>
                <a:gd name="T39" fmla="*/ 800 h 816"/>
                <a:gd name="T40" fmla="*/ 8 w 616"/>
                <a:gd name="T41" fmla="*/ 800 h 816"/>
                <a:gd name="T42" fmla="*/ 16 w 616"/>
                <a:gd name="T43" fmla="*/ 808 h 816"/>
                <a:gd name="T44" fmla="*/ 16 w 616"/>
                <a:gd name="T45" fmla="*/ 8 h 816"/>
                <a:gd name="T46" fmla="*/ 8 w 616"/>
                <a:gd name="T47" fmla="*/ 16 h 816"/>
                <a:gd name="T48" fmla="*/ 8 w 616"/>
                <a:gd name="T49" fmla="*/ 0 h 8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6"/>
                <a:gd name="T76" fmla="*/ 0 h 816"/>
                <a:gd name="T77" fmla="*/ 616 w 616"/>
                <a:gd name="T78" fmla="*/ 816 h 8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6" h="816">
                  <a:moveTo>
                    <a:pt x="8" y="0"/>
                  </a:moveTo>
                  <a:lnTo>
                    <a:pt x="6" y="0"/>
                  </a:lnTo>
                  <a:lnTo>
                    <a:pt x="3" y="3"/>
                  </a:lnTo>
                  <a:lnTo>
                    <a:pt x="0" y="5"/>
                  </a:lnTo>
                  <a:lnTo>
                    <a:pt x="0" y="811"/>
                  </a:lnTo>
                  <a:lnTo>
                    <a:pt x="3" y="814"/>
                  </a:lnTo>
                  <a:lnTo>
                    <a:pt x="6" y="816"/>
                  </a:lnTo>
                  <a:lnTo>
                    <a:pt x="611" y="816"/>
                  </a:lnTo>
                  <a:lnTo>
                    <a:pt x="613" y="814"/>
                  </a:lnTo>
                  <a:lnTo>
                    <a:pt x="616" y="811"/>
                  </a:lnTo>
                  <a:lnTo>
                    <a:pt x="616" y="5"/>
                  </a:lnTo>
                  <a:lnTo>
                    <a:pt x="613" y="3"/>
                  </a:lnTo>
                  <a:lnTo>
                    <a:pt x="611" y="0"/>
                  </a:lnTo>
                  <a:lnTo>
                    <a:pt x="608" y="0"/>
                  </a:lnTo>
                  <a:lnTo>
                    <a:pt x="8" y="0"/>
                  </a:lnTo>
                  <a:lnTo>
                    <a:pt x="8" y="16"/>
                  </a:lnTo>
                  <a:lnTo>
                    <a:pt x="608" y="16"/>
                  </a:lnTo>
                  <a:lnTo>
                    <a:pt x="600" y="8"/>
                  </a:lnTo>
                  <a:lnTo>
                    <a:pt x="600" y="808"/>
                  </a:lnTo>
                  <a:lnTo>
                    <a:pt x="608" y="800"/>
                  </a:lnTo>
                  <a:lnTo>
                    <a:pt x="8" y="800"/>
                  </a:lnTo>
                  <a:lnTo>
                    <a:pt x="16" y="808"/>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Rectangle 22">
              <a:extLst>
                <a:ext uri="{FF2B5EF4-FFF2-40B4-BE49-F238E27FC236}">
                  <a16:creationId xmlns:a16="http://schemas.microsoft.com/office/drawing/2014/main" id="{9FC3440E-2818-4482-8748-CC402221492A}"/>
                </a:ext>
              </a:extLst>
            </p:cNvPr>
            <p:cNvSpPr>
              <a:spLocks noChangeArrowheads="1"/>
            </p:cNvSpPr>
            <p:nvPr/>
          </p:nvSpPr>
          <p:spPr bwMode="auto">
            <a:xfrm>
              <a:off x="3423" y="1403"/>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59" name="Rectangle 24">
                  <a:extLst>
                    <a:ext uri="{FF2B5EF4-FFF2-40B4-BE49-F238E27FC236}">
                      <a16:creationId xmlns:a16="http://schemas.microsoft.com/office/drawing/2014/main" id="{4FBD27A0-07E0-475E-ACEA-D9D6AC0CA52D}"/>
                    </a:ext>
                  </a:extLst>
                </p:cNvPr>
                <p:cNvSpPr>
                  <a:spLocks noChangeArrowheads="1"/>
                </p:cNvSpPr>
                <p:nvPr/>
              </p:nvSpPr>
              <p:spPr bwMode="auto">
                <a:xfrm>
                  <a:off x="3830" y="953"/>
                  <a:ext cx="127" cy="1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cs typeface="+mn-cs"/>
                          </a:rPr>
                          <m:t>𝐐</m:t>
                        </m:r>
                      </m:oMath>
                    </m:oMathPara>
                  </a14:m>
                  <a:endParaRPr kumimoji="0" lang="en-US" altLang="zh-CN" sz="3200" i="0" u="none" strike="noStrike" kern="1200" cap="none" spc="0" normalizeH="0" baseline="-25000" noProof="0">
                    <a:ln>
                      <a:noFill/>
                    </a:ln>
                    <a:solidFill>
                      <a:srgbClr val="008000"/>
                    </a:solidFill>
                    <a:effectLst/>
                    <a:uLnTx/>
                    <a:uFillTx/>
                    <a:ea typeface="SimSun" panose="02010600030101010101" pitchFamily="2" charset="-122"/>
                    <a:cs typeface="+mn-cs"/>
                  </a:endParaRPr>
                </a:p>
              </p:txBody>
            </p:sp>
          </mc:Choice>
          <mc:Fallback xmlns="">
            <p:sp>
              <p:nvSpPr>
                <p:cNvPr id="59" name="Rectangle 24">
                  <a:extLst>
                    <a:ext uri="{FF2B5EF4-FFF2-40B4-BE49-F238E27FC236}">
                      <a16:creationId xmlns:a16="http://schemas.microsoft.com/office/drawing/2014/main" id="{4FBD27A0-07E0-475E-ACEA-D9D6AC0CA52D}"/>
                    </a:ext>
                  </a:extLst>
                </p:cNvPr>
                <p:cNvSpPr>
                  <a:spLocks noRot="1" noChangeAspect="1" noMove="1" noResize="1" noEditPoints="1" noAdjustHandles="1" noChangeArrowheads="1" noChangeShapeType="1" noTextEdit="1"/>
                </p:cNvSpPr>
                <p:nvPr/>
              </p:nvSpPr>
              <p:spPr bwMode="auto">
                <a:xfrm>
                  <a:off x="3830" y="953"/>
                  <a:ext cx="127" cy="170"/>
                </a:xfrm>
                <a:prstGeom prst="rect">
                  <a:avLst/>
                </a:prstGeom>
                <a:blipFill>
                  <a:blip r:embed="rId11"/>
                  <a:stretch>
                    <a:fillRect l="-35294" r="-29412"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Rectangle 25">
                  <a:extLst>
                    <a:ext uri="{FF2B5EF4-FFF2-40B4-BE49-F238E27FC236}">
                      <a16:creationId xmlns:a16="http://schemas.microsoft.com/office/drawing/2014/main" id="{6B897F5F-F6D7-4B4E-ACC4-3C62C6D090AA}"/>
                    </a:ext>
                  </a:extLst>
                </p:cNvPr>
                <p:cNvSpPr>
                  <a:spLocks noChangeArrowheads="1"/>
                </p:cNvSpPr>
                <p:nvPr/>
              </p:nvSpPr>
              <p:spPr bwMode="auto">
                <a:xfrm>
                  <a:off x="3830" y="1393"/>
                  <a:ext cx="127" cy="1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kumimoji="0" lang="en-US" altLang="zh-CN" sz="32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60" name="Rectangle 25">
                  <a:extLst>
                    <a:ext uri="{FF2B5EF4-FFF2-40B4-BE49-F238E27FC236}">
                      <a16:creationId xmlns:a16="http://schemas.microsoft.com/office/drawing/2014/main" id="{6B897F5F-F6D7-4B4E-ACC4-3C62C6D090AA}"/>
                    </a:ext>
                  </a:extLst>
                </p:cNvPr>
                <p:cNvSpPr>
                  <a:spLocks noRot="1" noChangeAspect="1" noMove="1" noResize="1" noEditPoints="1" noAdjustHandles="1" noChangeArrowheads="1" noChangeShapeType="1" noTextEdit="1"/>
                </p:cNvSpPr>
                <p:nvPr/>
              </p:nvSpPr>
              <p:spPr bwMode="auto">
                <a:xfrm>
                  <a:off x="3830" y="1393"/>
                  <a:ext cx="127" cy="175"/>
                </a:xfrm>
                <a:prstGeom prst="rect">
                  <a:avLst/>
                </a:prstGeom>
                <a:blipFill>
                  <a:blip r:embed="rId12"/>
                  <a:stretch>
                    <a:fillRect l="-35294" r="-29412" b="-304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1" name="Freeform 26">
              <a:extLst>
                <a:ext uri="{FF2B5EF4-FFF2-40B4-BE49-F238E27FC236}">
                  <a16:creationId xmlns:a16="http://schemas.microsoft.com/office/drawing/2014/main" id="{CC91A9C2-7F94-480C-9E3F-26E53C923466}"/>
                </a:ext>
              </a:extLst>
            </p:cNvPr>
            <p:cNvSpPr>
              <a:spLocks/>
            </p:cNvSpPr>
            <p:nvPr/>
          </p:nvSpPr>
          <p:spPr bwMode="auto">
            <a:xfrm>
              <a:off x="3243" y="1488"/>
              <a:ext cx="140" cy="16"/>
            </a:xfrm>
            <a:custGeom>
              <a:avLst/>
              <a:gdLst>
                <a:gd name="T0" fmla="*/ 8 w 140"/>
                <a:gd name="T1" fmla="*/ 0 h 16"/>
                <a:gd name="T2" fmla="*/ 6 w 140"/>
                <a:gd name="T3" fmla="*/ 0 h 16"/>
                <a:gd name="T4" fmla="*/ 3 w 140"/>
                <a:gd name="T5" fmla="*/ 3 h 16"/>
                <a:gd name="T6" fmla="*/ 0 w 140"/>
                <a:gd name="T7" fmla="*/ 5 h 16"/>
                <a:gd name="T8" fmla="*/ 0 w 140"/>
                <a:gd name="T9" fmla="*/ 11 h 16"/>
                <a:gd name="T10" fmla="*/ 3 w 140"/>
                <a:gd name="T11" fmla="*/ 13 h 16"/>
                <a:gd name="T12" fmla="*/ 6 w 140"/>
                <a:gd name="T13" fmla="*/ 16 h 16"/>
                <a:gd name="T14" fmla="*/ 135 w 140"/>
                <a:gd name="T15" fmla="*/ 16 h 16"/>
                <a:gd name="T16" fmla="*/ 138 w 140"/>
                <a:gd name="T17" fmla="*/ 13 h 16"/>
                <a:gd name="T18" fmla="*/ 140 w 140"/>
                <a:gd name="T19" fmla="*/ 11 h 16"/>
                <a:gd name="T20" fmla="*/ 140 w 140"/>
                <a:gd name="T21" fmla="*/ 5 h 16"/>
                <a:gd name="T22" fmla="*/ 138 w 140"/>
                <a:gd name="T23" fmla="*/ 3 h 16"/>
                <a:gd name="T24" fmla="*/ 135 w 140"/>
                <a:gd name="T25" fmla="*/ 0 h 16"/>
                <a:gd name="T26" fmla="*/ 132 w 140"/>
                <a:gd name="T27" fmla="*/ 0 h 16"/>
                <a:gd name="T28" fmla="*/ 8 w 14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16"/>
                <a:gd name="T47" fmla="*/ 140 w 14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16">
                  <a:moveTo>
                    <a:pt x="8" y="0"/>
                  </a:moveTo>
                  <a:lnTo>
                    <a:pt x="6" y="0"/>
                  </a:lnTo>
                  <a:lnTo>
                    <a:pt x="3" y="3"/>
                  </a:lnTo>
                  <a:lnTo>
                    <a:pt x="0" y="5"/>
                  </a:lnTo>
                  <a:lnTo>
                    <a:pt x="0" y="11"/>
                  </a:lnTo>
                  <a:lnTo>
                    <a:pt x="3" y="13"/>
                  </a:lnTo>
                  <a:lnTo>
                    <a:pt x="6" y="16"/>
                  </a:lnTo>
                  <a:lnTo>
                    <a:pt x="135" y="16"/>
                  </a:lnTo>
                  <a:lnTo>
                    <a:pt x="138" y="13"/>
                  </a:lnTo>
                  <a:lnTo>
                    <a:pt x="140" y="11"/>
                  </a:lnTo>
                  <a:lnTo>
                    <a:pt x="140" y="5"/>
                  </a:lnTo>
                  <a:lnTo>
                    <a:pt x="138" y="3"/>
                  </a:lnTo>
                  <a:lnTo>
                    <a:pt x="135" y="0"/>
                  </a:lnTo>
                  <a:lnTo>
                    <a:pt x="13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Rectangle 27">
              <a:extLst>
                <a:ext uri="{FF2B5EF4-FFF2-40B4-BE49-F238E27FC236}">
                  <a16:creationId xmlns:a16="http://schemas.microsoft.com/office/drawing/2014/main" id="{03E8B380-367D-4CA8-B4C6-2F02D37E7BB6}"/>
                </a:ext>
              </a:extLst>
            </p:cNvPr>
            <p:cNvSpPr>
              <a:spLocks noChangeArrowheads="1"/>
            </p:cNvSpPr>
            <p:nvPr/>
          </p:nvSpPr>
          <p:spPr bwMode="auto">
            <a:xfrm>
              <a:off x="2865" y="1403"/>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63" name="Rectangle 28">
              <a:extLst>
                <a:ext uri="{FF2B5EF4-FFF2-40B4-BE49-F238E27FC236}">
                  <a16:creationId xmlns:a16="http://schemas.microsoft.com/office/drawing/2014/main" id="{66D7CC92-BC71-466F-B9EC-18C1941C28D6}"/>
                </a:ext>
              </a:extLst>
            </p:cNvPr>
            <p:cNvSpPr>
              <a:spLocks noChangeArrowheads="1"/>
            </p:cNvSpPr>
            <p:nvPr/>
          </p:nvSpPr>
          <p:spPr bwMode="auto">
            <a:xfrm>
              <a:off x="2873" y="939"/>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D</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64" name="Rectangle 30">
                  <a:extLst>
                    <a:ext uri="{FF2B5EF4-FFF2-40B4-BE49-F238E27FC236}">
                      <a16:creationId xmlns:a16="http://schemas.microsoft.com/office/drawing/2014/main" id="{3443A186-CF43-44C6-A4E0-06BFBBA8F6B9}"/>
                    </a:ext>
                  </a:extLst>
                </p:cNvPr>
                <p:cNvSpPr>
                  <a:spLocks noChangeArrowheads="1"/>
                </p:cNvSpPr>
                <p:nvPr/>
              </p:nvSpPr>
              <p:spPr bwMode="auto">
                <a:xfrm>
                  <a:off x="5298" y="973"/>
                  <a:ext cx="127" cy="1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oMath>
                    </m:oMathPara>
                  </a14:m>
                  <a:endParaRPr kumimoji="0" lang="en-US" altLang="zh-CN" sz="32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64" name="Rectangle 30">
                  <a:extLst>
                    <a:ext uri="{FF2B5EF4-FFF2-40B4-BE49-F238E27FC236}">
                      <a16:creationId xmlns:a16="http://schemas.microsoft.com/office/drawing/2014/main" id="{3443A186-CF43-44C6-A4E0-06BFBBA8F6B9}"/>
                    </a:ext>
                  </a:extLst>
                </p:cNvPr>
                <p:cNvSpPr>
                  <a:spLocks noRot="1" noChangeAspect="1" noMove="1" noResize="1" noEditPoints="1" noAdjustHandles="1" noChangeArrowheads="1" noChangeShapeType="1" noTextEdit="1"/>
                </p:cNvSpPr>
                <p:nvPr/>
              </p:nvSpPr>
              <p:spPr bwMode="auto">
                <a:xfrm>
                  <a:off x="5298" y="973"/>
                  <a:ext cx="127" cy="170"/>
                </a:xfrm>
                <a:prstGeom prst="rect">
                  <a:avLst/>
                </a:prstGeom>
                <a:blipFill>
                  <a:blip r:embed="rId9"/>
                  <a:stretch>
                    <a:fillRect l="-35294" r="-35294" b="-318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5" name="Rectangle 31">
              <a:extLst>
                <a:ext uri="{FF2B5EF4-FFF2-40B4-BE49-F238E27FC236}">
                  <a16:creationId xmlns:a16="http://schemas.microsoft.com/office/drawing/2014/main" id="{BACA11A8-B9FA-437A-8D2F-3D8D08915DB6}"/>
                </a:ext>
              </a:extLst>
            </p:cNvPr>
            <p:cNvSpPr>
              <a:spLocks noChangeArrowheads="1"/>
            </p:cNvSpPr>
            <p:nvPr/>
          </p:nvSpPr>
          <p:spPr bwMode="auto">
            <a:xfrm>
              <a:off x="3425" y="963"/>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D</a:t>
              </a:r>
              <a:endParaRPr lang="en-US" altLang="zh-CN" sz="3200" b="0">
                <a:ea typeface="SimSun" panose="02010600030101010101" pitchFamily="2" charset="-122"/>
              </a:endParaRPr>
            </a:p>
          </p:txBody>
        </p:sp>
        <p:sp>
          <p:nvSpPr>
            <p:cNvPr id="67" name="Line 33">
              <a:extLst>
                <a:ext uri="{FF2B5EF4-FFF2-40B4-BE49-F238E27FC236}">
                  <a16:creationId xmlns:a16="http://schemas.microsoft.com/office/drawing/2014/main" id="{4DEEAD40-B2A1-4EB7-9EB3-92E876A0C955}"/>
                </a:ext>
              </a:extLst>
            </p:cNvPr>
            <p:cNvSpPr>
              <a:spLocks noChangeShapeType="1"/>
            </p:cNvSpPr>
            <p:nvPr/>
          </p:nvSpPr>
          <p:spPr bwMode="auto">
            <a:xfrm>
              <a:off x="5016" y="1562"/>
              <a:ext cx="25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68" name="Rectangle 35">
                  <a:extLst>
                    <a:ext uri="{FF2B5EF4-FFF2-40B4-BE49-F238E27FC236}">
                      <a16:creationId xmlns:a16="http://schemas.microsoft.com/office/drawing/2014/main" id="{63491C52-D795-4C2D-9C0B-C2B1E8901874}"/>
                    </a:ext>
                  </a:extLst>
                </p:cNvPr>
                <p:cNvSpPr>
                  <a:spLocks noChangeArrowheads="1"/>
                </p:cNvSpPr>
                <p:nvPr/>
              </p:nvSpPr>
              <p:spPr bwMode="auto">
                <a:xfrm>
                  <a:off x="5290" y="1467"/>
                  <a:ext cx="127" cy="1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3200" b="0">
                    <a:ea typeface="SimSun" panose="02010600030101010101" pitchFamily="2" charset="-122"/>
                  </a:endParaRPr>
                </a:p>
              </p:txBody>
            </p:sp>
          </mc:Choice>
          <mc:Fallback xmlns="">
            <p:sp>
              <p:nvSpPr>
                <p:cNvPr id="68" name="Rectangle 35">
                  <a:extLst>
                    <a:ext uri="{FF2B5EF4-FFF2-40B4-BE49-F238E27FC236}">
                      <a16:creationId xmlns:a16="http://schemas.microsoft.com/office/drawing/2014/main" id="{63491C52-D795-4C2D-9C0B-C2B1E8901874}"/>
                    </a:ext>
                  </a:extLst>
                </p:cNvPr>
                <p:cNvSpPr>
                  <a:spLocks noRot="1" noChangeAspect="1" noMove="1" noResize="1" noEditPoints="1" noAdjustHandles="1" noChangeArrowheads="1" noChangeShapeType="1" noTextEdit="1"/>
                </p:cNvSpPr>
                <p:nvPr/>
              </p:nvSpPr>
              <p:spPr bwMode="auto">
                <a:xfrm>
                  <a:off x="5290" y="1467"/>
                  <a:ext cx="127" cy="175"/>
                </a:xfrm>
                <a:prstGeom prst="rect">
                  <a:avLst/>
                </a:prstGeom>
                <a:blipFill>
                  <a:blip r:embed="rId13"/>
                  <a:stretch>
                    <a:fillRect l="-35294" r="-35294" b="-304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69" name="Group 37">
              <a:extLst>
                <a:ext uri="{FF2B5EF4-FFF2-40B4-BE49-F238E27FC236}">
                  <a16:creationId xmlns:a16="http://schemas.microsoft.com/office/drawing/2014/main" id="{4DE9BA7B-33AA-46EB-BC4C-2827102A8A70}"/>
                </a:ext>
              </a:extLst>
            </p:cNvPr>
            <p:cNvGrpSpPr>
              <a:grpSpLocks noChangeAspect="1"/>
            </p:cNvGrpSpPr>
            <p:nvPr/>
          </p:nvGrpSpPr>
          <p:grpSpPr bwMode="auto">
            <a:xfrm>
              <a:off x="3728" y="1848"/>
              <a:ext cx="334" cy="334"/>
              <a:chOff x="1968" y="1507"/>
              <a:chExt cx="480" cy="480"/>
            </a:xfrm>
          </p:grpSpPr>
          <p:sp>
            <p:nvSpPr>
              <p:cNvPr id="72" name="AutoShape 38">
                <a:extLst>
                  <a:ext uri="{FF2B5EF4-FFF2-40B4-BE49-F238E27FC236}">
                    <a16:creationId xmlns:a16="http://schemas.microsoft.com/office/drawing/2014/main" id="{2A2C0403-D539-49A0-BB30-DBBB46701409}"/>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73" name="Oval 39">
                <a:extLst>
                  <a:ext uri="{FF2B5EF4-FFF2-40B4-BE49-F238E27FC236}">
                    <a16:creationId xmlns:a16="http://schemas.microsoft.com/office/drawing/2014/main" id="{16E0CE72-18EA-497A-A26E-CE759C6B8E05}"/>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grpSp>
        <p:sp>
          <p:nvSpPr>
            <p:cNvPr id="70" name="Oval 42">
              <a:extLst>
                <a:ext uri="{FF2B5EF4-FFF2-40B4-BE49-F238E27FC236}">
                  <a16:creationId xmlns:a16="http://schemas.microsoft.com/office/drawing/2014/main" id="{F79575F0-3A08-406B-B049-11B20AE0D776}"/>
                </a:ext>
              </a:extLst>
            </p:cNvPr>
            <p:cNvSpPr>
              <a:spLocks noChangeArrowheads="1"/>
            </p:cNvSpPr>
            <p:nvPr/>
          </p:nvSpPr>
          <p:spPr bwMode="auto">
            <a:xfrm>
              <a:off x="3216" y="1472"/>
              <a:ext cx="48" cy="48"/>
            </a:xfrm>
            <a:prstGeom prst="ellipse">
              <a:avLst/>
            </a:prstGeom>
            <a:solidFill>
              <a:schemeClr val="tx1"/>
            </a:solidFill>
            <a:ln w="9525">
              <a:solidFill>
                <a:schemeClr val="tx1"/>
              </a:solidFill>
              <a:round/>
              <a:headEnd/>
              <a:tailEnd/>
            </a:ln>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71" name="Line 43">
              <a:extLst>
                <a:ext uri="{FF2B5EF4-FFF2-40B4-BE49-F238E27FC236}">
                  <a16:creationId xmlns:a16="http://schemas.microsoft.com/office/drawing/2014/main" id="{9B65888C-E2F9-4EDE-85D9-55EA558C180A}"/>
                </a:ext>
              </a:extLst>
            </p:cNvPr>
            <p:cNvSpPr>
              <a:spLocks noChangeShapeType="1"/>
            </p:cNvSpPr>
            <p:nvPr/>
          </p:nvSpPr>
          <p:spPr bwMode="auto">
            <a:xfrm flipV="1">
              <a:off x="3248" y="1520"/>
              <a:ext cx="0" cy="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 name="箭头: 右 3">
            <a:extLst>
              <a:ext uri="{FF2B5EF4-FFF2-40B4-BE49-F238E27FC236}">
                <a16:creationId xmlns:a16="http://schemas.microsoft.com/office/drawing/2014/main" id="{FFDF84EC-82A0-46F1-BA30-4312F62D048F}"/>
              </a:ext>
            </a:extLst>
          </p:cNvPr>
          <p:cNvSpPr/>
          <p:nvPr/>
        </p:nvSpPr>
        <p:spPr bwMode="auto">
          <a:xfrm>
            <a:off x="4430009" y="3164401"/>
            <a:ext cx="306625" cy="164264"/>
          </a:xfrm>
          <a:prstGeom prst="rightArrow">
            <a:avLst/>
          </a:prstGeom>
          <a:solidFill>
            <a:srgbClr val="3333FF"/>
          </a:solidFill>
          <a:ln w="1588"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219408936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643" y="1188515"/>
            <a:ext cx="8120091" cy="5546287"/>
          </a:xfrm>
        </p:spPr>
        <p:txBody>
          <a:bodyPr/>
          <a:lstStyle/>
          <a:p>
            <a:r>
              <a:rPr lang="en-US" altLang="zh-CN" sz="2000"/>
              <a:t>Formed by adding inverter to clock input</a:t>
            </a:r>
          </a:p>
          <a:p>
            <a:endParaRPr lang="en-US" altLang="zh-CN" sz="2000"/>
          </a:p>
          <a:p>
            <a:endParaRPr lang="en-US" altLang="zh-CN" sz="2000"/>
          </a:p>
          <a:p>
            <a:endParaRPr lang="en-US" altLang="zh-CN" sz="2000"/>
          </a:p>
          <a:p>
            <a:endParaRPr lang="en-US" altLang="zh-CN" sz="2000"/>
          </a:p>
          <a:p>
            <a:endParaRPr lang="en-US" altLang="zh-CN" sz="2000"/>
          </a:p>
          <a:p>
            <a:endParaRPr lang="en-US" altLang="zh-CN" sz="2000"/>
          </a:p>
          <a:p>
            <a:endParaRPr lang="en-US" altLang="zh-CN" sz="2000"/>
          </a:p>
          <a:p>
            <a:endParaRPr lang="en-US" altLang="zh-CN" sz="2000"/>
          </a:p>
          <a:p>
            <a:pPr marL="0" indent="0">
              <a:buNone/>
            </a:pPr>
            <a:endParaRPr lang="en-US" altLang="zh-CN" sz="2000"/>
          </a:p>
          <a:p>
            <a:r>
              <a:rPr lang="en-US" altLang="zh-CN" sz="2000"/>
              <a:t>Q changes to the value on D applied at the positive clock edge within timing constraints to be specified</a:t>
            </a:r>
          </a:p>
          <a:p>
            <a:r>
              <a:rPr lang="en-US" altLang="zh-CN" sz="2000"/>
              <a:t>Our choice as the </a:t>
            </a:r>
            <a:r>
              <a:rPr lang="en-US" altLang="zh-CN" sz="2000" b="1"/>
              <a:t>standard flip-flop </a:t>
            </a:r>
            <a:r>
              <a:rPr lang="en-US" altLang="zh-CN" sz="2000"/>
              <a:t>for most sequential circuits</a:t>
            </a:r>
          </a:p>
          <a:p>
            <a:endParaRPr lang="en-US" altLang="zh-CN" sz="2000"/>
          </a:p>
          <a:p>
            <a:endParaRPr lang="en-US" altLang="zh-CN" sz="2000"/>
          </a:p>
        </p:txBody>
      </p:sp>
      <p:sp>
        <p:nvSpPr>
          <p:cNvPr id="2" name="Title 1"/>
          <p:cNvSpPr>
            <a:spLocks noGrp="1"/>
          </p:cNvSpPr>
          <p:nvPr>
            <p:ph type="title"/>
          </p:nvPr>
        </p:nvSpPr>
        <p:spPr>
          <a:xfrm>
            <a:off x="525643" y="83141"/>
            <a:ext cx="7970400" cy="1020763"/>
          </a:xfrm>
        </p:spPr>
        <p:txBody>
          <a:bodyPr/>
          <a:lstStyle/>
          <a:p>
            <a:r>
              <a:rPr lang="en-US"/>
              <a:t>Positive-Edge Triggered D Flip-Flop</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39</a:t>
            </a:fld>
            <a:endParaRPr lang="en-US" altLang="zh-CN" sz="1600"/>
          </a:p>
        </p:txBody>
      </p:sp>
      <p:grpSp>
        <p:nvGrpSpPr>
          <p:cNvPr id="32" name="组合 31">
            <a:extLst>
              <a:ext uri="{FF2B5EF4-FFF2-40B4-BE49-F238E27FC236}">
                <a16:creationId xmlns:a16="http://schemas.microsoft.com/office/drawing/2014/main" id="{3A02B579-334A-4932-BE58-D382FCDCC00C}"/>
              </a:ext>
            </a:extLst>
          </p:cNvPr>
          <p:cNvGrpSpPr/>
          <p:nvPr/>
        </p:nvGrpSpPr>
        <p:grpSpPr>
          <a:xfrm>
            <a:off x="2057236" y="2157598"/>
            <a:ext cx="4907214" cy="2079625"/>
            <a:chOff x="1409183" y="2217828"/>
            <a:chExt cx="4907214" cy="2079625"/>
          </a:xfrm>
        </p:grpSpPr>
        <p:sp>
          <p:nvSpPr>
            <p:cNvPr id="43" name="Freeform 5">
              <a:extLst>
                <a:ext uri="{FF2B5EF4-FFF2-40B4-BE49-F238E27FC236}">
                  <a16:creationId xmlns:a16="http://schemas.microsoft.com/office/drawing/2014/main" id="{10162EC9-3804-4A04-A264-B0302DFA8D78}"/>
                </a:ext>
              </a:extLst>
            </p:cNvPr>
            <p:cNvSpPr>
              <a:spLocks/>
            </p:cNvSpPr>
            <p:nvPr/>
          </p:nvSpPr>
          <p:spPr bwMode="auto">
            <a:xfrm>
              <a:off x="4001823" y="2482941"/>
              <a:ext cx="700087" cy="25400"/>
            </a:xfrm>
            <a:custGeom>
              <a:avLst/>
              <a:gdLst>
                <a:gd name="T0" fmla="*/ 8 w 441"/>
                <a:gd name="T1" fmla="*/ 0 h 16"/>
                <a:gd name="T2" fmla="*/ 5 w 441"/>
                <a:gd name="T3" fmla="*/ 0 h 16"/>
                <a:gd name="T4" fmla="*/ 3 w 441"/>
                <a:gd name="T5" fmla="*/ 2 h 16"/>
                <a:gd name="T6" fmla="*/ 0 w 441"/>
                <a:gd name="T7" fmla="*/ 5 h 16"/>
                <a:gd name="T8" fmla="*/ 0 w 441"/>
                <a:gd name="T9" fmla="*/ 10 h 16"/>
                <a:gd name="T10" fmla="*/ 3 w 441"/>
                <a:gd name="T11" fmla="*/ 13 h 16"/>
                <a:gd name="T12" fmla="*/ 5 w 441"/>
                <a:gd name="T13" fmla="*/ 16 h 16"/>
                <a:gd name="T14" fmla="*/ 436 w 441"/>
                <a:gd name="T15" fmla="*/ 16 h 16"/>
                <a:gd name="T16" fmla="*/ 439 w 441"/>
                <a:gd name="T17" fmla="*/ 13 h 16"/>
                <a:gd name="T18" fmla="*/ 441 w 441"/>
                <a:gd name="T19" fmla="*/ 10 h 16"/>
                <a:gd name="T20" fmla="*/ 441 w 441"/>
                <a:gd name="T21" fmla="*/ 5 h 16"/>
                <a:gd name="T22" fmla="*/ 439 w 441"/>
                <a:gd name="T23" fmla="*/ 2 h 16"/>
                <a:gd name="T24" fmla="*/ 436 w 441"/>
                <a:gd name="T25" fmla="*/ 0 h 16"/>
                <a:gd name="T26" fmla="*/ 433 w 441"/>
                <a:gd name="T27" fmla="*/ 0 h 16"/>
                <a:gd name="T28" fmla="*/ 8 w 4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
                <a:gd name="T46" fmla="*/ 0 h 16"/>
                <a:gd name="T47" fmla="*/ 441 w 4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 h="16">
                  <a:moveTo>
                    <a:pt x="8" y="0"/>
                  </a:moveTo>
                  <a:lnTo>
                    <a:pt x="5" y="0"/>
                  </a:lnTo>
                  <a:lnTo>
                    <a:pt x="3" y="2"/>
                  </a:lnTo>
                  <a:lnTo>
                    <a:pt x="0" y="5"/>
                  </a:lnTo>
                  <a:lnTo>
                    <a:pt x="0" y="10"/>
                  </a:lnTo>
                  <a:lnTo>
                    <a:pt x="3" y="13"/>
                  </a:lnTo>
                  <a:lnTo>
                    <a:pt x="5" y="16"/>
                  </a:lnTo>
                  <a:lnTo>
                    <a:pt x="436" y="16"/>
                  </a:lnTo>
                  <a:lnTo>
                    <a:pt x="439" y="13"/>
                  </a:lnTo>
                  <a:lnTo>
                    <a:pt x="441" y="10"/>
                  </a:lnTo>
                  <a:lnTo>
                    <a:pt x="441" y="5"/>
                  </a:lnTo>
                  <a:lnTo>
                    <a:pt x="439" y="2"/>
                  </a:lnTo>
                  <a:lnTo>
                    <a:pt x="436" y="0"/>
                  </a:lnTo>
                  <a:lnTo>
                    <a:pt x="4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6">
              <a:extLst>
                <a:ext uri="{FF2B5EF4-FFF2-40B4-BE49-F238E27FC236}">
                  <a16:creationId xmlns:a16="http://schemas.microsoft.com/office/drawing/2014/main" id="{E470D34D-7E01-4678-86F9-2B16AB11967F}"/>
                </a:ext>
              </a:extLst>
            </p:cNvPr>
            <p:cNvSpPr>
              <a:spLocks/>
            </p:cNvSpPr>
            <p:nvPr/>
          </p:nvSpPr>
          <p:spPr bwMode="auto">
            <a:xfrm>
              <a:off x="5652822" y="2522628"/>
              <a:ext cx="420687" cy="25400"/>
            </a:xfrm>
            <a:custGeom>
              <a:avLst/>
              <a:gdLst>
                <a:gd name="T0" fmla="*/ 8 w 265"/>
                <a:gd name="T1" fmla="*/ 0 h 16"/>
                <a:gd name="T2" fmla="*/ 5 w 265"/>
                <a:gd name="T3" fmla="*/ 0 h 16"/>
                <a:gd name="T4" fmla="*/ 2 w 265"/>
                <a:gd name="T5" fmla="*/ 3 h 16"/>
                <a:gd name="T6" fmla="*/ 0 w 265"/>
                <a:gd name="T7" fmla="*/ 5 h 16"/>
                <a:gd name="T8" fmla="*/ 0 w 265"/>
                <a:gd name="T9" fmla="*/ 11 h 16"/>
                <a:gd name="T10" fmla="*/ 2 w 265"/>
                <a:gd name="T11" fmla="*/ 13 h 16"/>
                <a:gd name="T12" fmla="*/ 5 w 265"/>
                <a:gd name="T13" fmla="*/ 16 h 16"/>
                <a:gd name="T14" fmla="*/ 259 w 265"/>
                <a:gd name="T15" fmla="*/ 16 h 16"/>
                <a:gd name="T16" fmla="*/ 262 w 265"/>
                <a:gd name="T17" fmla="*/ 13 h 16"/>
                <a:gd name="T18" fmla="*/ 265 w 265"/>
                <a:gd name="T19" fmla="*/ 11 h 16"/>
                <a:gd name="T20" fmla="*/ 265 w 265"/>
                <a:gd name="T21" fmla="*/ 5 h 16"/>
                <a:gd name="T22" fmla="*/ 262 w 265"/>
                <a:gd name="T23" fmla="*/ 3 h 16"/>
                <a:gd name="T24" fmla="*/ 259 w 265"/>
                <a:gd name="T25" fmla="*/ 0 h 16"/>
                <a:gd name="T26" fmla="*/ 257 w 265"/>
                <a:gd name="T27" fmla="*/ 0 h 16"/>
                <a:gd name="T28" fmla="*/ 8 w 265"/>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5"/>
                <a:gd name="T46" fmla="*/ 0 h 16"/>
                <a:gd name="T47" fmla="*/ 265 w 265"/>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5" h="16">
                  <a:moveTo>
                    <a:pt x="8" y="0"/>
                  </a:moveTo>
                  <a:lnTo>
                    <a:pt x="5" y="0"/>
                  </a:lnTo>
                  <a:lnTo>
                    <a:pt x="2" y="3"/>
                  </a:lnTo>
                  <a:lnTo>
                    <a:pt x="0" y="5"/>
                  </a:lnTo>
                  <a:lnTo>
                    <a:pt x="0" y="11"/>
                  </a:lnTo>
                  <a:lnTo>
                    <a:pt x="2" y="13"/>
                  </a:lnTo>
                  <a:lnTo>
                    <a:pt x="5" y="16"/>
                  </a:lnTo>
                  <a:lnTo>
                    <a:pt x="259" y="16"/>
                  </a:lnTo>
                  <a:lnTo>
                    <a:pt x="262" y="13"/>
                  </a:lnTo>
                  <a:lnTo>
                    <a:pt x="265" y="11"/>
                  </a:lnTo>
                  <a:lnTo>
                    <a:pt x="265" y="5"/>
                  </a:lnTo>
                  <a:lnTo>
                    <a:pt x="262" y="3"/>
                  </a:lnTo>
                  <a:lnTo>
                    <a:pt x="259" y="0"/>
                  </a:lnTo>
                  <a:lnTo>
                    <a:pt x="25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7">
              <a:extLst>
                <a:ext uri="{FF2B5EF4-FFF2-40B4-BE49-F238E27FC236}">
                  <a16:creationId xmlns:a16="http://schemas.microsoft.com/office/drawing/2014/main" id="{582E526E-ECE8-436F-BEF4-6E58732146F6}"/>
                </a:ext>
              </a:extLst>
            </p:cNvPr>
            <p:cNvSpPr>
              <a:spLocks/>
            </p:cNvSpPr>
            <p:nvPr/>
          </p:nvSpPr>
          <p:spPr bwMode="auto">
            <a:xfrm>
              <a:off x="1570118" y="2444841"/>
              <a:ext cx="1502911" cy="25400"/>
            </a:xfrm>
            <a:custGeom>
              <a:avLst/>
              <a:gdLst>
                <a:gd name="T0" fmla="*/ 8 w 365"/>
                <a:gd name="T1" fmla="*/ 0 h 16"/>
                <a:gd name="T2" fmla="*/ 6 w 365"/>
                <a:gd name="T3" fmla="*/ 0 h 16"/>
                <a:gd name="T4" fmla="*/ 3 w 365"/>
                <a:gd name="T5" fmla="*/ 2 h 16"/>
                <a:gd name="T6" fmla="*/ 0 w 365"/>
                <a:gd name="T7" fmla="*/ 5 h 16"/>
                <a:gd name="T8" fmla="*/ 0 w 365"/>
                <a:gd name="T9" fmla="*/ 10 h 16"/>
                <a:gd name="T10" fmla="*/ 3 w 365"/>
                <a:gd name="T11" fmla="*/ 13 h 16"/>
                <a:gd name="T12" fmla="*/ 6 w 365"/>
                <a:gd name="T13" fmla="*/ 16 h 16"/>
                <a:gd name="T14" fmla="*/ 360 w 365"/>
                <a:gd name="T15" fmla="*/ 16 h 16"/>
                <a:gd name="T16" fmla="*/ 363 w 365"/>
                <a:gd name="T17" fmla="*/ 13 h 16"/>
                <a:gd name="T18" fmla="*/ 365 w 365"/>
                <a:gd name="T19" fmla="*/ 10 h 16"/>
                <a:gd name="T20" fmla="*/ 365 w 365"/>
                <a:gd name="T21" fmla="*/ 5 h 16"/>
                <a:gd name="T22" fmla="*/ 363 w 365"/>
                <a:gd name="T23" fmla="*/ 2 h 16"/>
                <a:gd name="T24" fmla="*/ 360 w 365"/>
                <a:gd name="T25" fmla="*/ 0 h 16"/>
                <a:gd name="T26" fmla="*/ 357 w 365"/>
                <a:gd name="T27" fmla="*/ 0 h 16"/>
                <a:gd name="T28" fmla="*/ 8 w 365"/>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5"/>
                <a:gd name="T46" fmla="*/ 0 h 16"/>
                <a:gd name="T47" fmla="*/ 365 w 365"/>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5" h="16">
                  <a:moveTo>
                    <a:pt x="8" y="0"/>
                  </a:moveTo>
                  <a:lnTo>
                    <a:pt x="6" y="0"/>
                  </a:lnTo>
                  <a:lnTo>
                    <a:pt x="3" y="2"/>
                  </a:lnTo>
                  <a:lnTo>
                    <a:pt x="0" y="5"/>
                  </a:lnTo>
                  <a:lnTo>
                    <a:pt x="0" y="10"/>
                  </a:lnTo>
                  <a:lnTo>
                    <a:pt x="3" y="13"/>
                  </a:lnTo>
                  <a:lnTo>
                    <a:pt x="6" y="16"/>
                  </a:lnTo>
                  <a:lnTo>
                    <a:pt x="360" y="16"/>
                  </a:lnTo>
                  <a:lnTo>
                    <a:pt x="363" y="13"/>
                  </a:lnTo>
                  <a:lnTo>
                    <a:pt x="365" y="10"/>
                  </a:lnTo>
                  <a:lnTo>
                    <a:pt x="365" y="5"/>
                  </a:lnTo>
                  <a:lnTo>
                    <a:pt x="363" y="2"/>
                  </a:lnTo>
                  <a:lnTo>
                    <a:pt x="360" y="0"/>
                  </a:lnTo>
                  <a:lnTo>
                    <a:pt x="35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9">
              <a:extLst>
                <a:ext uri="{FF2B5EF4-FFF2-40B4-BE49-F238E27FC236}">
                  <a16:creationId xmlns:a16="http://schemas.microsoft.com/office/drawing/2014/main" id="{F7B07810-5F2C-47D4-874F-8103B66976B0}"/>
                </a:ext>
              </a:extLst>
            </p:cNvPr>
            <p:cNvSpPr>
              <a:spLocks/>
            </p:cNvSpPr>
            <p:nvPr/>
          </p:nvSpPr>
          <p:spPr bwMode="auto">
            <a:xfrm>
              <a:off x="2455598" y="3195728"/>
              <a:ext cx="422275" cy="25400"/>
            </a:xfrm>
            <a:custGeom>
              <a:avLst/>
              <a:gdLst>
                <a:gd name="T0" fmla="*/ 8 w 266"/>
                <a:gd name="T1" fmla="*/ 0 h 16"/>
                <a:gd name="T2" fmla="*/ 5 w 266"/>
                <a:gd name="T3" fmla="*/ 0 h 16"/>
                <a:gd name="T4" fmla="*/ 3 w 266"/>
                <a:gd name="T5" fmla="*/ 3 h 16"/>
                <a:gd name="T6" fmla="*/ 0 w 266"/>
                <a:gd name="T7" fmla="*/ 5 h 16"/>
                <a:gd name="T8" fmla="*/ 0 w 266"/>
                <a:gd name="T9" fmla="*/ 11 h 16"/>
                <a:gd name="T10" fmla="*/ 3 w 266"/>
                <a:gd name="T11" fmla="*/ 13 h 16"/>
                <a:gd name="T12" fmla="*/ 5 w 266"/>
                <a:gd name="T13" fmla="*/ 16 h 16"/>
                <a:gd name="T14" fmla="*/ 261 w 266"/>
                <a:gd name="T15" fmla="*/ 16 h 16"/>
                <a:gd name="T16" fmla="*/ 264 w 266"/>
                <a:gd name="T17" fmla="*/ 13 h 16"/>
                <a:gd name="T18" fmla="*/ 266 w 266"/>
                <a:gd name="T19" fmla="*/ 11 h 16"/>
                <a:gd name="T20" fmla="*/ 266 w 266"/>
                <a:gd name="T21" fmla="*/ 5 h 16"/>
                <a:gd name="T22" fmla="*/ 264 w 266"/>
                <a:gd name="T23" fmla="*/ 3 h 16"/>
                <a:gd name="T24" fmla="*/ 261 w 266"/>
                <a:gd name="T25" fmla="*/ 0 h 16"/>
                <a:gd name="T26" fmla="*/ 258 w 266"/>
                <a:gd name="T27" fmla="*/ 0 h 16"/>
                <a:gd name="T28" fmla="*/ 8 w 26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6"/>
                <a:gd name="T46" fmla="*/ 0 h 16"/>
                <a:gd name="T47" fmla="*/ 266 w 26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6" h="16">
                  <a:moveTo>
                    <a:pt x="8" y="0"/>
                  </a:moveTo>
                  <a:lnTo>
                    <a:pt x="5" y="0"/>
                  </a:lnTo>
                  <a:lnTo>
                    <a:pt x="3" y="3"/>
                  </a:lnTo>
                  <a:lnTo>
                    <a:pt x="0" y="5"/>
                  </a:lnTo>
                  <a:lnTo>
                    <a:pt x="0" y="11"/>
                  </a:lnTo>
                  <a:lnTo>
                    <a:pt x="3" y="13"/>
                  </a:lnTo>
                  <a:lnTo>
                    <a:pt x="5" y="16"/>
                  </a:lnTo>
                  <a:lnTo>
                    <a:pt x="261" y="16"/>
                  </a:lnTo>
                  <a:lnTo>
                    <a:pt x="264" y="13"/>
                  </a:lnTo>
                  <a:lnTo>
                    <a:pt x="266" y="11"/>
                  </a:lnTo>
                  <a:lnTo>
                    <a:pt x="266" y="5"/>
                  </a:lnTo>
                  <a:lnTo>
                    <a:pt x="264" y="3"/>
                  </a:lnTo>
                  <a:lnTo>
                    <a:pt x="261" y="0"/>
                  </a:lnTo>
                  <a:lnTo>
                    <a:pt x="25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11">
              <a:extLst>
                <a:ext uri="{FF2B5EF4-FFF2-40B4-BE49-F238E27FC236}">
                  <a16:creationId xmlns:a16="http://schemas.microsoft.com/office/drawing/2014/main" id="{09FFD583-5298-4D5C-864A-E4C454F3758B}"/>
                </a:ext>
              </a:extLst>
            </p:cNvPr>
            <p:cNvSpPr>
              <a:spLocks/>
            </p:cNvSpPr>
            <p:nvPr/>
          </p:nvSpPr>
          <p:spPr bwMode="auto">
            <a:xfrm>
              <a:off x="2852473" y="4032341"/>
              <a:ext cx="779462" cy="25400"/>
            </a:xfrm>
            <a:custGeom>
              <a:avLst/>
              <a:gdLst>
                <a:gd name="T0" fmla="*/ 8 w 491"/>
                <a:gd name="T1" fmla="*/ 0 h 16"/>
                <a:gd name="T2" fmla="*/ 6 w 491"/>
                <a:gd name="T3" fmla="*/ 0 h 16"/>
                <a:gd name="T4" fmla="*/ 3 w 491"/>
                <a:gd name="T5" fmla="*/ 3 h 16"/>
                <a:gd name="T6" fmla="*/ 0 w 491"/>
                <a:gd name="T7" fmla="*/ 5 h 16"/>
                <a:gd name="T8" fmla="*/ 0 w 491"/>
                <a:gd name="T9" fmla="*/ 11 h 16"/>
                <a:gd name="T10" fmla="*/ 3 w 491"/>
                <a:gd name="T11" fmla="*/ 13 h 16"/>
                <a:gd name="T12" fmla="*/ 6 w 491"/>
                <a:gd name="T13" fmla="*/ 16 h 16"/>
                <a:gd name="T14" fmla="*/ 486 w 491"/>
                <a:gd name="T15" fmla="*/ 16 h 16"/>
                <a:gd name="T16" fmla="*/ 488 w 491"/>
                <a:gd name="T17" fmla="*/ 13 h 16"/>
                <a:gd name="T18" fmla="*/ 491 w 491"/>
                <a:gd name="T19" fmla="*/ 11 h 16"/>
                <a:gd name="T20" fmla="*/ 491 w 491"/>
                <a:gd name="T21" fmla="*/ 5 h 16"/>
                <a:gd name="T22" fmla="*/ 488 w 491"/>
                <a:gd name="T23" fmla="*/ 3 h 16"/>
                <a:gd name="T24" fmla="*/ 486 w 491"/>
                <a:gd name="T25" fmla="*/ 0 h 16"/>
                <a:gd name="T26" fmla="*/ 483 w 491"/>
                <a:gd name="T27" fmla="*/ 0 h 16"/>
                <a:gd name="T28" fmla="*/ 8 w 49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1"/>
                <a:gd name="T46" fmla="*/ 0 h 16"/>
                <a:gd name="T47" fmla="*/ 491 w 49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1" h="16">
                  <a:moveTo>
                    <a:pt x="8" y="0"/>
                  </a:moveTo>
                  <a:lnTo>
                    <a:pt x="6" y="0"/>
                  </a:lnTo>
                  <a:lnTo>
                    <a:pt x="3" y="3"/>
                  </a:lnTo>
                  <a:lnTo>
                    <a:pt x="0" y="5"/>
                  </a:lnTo>
                  <a:lnTo>
                    <a:pt x="0" y="11"/>
                  </a:lnTo>
                  <a:lnTo>
                    <a:pt x="3" y="13"/>
                  </a:lnTo>
                  <a:lnTo>
                    <a:pt x="6" y="16"/>
                  </a:lnTo>
                  <a:lnTo>
                    <a:pt x="486" y="16"/>
                  </a:lnTo>
                  <a:lnTo>
                    <a:pt x="488" y="13"/>
                  </a:lnTo>
                  <a:lnTo>
                    <a:pt x="491" y="11"/>
                  </a:lnTo>
                  <a:lnTo>
                    <a:pt x="491" y="5"/>
                  </a:lnTo>
                  <a:lnTo>
                    <a:pt x="488" y="3"/>
                  </a:lnTo>
                  <a:lnTo>
                    <a:pt x="486" y="0"/>
                  </a:lnTo>
                  <a:lnTo>
                    <a:pt x="4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12">
              <a:extLst>
                <a:ext uri="{FF2B5EF4-FFF2-40B4-BE49-F238E27FC236}">
                  <a16:creationId xmlns:a16="http://schemas.microsoft.com/office/drawing/2014/main" id="{A9A10DE7-5E62-4D41-BCAD-DBD95FEFA0FF}"/>
                </a:ext>
              </a:extLst>
            </p:cNvPr>
            <p:cNvSpPr>
              <a:spLocks/>
            </p:cNvSpPr>
            <p:nvPr/>
          </p:nvSpPr>
          <p:spPr bwMode="auto">
            <a:xfrm>
              <a:off x="4160573" y="4032341"/>
              <a:ext cx="223837" cy="25400"/>
            </a:xfrm>
            <a:custGeom>
              <a:avLst/>
              <a:gdLst>
                <a:gd name="T0" fmla="*/ 8 w 141"/>
                <a:gd name="T1" fmla="*/ 0 h 16"/>
                <a:gd name="T2" fmla="*/ 5 w 141"/>
                <a:gd name="T3" fmla="*/ 0 h 16"/>
                <a:gd name="T4" fmla="*/ 3 w 141"/>
                <a:gd name="T5" fmla="*/ 3 h 16"/>
                <a:gd name="T6" fmla="*/ 0 w 141"/>
                <a:gd name="T7" fmla="*/ 5 h 16"/>
                <a:gd name="T8" fmla="*/ 0 w 141"/>
                <a:gd name="T9" fmla="*/ 11 h 16"/>
                <a:gd name="T10" fmla="*/ 3 w 141"/>
                <a:gd name="T11" fmla="*/ 13 h 16"/>
                <a:gd name="T12" fmla="*/ 5 w 141"/>
                <a:gd name="T13" fmla="*/ 16 h 16"/>
                <a:gd name="T14" fmla="*/ 136 w 141"/>
                <a:gd name="T15" fmla="*/ 16 h 16"/>
                <a:gd name="T16" fmla="*/ 139 w 141"/>
                <a:gd name="T17" fmla="*/ 13 h 16"/>
                <a:gd name="T18" fmla="*/ 141 w 141"/>
                <a:gd name="T19" fmla="*/ 11 h 16"/>
                <a:gd name="T20" fmla="*/ 141 w 141"/>
                <a:gd name="T21" fmla="*/ 5 h 16"/>
                <a:gd name="T22" fmla="*/ 139 w 141"/>
                <a:gd name="T23" fmla="*/ 3 h 16"/>
                <a:gd name="T24" fmla="*/ 136 w 141"/>
                <a:gd name="T25" fmla="*/ 0 h 16"/>
                <a:gd name="T26" fmla="*/ 133 w 141"/>
                <a:gd name="T27" fmla="*/ 0 h 16"/>
                <a:gd name="T28" fmla="*/ 8 w 1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1"/>
                <a:gd name="T46" fmla="*/ 0 h 16"/>
                <a:gd name="T47" fmla="*/ 141 w 1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1" h="16">
                  <a:moveTo>
                    <a:pt x="8" y="0"/>
                  </a:moveTo>
                  <a:lnTo>
                    <a:pt x="5" y="0"/>
                  </a:lnTo>
                  <a:lnTo>
                    <a:pt x="3" y="3"/>
                  </a:lnTo>
                  <a:lnTo>
                    <a:pt x="0" y="5"/>
                  </a:lnTo>
                  <a:lnTo>
                    <a:pt x="0" y="11"/>
                  </a:lnTo>
                  <a:lnTo>
                    <a:pt x="3" y="13"/>
                  </a:lnTo>
                  <a:lnTo>
                    <a:pt x="5" y="16"/>
                  </a:lnTo>
                  <a:lnTo>
                    <a:pt x="136" y="16"/>
                  </a:lnTo>
                  <a:lnTo>
                    <a:pt x="139" y="13"/>
                  </a:lnTo>
                  <a:lnTo>
                    <a:pt x="141" y="11"/>
                  </a:lnTo>
                  <a:lnTo>
                    <a:pt x="141" y="5"/>
                  </a:lnTo>
                  <a:lnTo>
                    <a:pt x="139" y="3"/>
                  </a:lnTo>
                  <a:lnTo>
                    <a:pt x="136" y="0"/>
                  </a:lnTo>
                  <a:lnTo>
                    <a:pt x="1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13">
              <a:extLst>
                <a:ext uri="{FF2B5EF4-FFF2-40B4-BE49-F238E27FC236}">
                  <a16:creationId xmlns:a16="http://schemas.microsoft.com/office/drawing/2014/main" id="{3E64E8D0-6B78-4477-B7BA-554F74010032}"/>
                </a:ext>
              </a:extLst>
            </p:cNvPr>
            <p:cNvSpPr>
              <a:spLocks/>
            </p:cNvSpPr>
            <p:nvPr/>
          </p:nvSpPr>
          <p:spPr bwMode="auto">
            <a:xfrm>
              <a:off x="4359010" y="3316378"/>
              <a:ext cx="25400" cy="731838"/>
            </a:xfrm>
            <a:custGeom>
              <a:avLst/>
              <a:gdLst>
                <a:gd name="T0" fmla="*/ 0 w 16"/>
                <a:gd name="T1" fmla="*/ 734 h 742"/>
                <a:gd name="T2" fmla="*/ 0 w 16"/>
                <a:gd name="T3" fmla="*/ 737 h 742"/>
                <a:gd name="T4" fmla="*/ 3 w 16"/>
                <a:gd name="T5" fmla="*/ 739 h 742"/>
                <a:gd name="T6" fmla="*/ 6 w 16"/>
                <a:gd name="T7" fmla="*/ 742 h 742"/>
                <a:gd name="T8" fmla="*/ 11 w 16"/>
                <a:gd name="T9" fmla="*/ 742 h 742"/>
                <a:gd name="T10" fmla="*/ 14 w 16"/>
                <a:gd name="T11" fmla="*/ 739 h 742"/>
                <a:gd name="T12" fmla="*/ 16 w 16"/>
                <a:gd name="T13" fmla="*/ 737 h 742"/>
                <a:gd name="T14" fmla="*/ 16 w 16"/>
                <a:gd name="T15" fmla="*/ 6 h 742"/>
                <a:gd name="T16" fmla="*/ 14 w 16"/>
                <a:gd name="T17" fmla="*/ 3 h 742"/>
                <a:gd name="T18" fmla="*/ 11 w 16"/>
                <a:gd name="T19" fmla="*/ 0 h 742"/>
                <a:gd name="T20" fmla="*/ 6 w 16"/>
                <a:gd name="T21" fmla="*/ 0 h 742"/>
                <a:gd name="T22" fmla="*/ 3 w 16"/>
                <a:gd name="T23" fmla="*/ 3 h 742"/>
                <a:gd name="T24" fmla="*/ 0 w 16"/>
                <a:gd name="T25" fmla="*/ 6 h 742"/>
                <a:gd name="T26" fmla="*/ 0 w 16"/>
                <a:gd name="T27" fmla="*/ 8 h 742"/>
                <a:gd name="T28" fmla="*/ 0 w 16"/>
                <a:gd name="T29" fmla="*/ 734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742"/>
                <a:gd name="T47" fmla="*/ 16 w 16"/>
                <a:gd name="T48" fmla="*/ 742 h 7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742">
                  <a:moveTo>
                    <a:pt x="0" y="734"/>
                  </a:moveTo>
                  <a:lnTo>
                    <a:pt x="0" y="737"/>
                  </a:lnTo>
                  <a:lnTo>
                    <a:pt x="3" y="739"/>
                  </a:lnTo>
                  <a:lnTo>
                    <a:pt x="6" y="742"/>
                  </a:lnTo>
                  <a:lnTo>
                    <a:pt x="11" y="742"/>
                  </a:lnTo>
                  <a:lnTo>
                    <a:pt x="14" y="739"/>
                  </a:lnTo>
                  <a:lnTo>
                    <a:pt x="16" y="737"/>
                  </a:lnTo>
                  <a:lnTo>
                    <a:pt x="16" y="6"/>
                  </a:lnTo>
                  <a:lnTo>
                    <a:pt x="14" y="3"/>
                  </a:lnTo>
                  <a:lnTo>
                    <a:pt x="11" y="0"/>
                  </a:lnTo>
                  <a:lnTo>
                    <a:pt x="6" y="0"/>
                  </a:lnTo>
                  <a:lnTo>
                    <a:pt x="3" y="3"/>
                  </a:lnTo>
                  <a:lnTo>
                    <a:pt x="0" y="6"/>
                  </a:lnTo>
                  <a:lnTo>
                    <a:pt x="0" y="8"/>
                  </a:lnTo>
                  <a:lnTo>
                    <a:pt x="0" y="7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14">
              <a:extLst>
                <a:ext uri="{FF2B5EF4-FFF2-40B4-BE49-F238E27FC236}">
                  <a16:creationId xmlns:a16="http://schemas.microsoft.com/office/drawing/2014/main" id="{2F8BF59D-62AC-4123-BE5C-1948659066FD}"/>
                </a:ext>
              </a:extLst>
            </p:cNvPr>
            <p:cNvSpPr>
              <a:spLocks/>
            </p:cNvSpPr>
            <p:nvPr/>
          </p:nvSpPr>
          <p:spPr bwMode="auto">
            <a:xfrm>
              <a:off x="4359010" y="3305266"/>
              <a:ext cx="342900" cy="25400"/>
            </a:xfrm>
            <a:custGeom>
              <a:avLst/>
              <a:gdLst>
                <a:gd name="T0" fmla="*/ 8 w 216"/>
                <a:gd name="T1" fmla="*/ 0 h 16"/>
                <a:gd name="T2" fmla="*/ 6 w 216"/>
                <a:gd name="T3" fmla="*/ 0 h 16"/>
                <a:gd name="T4" fmla="*/ 3 w 216"/>
                <a:gd name="T5" fmla="*/ 3 h 16"/>
                <a:gd name="T6" fmla="*/ 0 w 216"/>
                <a:gd name="T7" fmla="*/ 6 h 16"/>
                <a:gd name="T8" fmla="*/ 0 w 216"/>
                <a:gd name="T9" fmla="*/ 11 h 16"/>
                <a:gd name="T10" fmla="*/ 3 w 216"/>
                <a:gd name="T11" fmla="*/ 14 h 16"/>
                <a:gd name="T12" fmla="*/ 6 w 216"/>
                <a:gd name="T13" fmla="*/ 16 h 16"/>
                <a:gd name="T14" fmla="*/ 211 w 216"/>
                <a:gd name="T15" fmla="*/ 16 h 16"/>
                <a:gd name="T16" fmla="*/ 214 w 216"/>
                <a:gd name="T17" fmla="*/ 14 h 16"/>
                <a:gd name="T18" fmla="*/ 216 w 216"/>
                <a:gd name="T19" fmla="*/ 11 h 16"/>
                <a:gd name="T20" fmla="*/ 216 w 216"/>
                <a:gd name="T21" fmla="*/ 6 h 16"/>
                <a:gd name="T22" fmla="*/ 214 w 216"/>
                <a:gd name="T23" fmla="*/ 3 h 16"/>
                <a:gd name="T24" fmla="*/ 211 w 216"/>
                <a:gd name="T25" fmla="*/ 0 h 16"/>
                <a:gd name="T26" fmla="*/ 208 w 216"/>
                <a:gd name="T27" fmla="*/ 0 h 16"/>
                <a:gd name="T28" fmla="*/ 8 w 2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6"/>
                <a:gd name="T46" fmla="*/ 0 h 16"/>
                <a:gd name="T47" fmla="*/ 216 w 2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6" h="16">
                  <a:moveTo>
                    <a:pt x="8" y="0"/>
                  </a:moveTo>
                  <a:lnTo>
                    <a:pt x="6" y="0"/>
                  </a:lnTo>
                  <a:lnTo>
                    <a:pt x="3" y="3"/>
                  </a:lnTo>
                  <a:lnTo>
                    <a:pt x="0" y="6"/>
                  </a:lnTo>
                  <a:lnTo>
                    <a:pt x="0" y="11"/>
                  </a:lnTo>
                  <a:lnTo>
                    <a:pt x="3" y="14"/>
                  </a:lnTo>
                  <a:lnTo>
                    <a:pt x="6" y="16"/>
                  </a:lnTo>
                  <a:lnTo>
                    <a:pt x="211" y="16"/>
                  </a:lnTo>
                  <a:lnTo>
                    <a:pt x="214" y="14"/>
                  </a:lnTo>
                  <a:lnTo>
                    <a:pt x="216" y="11"/>
                  </a:lnTo>
                  <a:lnTo>
                    <a:pt x="216" y="6"/>
                  </a:lnTo>
                  <a:lnTo>
                    <a:pt x="214" y="3"/>
                  </a:lnTo>
                  <a:lnTo>
                    <a:pt x="211" y="0"/>
                  </a:lnTo>
                  <a:lnTo>
                    <a:pt x="2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15">
              <a:extLst>
                <a:ext uri="{FF2B5EF4-FFF2-40B4-BE49-F238E27FC236}">
                  <a16:creationId xmlns:a16="http://schemas.microsoft.com/office/drawing/2014/main" id="{1D93F48F-0A9E-459A-AB07-3A01EF462FAA}"/>
                </a:ext>
              </a:extLst>
            </p:cNvPr>
            <p:cNvSpPr>
              <a:spLocks/>
            </p:cNvSpPr>
            <p:nvPr/>
          </p:nvSpPr>
          <p:spPr bwMode="auto">
            <a:xfrm>
              <a:off x="4689210" y="2257516"/>
              <a:ext cx="977900" cy="1296988"/>
            </a:xfrm>
            <a:custGeom>
              <a:avLst/>
              <a:gdLst>
                <a:gd name="T0" fmla="*/ 8 w 616"/>
                <a:gd name="T1" fmla="*/ 0 h 817"/>
                <a:gd name="T2" fmla="*/ 6 w 616"/>
                <a:gd name="T3" fmla="*/ 0 h 817"/>
                <a:gd name="T4" fmla="*/ 3 w 616"/>
                <a:gd name="T5" fmla="*/ 3 h 817"/>
                <a:gd name="T6" fmla="*/ 0 w 616"/>
                <a:gd name="T7" fmla="*/ 6 h 817"/>
                <a:gd name="T8" fmla="*/ 0 w 616"/>
                <a:gd name="T9" fmla="*/ 811 h 817"/>
                <a:gd name="T10" fmla="*/ 3 w 616"/>
                <a:gd name="T11" fmla="*/ 814 h 817"/>
                <a:gd name="T12" fmla="*/ 6 w 616"/>
                <a:gd name="T13" fmla="*/ 817 h 817"/>
                <a:gd name="T14" fmla="*/ 611 w 616"/>
                <a:gd name="T15" fmla="*/ 817 h 817"/>
                <a:gd name="T16" fmla="*/ 613 w 616"/>
                <a:gd name="T17" fmla="*/ 814 h 817"/>
                <a:gd name="T18" fmla="*/ 616 w 616"/>
                <a:gd name="T19" fmla="*/ 811 h 817"/>
                <a:gd name="T20" fmla="*/ 616 w 616"/>
                <a:gd name="T21" fmla="*/ 6 h 817"/>
                <a:gd name="T22" fmla="*/ 613 w 616"/>
                <a:gd name="T23" fmla="*/ 3 h 817"/>
                <a:gd name="T24" fmla="*/ 611 w 616"/>
                <a:gd name="T25" fmla="*/ 0 h 817"/>
                <a:gd name="T26" fmla="*/ 608 w 616"/>
                <a:gd name="T27" fmla="*/ 0 h 817"/>
                <a:gd name="T28" fmla="*/ 8 w 616"/>
                <a:gd name="T29" fmla="*/ 0 h 817"/>
                <a:gd name="T30" fmla="*/ 8 w 616"/>
                <a:gd name="T31" fmla="*/ 16 h 817"/>
                <a:gd name="T32" fmla="*/ 608 w 616"/>
                <a:gd name="T33" fmla="*/ 16 h 817"/>
                <a:gd name="T34" fmla="*/ 600 w 616"/>
                <a:gd name="T35" fmla="*/ 8 h 817"/>
                <a:gd name="T36" fmla="*/ 600 w 616"/>
                <a:gd name="T37" fmla="*/ 809 h 817"/>
                <a:gd name="T38" fmla="*/ 608 w 616"/>
                <a:gd name="T39" fmla="*/ 801 h 817"/>
                <a:gd name="T40" fmla="*/ 8 w 616"/>
                <a:gd name="T41" fmla="*/ 801 h 817"/>
                <a:gd name="T42" fmla="*/ 16 w 616"/>
                <a:gd name="T43" fmla="*/ 809 h 817"/>
                <a:gd name="T44" fmla="*/ 16 w 616"/>
                <a:gd name="T45" fmla="*/ 8 h 817"/>
                <a:gd name="T46" fmla="*/ 8 w 616"/>
                <a:gd name="T47" fmla="*/ 16 h 817"/>
                <a:gd name="T48" fmla="*/ 8 w 616"/>
                <a:gd name="T49" fmla="*/ 0 h 8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6"/>
                <a:gd name="T76" fmla="*/ 0 h 817"/>
                <a:gd name="T77" fmla="*/ 616 w 616"/>
                <a:gd name="T78" fmla="*/ 817 h 8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6" h="817">
                  <a:moveTo>
                    <a:pt x="8" y="0"/>
                  </a:moveTo>
                  <a:lnTo>
                    <a:pt x="6" y="0"/>
                  </a:lnTo>
                  <a:lnTo>
                    <a:pt x="3" y="3"/>
                  </a:lnTo>
                  <a:lnTo>
                    <a:pt x="0" y="6"/>
                  </a:lnTo>
                  <a:lnTo>
                    <a:pt x="0" y="811"/>
                  </a:lnTo>
                  <a:lnTo>
                    <a:pt x="3" y="814"/>
                  </a:lnTo>
                  <a:lnTo>
                    <a:pt x="6" y="817"/>
                  </a:lnTo>
                  <a:lnTo>
                    <a:pt x="611" y="817"/>
                  </a:lnTo>
                  <a:lnTo>
                    <a:pt x="613" y="814"/>
                  </a:lnTo>
                  <a:lnTo>
                    <a:pt x="616" y="811"/>
                  </a:lnTo>
                  <a:lnTo>
                    <a:pt x="616" y="6"/>
                  </a:lnTo>
                  <a:lnTo>
                    <a:pt x="613" y="3"/>
                  </a:lnTo>
                  <a:lnTo>
                    <a:pt x="611" y="0"/>
                  </a:lnTo>
                  <a:lnTo>
                    <a:pt x="608" y="0"/>
                  </a:lnTo>
                  <a:lnTo>
                    <a:pt x="8" y="0"/>
                  </a:lnTo>
                  <a:lnTo>
                    <a:pt x="8" y="16"/>
                  </a:lnTo>
                  <a:lnTo>
                    <a:pt x="608" y="16"/>
                  </a:lnTo>
                  <a:lnTo>
                    <a:pt x="600" y="8"/>
                  </a:lnTo>
                  <a:lnTo>
                    <a:pt x="600" y="809"/>
                  </a:lnTo>
                  <a:lnTo>
                    <a:pt x="608" y="801"/>
                  </a:lnTo>
                  <a:lnTo>
                    <a:pt x="8" y="801"/>
                  </a:lnTo>
                  <a:lnTo>
                    <a:pt x="16" y="809"/>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Rectangle 16">
              <a:extLst>
                <a:ext uri="{FF2B5EF4-FFF2-40B4-BE49-F238E27FC236}">
                  <a16:creationId xmlns:a16="http://schemas.microsoft.com/office/drawing/2014/main" id="{F628641F-7020-4C1F-9D28-6E586008871D}"/>
                </a:ext>
              </a:extLst>
            </p:cNvPr>
            <p:cNvSpPr>
              <a:spLocks noChangeArrowheads="1"/>
            </p:cNvSpPr>
            <p:nvPr/>
          </p:nvSpPr>
          <p:spPr bwMode="auto">
            <a:xfrm>
              <a:off x="4784460" y="3184616"/>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53" name="Rectangle 17">
              <a:extLst>
                <a:ext uri="{FF2B5EF4-FFF2-40B4-BE49-F238E27FC236}">
                  <a16:creationId xmlns:a16="http://schemas.microsoft.com/office/drawing/2014/main" id="{866EC7D5-7281-4A2C-BB84-412C0CD0D06E}"/>
                </a:ext>
              </a:extLst>
            </p:cNvPr>
            <p:cNvSpPr>
              <a:spLocks noChangeArrowheads="1"/>
            </p:cNvSpPr>
            <p:nvPr/>
          </p:nvSpPr>
          <p:spPr bwMode="auto">
            <a:xfrm>
              <a:off x="4784460" y="2362291"/>
              <a:ext cx="1381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D</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55" name="Rectangle 19">
                  <a:extLst>
                    <a:ext uri="{FF2B5EF4-FFF2-40B4-BE49-F238E27FC236}">
                      <a16:creationId xmlns:a16="http://schemas.microsoft.com/office/drawing/2014/main" id="{EF3EC3D2-2E0F-4C4D-A307-DB5C75AD7C46}"/>
                    </a:ext>
                  </a:extLst>
                </p:cNvPr>
                <p:cNvSpPr>
                  <a:spLocks noChangeArrowheads="1"/>
                </p:cNvSpPr>
                <p:nvPr/>
              </p:nvSpPr>
              <p:spPr bwMode="auto">
                <a:xfrm>
                  <a:off x="5417872" y="2378166"/>
                  <a:ext cx="201612" cy="269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oMath>
                    </m:oMathPara>
                  </a14:m>
                  <a:endParaRPr kumimoji="0" lang="en-US" altLang="zh-CN" sz="32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55" name="Rectangle 19">
                  <a:extLst>
                    <a:ext uri="{FF2B5EF4-FFF2-40B4-BE49-F238E27FC236}">
                      <a16:creationId xmlns:a16="http://schemas.microsoft.com/office/drawing/2014/main" id="{EF3EC3D2-2E0F-4C4D-A307-DB5C75AD7C46}"/>
                    </a:ext>
                  </a:extLst>
                </p:cNvPr>
                <p:cNvSpPr>
                  <a:spLocks noRot="1" noChangeAspect="1" noMove="1" noResize="1" noEditPoints="1" noAdjustHandles="1" noChangeArrowheads="1" noChangeShapeType="1" noTextEdit="1"/>
                </p:cNvSpPr>
                <p:nvPr/>
              </p:nvSpPr>
              <p:spPr bwMode="auto">
                <a:xfrm>
                  <a:off x="5417872" y="2378166"/>
                  <a:ext cx="201612" cy="269875"/>
                </a:xfrm>
                <a:prstGeom prst="rect">
                  <a:avLst/>
                </a:prstGeom>
                <a:blipFill>
                  <a:blip r:embed="rId3"/>
                  <a:stretch>
                    <a:fillRect l="-42424" r="-42424" b="-3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20">
                  <a:extLst>
                    <a:ext uri="{FF2B5EF4-FFF2-40B4-BE49-F238E27FC236}">
                      <a16:creationId xmlns:a16="http://schemas.microsoft.com/office/drawing/2014/main" id="{AB66DD43-A7A1-42B3-9F7D-DA8C316AD7D6}"/>
                    </a:ext>
                  </a:extLst>
                </p:cNvPr>
                <p:cNvSpPr>
                  <a:spLocks noChangeArrowheads="1"/>
                </p:cNvSpPr>
                <p:nvPr/>
              </p:nvSpPr>
              <p:spPr bwMode="auto">
                <a:xfrm>
                  <a:off x="5417872" y="3157628"/>
                  <a:ext cx="201612" cy="2778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3200" b="0">
                    <a:ea typeface="SimSun" panose="02010600030101010101" pitchFamily="2" charset="-122"/>
                  </a:endParaRPr>
                </a:p>
              </p:txBody>
            </p:sp>
          </mc:Choice>
          <mc:Fallback xmlns="">
            <p:sp>
              <p:nvSpPr>
                <p:cNvPr id="56" name="Rectangle 20">
                  <a:extLst>
                    <a:ext uri="{FF2B5EF4-FFF2-40B4-BE49-F238E27FC236}">
                      <a16:creationId xmlns:a16="http://schemas.microsoft.com/office/drawing/2014/main" id="{AB66DD43-A7A1-42B3-9F7D-DA8C316AD7D6}"/>
                    </a:ext>
                  </a:extLst>
                </p:cNvPr>
                <p:cNvSpPr>
                  <a:spLocks noRot="1" noChangeAspect="1" noMove="1" noResize="1" noEditPoints="1" noAdjustHandles="1" noChangeArrowheads="1" noChangeShapeType="1" noTextEdit="1"/>
                </p:cNvSpPr>
                <p:nvPr/>
              </p:nvSpPr>
              <p:spPr bwMode="auto">
                <a:xfrm>
                  <a:off x="5417872" y="3157628"/>
                  <a:ext cx="201612" cy="277813"/>
                </a:xfrm>
                <a:prstGeom prst="rect">
                  <a:avLst/>
                </a:prstGeom>
                <a:blipFill>
                  <a:blip r:embed="rId4"/>
                  <a:stretch>
                    <a:fillRect l="-42424" r="-42424" b="-326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7" name="Freeform 21">
              <a:extLst>
                <a:ext uri="{FF2B5EF4-FFF2-40B4-BE49-F238E27FC236}">
                  <a16:creationId xmlns:a16="http://schemas.microsoft.com/office/drawing/2014/main" id="{70973DDC-545B-4516-B340-1CFD7C62C5C4}"/>
                </a:ext>
              </a:extLst>
            </p:cNvPr>
            <p:cNvSpPr>
              <a:spLocks/>
            </p:cNvSpPr>
            <p:nvPr/>
          </p:nvSpPr>
          <p:spPr bwMode="auto">
            <a:xfrm>
              <a:off x="3055673" y="2217828"/>
              <a:ext cx="977900" cy="1295400"/>
            </a:xfrm>
            <a:custGeom>
              <a:avLst/>
              <a:gdLst>
                <a:gd name="T0" fmla="*/ 8 w 616"/>
                <a:gd name="T1" fmla="*/ 0 h 816"/>
                <a:gd name="T2" fmla="*/ 6 w 616"/>
                <a:gd name="T3" fmla="*/ 0 h 816"/>
                <a:gd name="T4" fmla="*/ 3 w 616"/>
                <a:gd name="T5" fmla="*/ 3 h 816"/>
                <a:gd name="T6" fmla="*/ 0 w 616"/>
                <a:gd name="T7" fmla="*/ 5 h 816"/>
                <a:gd name="T8" fmla="*/ 0 w 616"/>
                <a:gd name="T9" fmla="*/ 811 h 816"/>
                <a:gd name="T10" fmla="*/ 3 w 616"/>
                <a:gd name="T11" fmla="*/ 814 h 816"/>
                <a:gd name="T12" fmla="*/ 6 w 616"/>
                <a:gd name="T13" fmla="*/ 816 h 816"/>
                <a:gd name="T14" fmla="*/ 611 w 616"/>
                <a:gd name="T15" fmla="*/ 816 h 816"/>
                <a:gd name="T16" fmla="*/ 613 w 616"/>
                <a:gd name="T17" fmla="*/ 814 h 816"/>
                <a:gd name="T18" fmla="*/ 616 w 616"/>
                <a:gd name="T19" fmla="*/ 811 h 816"/>
                <a:gd name="T20" fmla="*/ 616 w 616"/>
                <a:gd name="T21" fmla="*/ 5 h 816"/>
                <a:gd name="T22" fmla="*/ 613 w 616"/>
                <a:gd name="T23" fmla="*/ 3 h 816"/>
                <a:gd name="T24" fmla="*/ 611 w 616"/>
                <a:gd name="T25" fmla="*/ 0 h 816"/>
                <a:gd name="T26" fmla="*/ 608 w 616"/>
                <a:gd name="T27" fmla="*/ 0 h 816"/>
                <a:gd name="T28" fmla="*/ 8 w 616"/>
                <a:gd name="T29" fmla="*/ 0 h 816"/>
                <a:gd name="T30" fmla="*/ 8 w 616"/>
                <a:gd name="T31" fmla="*/ 16 h 816"/>
                <a:gd name="T32" fmla="*/ 608 w 616"/>
                <a:gd name="T33" fmla="*/ 16 h 816"/>
                <a:gd name="T34" fmla="*/ 600 w 616"/>
                <a:gd name="T35" fmla="*/ 8 h 816"/>
                <a:gd name="T36" fmla="*/ 600 w 616"/>
                <a:gd name="T37" fmla="*/ 808 h 816"/>
                <a:gd name="T38" fmla="*/ 608 w 616"/>
                <a:gd name="T39" fmla="*/ 800 h 816"/>
                <a:gd name="T40" fmla="*/ 8 w 616"/>
                <a:gd name="T41" fmla="*/ 800 h 816"/>
                <a:gd name="T42" fmla="*/ 16 w 616"/>
                <a:gd name="T43" fmla="*/ 808 h 816"/>
                <a:gd name="T44" fmla="*/ 16 w 616"/>
                <a:gd name="T45" fmla="*/ 8 h 816"/>
                <a:gd name="T46" fmla="*/ 8 w 616"/>
                <a:gd name="T47" fmla="*/ 16 h 816"/>
                <a:gd name="T48" fmla="*/ 8 w 616"/>
                <a:gd name="T49" fmla="*/ 0 h 8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6"/>
                <a:gd name="T76" fmla="*/ 0 h 816"/>
                <a:gd name="T77" fmla="*/ 616 w 616"/>
                <a:gd name="T78" fmla="*/ 816 h 8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6" h="816">
                  <a:moveTo>
                    <a:pt x="8" y="0"/>
                  </a:moveTo>
                  <a:lnTo>
                    <a:pt x="6" y="0"/>
                  </a:lnTo>
                  <a:lnTo>
                    <a:pt x="3" y="3"/>
                  </a:lnTo>
                  <a:lnTo>
                    <a:pt x="0" y="5"/>
                  </a:lnTo>
                  <a:lnTo>
                    <a:pt x="0" y="811"/>
                  </a:lnTo>
                  <a:lnTo>
                    <a:pt x="3" y="814"/>
                  </a:lnTo>
                  <a:lnTo>
                    <a:pt x="6" y="816"/>
                  </a:lnTo>
                  <a:lnTo>
                    <a:pt x="611" y="816"/>
                  </a:lnTo>
                  <a:lnTo>
                    <a:pt x="613" y="814"/>
                  </a:lnTo>
                  <a:lnTo>
                    <a:pt x="616" y="811"/>
                  </a:lnTo>
                  <a:lnTo>
                    <a:pt x="616" y="5"/>
                  </a:lnTo>
                  <a:lnTo>
                    <a:pt x="613" y="3"/>
                  </a:lnTo>
                  <a:lnTo>
                    <a:pt x="611" y="0"/>
                  </a:lnTo>
                  <a:lnTo>
                    <a:pt x="608" y="0"/>
                  </a:lnTo>
                  <a:lnTo>
                    <a:pt x="8" y="0"/>
                  </a:lnTo>
                  <a:lnTo>
                    <a:pt x="8" y="16"/>
                  </a:lnTo>
                  <a:lnTo>
                    <a:pt x="608" y="16"/>
                  </a:lnTo>
                  <a:lnTo>
                    <a:pt x="600" y="8"/>
                  </a:lnTo>
                  <a:lnTo>
                    <a:pt x="600" y="808"/>
                  </a:lnTo>
                  <a:lnTo>
                    <a:pt x="608" y="800"/>
                  </a:lnTo>
                  <a:lnTo>
                    <a:pt x="8" y="800"/>
                  </a:lnTo>
                  <a:lnTo>
                    <a:pt x="16" y="808"/>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Rectangle 22">
              <a:extLst>
                <a:ext uri="{FF2B5EF4-FFF2-40B4-BE49-F238E27FC236}">
                  <a16:creationId xmlns:a16="http://schemas.microsoft.com/office/drawing/2014/main" id="{9FC3440E-2818-4482-8748-CC402221492A}"/>
                </a:ext>
              </a:extLst>
            </p:cNvPr>
            <p:cNvSpPr>
              <a:spLocks noChangeArrowheads="1"/>
            </p:cNvSpPr>
            <p:nvPr/>
          </p:nvSpPr>
          <p:spPr bwMode="auto">
            <a:xfrm>
              <a:off x="3138223" y="3060791"/>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59" name="Rectangle 24">
                  <a:extLst>
                    <a:ext uri="{FF2B5EF4-FFF2-40B4-BE49-F238E27FC236}">
                      <a16:creationId xmlns:a16="http://schemas.microsoft.com/office/drawing/2014/main" id="{4FBD27A0-07E0-475E-ACEA-D9D6AC0CA52D}"/>
                    </a:ext>
                  </a:extLst>
                </p:cNvPr>
                <p:cNvSpPr>
                  <a:spLocks noChangeArrowheads="1"/>
                </p:cNvSpPr>
                <p:nvPr/>
              </p:nvSpPr>
              <p:spPr bwMode="auto">
                <a:xfrm>
                  <a:off x="3784335" y="2346416"/>
                  <a:ext cx="201612" cy="269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cs typeface="+mn-cs"/>
                          </a:rPr>
                          <m:t>𝐐</m:t>
                        </m:r>
                      </m:oMath>
                    </m:oMathPara>
                  </a14:m>
                  <a:endParaRPr kumimoji="0" lang="en-US" altLang="zh-CN" sz="3200" i="0" u="none" strike="noStrike" kern="1200" cap="none" spc="0" normalizeH="0" baseline="-25000" noProof="0">
                    <a:ln>
                      <a:noFill/>
                    </a:ln>
                    <a:solidFill>
                      <a:srgbClr val="008000"/>
                    </a:solidFill>
                    <a:effectLst/>
                    <a:uLnTx/>
                    <a:uFillTx/>
                    <a:ea typeface="SimSun" panose="02010600030101010101" pitchFamily="2" charset="-122"/>
                    <a:cs typeface="+mn-cs"/>
                  </a:endParaRPr>
                </a:p>
              </p:txBody>
            </p:sp>
          </mc:Choice>
          <mc:Fallback xmlns="">
            <p:sp>
              <p:nvSpPr>
                <p:cNvPr id="59" name="Rectangle 24">
                  <a:extLst>
                    <a:ext uri="{FF2B5EF4-FFF2-40B4-BE49-F238E27FC236}">
                      <a16:creationId xmlns:a16="http://schemas.microsoft.com/office/drawing/2014/main" id="{4FBD27A0-07E0-475E-ACEA-D9D6AC0CA52D}"/>
                    </a:ext>
                  </a:extLst>
                </p:cNvPr>
                <p:cNvSpPr>
                  <a:spLocks noRot="1" noChangeAspect="1" noMove="1" noResize="1" noEditPoints="1" noAdjustHandles="1" noChangeArrowheads="1" noChangeShapeType="1" noTextEdit="1"/>
                </p:cNvSpPr>
                <p:nvPr/>
              </p:nvSpPr>
              <p:spPr bwMode="auto">
                <a:xfrm>
                  <a:off x="3784335" y="2346416"/>
                  <a:ext cx="201612" cy="269875"/>
                </a:xfrm>
                <a:prstGeom prst="rect">
                  <a:avLst/>
                </a:prstGeom>
                <a:blipFill>
                  <a:blip r:embed="rId3"/>
                  <a:stretch>
                    <a:fillRect l="-42424" r="-42424" b="-363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25">
                  <a:extLst>
                    <a:ext uri="{FF2B5EF4-FFF2-40B4-BE49-F238E27FC236}">
                      <a16:creationId xmlns:a16="http://schemas.microsoft.com/office/drawing/2014/main" id="{6B897F5F-F6D7-4B4E-ACC4-3C62C6D090AA}"/>
                    </a:ext>
                  </a:extLst>
                </p:cNvPr>
                <p:cNvSpPr>
                  <a:spLocks noChangeArrowheads="1"/>
                </p:cNvSpPr>
                <p:nvPr/>
              </p:nvSpPr>
              <p:spPr bwMode="auto">
                <a:xfrm>
                  <a:off x="3784335" y="3044916"/>
                  <a:ext cx="201612" cy="2778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kumimoji="0" lang="en-US" altLang="zh-CN" sz="32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60" name="Rectangle 25">
                  <a:extLst>
                    <a:ext uri="{FF2B5EF4-FFF2-40B4-BE49-F238E27FC236}">
                      <a16:creationId xmlns:a16="http://schemas.microsoft.com/office/drawing/2014/main" id="{6B897F5F-F6D7-4B4E-ACC4-3C62C6D090AA}"/>
                    </a:ext>
                  </a:extLst>
                </p:cNvPr>
                <p:cNvSpPr>
                  <a:spLocks noRot="1" noChangeAspect="1" noMove="1" noResize="1" noEditPoints="1" noAdjustHandles="1" noChangeArrowheads="1" noChangeShapeType="1" noTextEdit="1"/>
                </p:cNvSpPr>
                <p:nvPr/>
              </p:nvSpPr>
              <p:spPr bwMode="auto">
                <a:xfrm>
                  <a:off x="3784335" y="3044916"/>
                  <a:ext cx="201612" cy="277813"/>
                </a:xfrm>
                <a:prstGeom prst="rect">
                  <a:avLst/>
                </a:prstGeom>
                <a:blipFill>
                  <a:blip r:embed="rId5"/>
                  <a:stretch>
                    <a:fillRect l="-42424" t="-2222" r="-42424" b="-355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1" name="Freeform 26">
              <a:extLst>
                <a:ext uri="{FF2B5EF4-FFF2-40B4-BE49-F238E27FC236}">
                  <a16:creationId xmlns:a16="http://schemas.microsoft.com/office/drawing/2014/main" id="{CC91A9C2-7F94-480C-9E3F-26E53C923466}"/>
                </a:ext>
              </a:extLst>
            </p:cNvPr>
            <p:cNvSpPr>
              <a:spLocks/>
            </p:cNvSpPr>
            <p:nvPr/>
          </p:nvSpPr>
          <p:spPr bwMode="auto">
            <a:xfrm>
              <a:off x="2852473" y="3195728"/>
              <a:ext cx="222250" cy="25400"/>
            </a:xfrm>
            <a:custGeom>
              <a:avLst/>
              <a:gdLst>
                <a:gd name="T0" fmla="*/ 8 w 140"/>
                <a:gd name="T1" fmla="*/ 0 h 16"/>
                <a:gd name="T2" fmla="*/ 6 w 140"/>
                <a:gd name="T3" fmla="*/ 0 h 16"/>
                <a:gd name="T4" fmla="*/ 3 w 140"/>
                <a:gd name="T5" fmla="*/ 3 h 16"/>
                <a:gd name="T6" fmla="*/ 0 w 140"/>
                <a:gd name="T7" fmla="*/ 5 h 16"/>
                <a:gd name="T8" fmla="*/ 0 w 140"/>
                <a:gd name="T9" fmla="*/ 11 h 16"/>
                <a:gd name="T10" fmla="*/ 3 w 140"/>
                <a:gd name="T11" fmla="*/ 13 h 16"/>
                <a:gd name="T12" fmla="*/ 6 w 140"/>
                <a:gd name="T13" fmla="*/ 16 h 16"/>
                <a:gd name="T14" fmla="*/ 135 w 140"/>
                <a:gd name="T15" fmla="*/ 16 h 16"/>
                <a:gd name="T16" fmla="*/ 138 w 140"/>
                <a:gd name="T17" fmla="*/ 13 h 16"/>
                <a:gd name="T18" fmla="*/ 140 w 140"/>
                <a:gd name="T19" fmla="*/ 11 h 16"/>
                <a:gd name="T20" fmla="*/ 140 w 140"/>
                <a:gd name="T21" fmla="*/ 5 h 16"/>
                <a:gd name="T22" fmla="*/ 138 w 140"/>
                <a:gd name="T23" fmla="*/ 3 h 16"/>
                <a:gd name="T24" fmla="*/ 135 w 140"/>
                <a:gd name="T25" fmla="*/ 0 h 16"/>
                <a:gd name="T26" fmla="*/ 132 w 140"/>
                <a:gd name="T27" fmla="*/ 0 h 16"/>
                <a:gd name="T28" fmla="*/ 8 w 14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16"/>
                <a:gd name="T47" fmla="*/ 140 w 14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16">
                  <a:moveTo>
                    <a:pt x="8" y="0"/>
                  </a:moveTo>
                  <a:lnTo>
                    <a:pt x="6" y="0"/>
                  </a:lnTo>
                  <a:lnTo>
                    <a:pt x="3" y="3"/>
                  </a:lnTo>
                  <a:lnTo>
                    <a:pt x="0" y="5"/>
                  </a:lnTo>
                  <a:lnTo>
                    <a:pt x="0" y="11"/>
                  </a:lnTo>
                  <a:lnTo>
                    <a:pt x="3" y="13"/>
                  </a:lnTo>
                  <a:lnTo>
                    <a:pt x="6" y="16"/>
                  </a:lnTo>
                  <a:lnTo>
                    <a:pt x="135" y="16"/>
                  </a:lnTo>
                  <a:lnTo>
                    <a:pt x="138" y="13"/>
                  </a:lnTo>
                  <a:lnTo>
                    <a:pt x="140" y="11"/>
                  </a:lnTo>
                  <a:lnTo>
                    <a:pt x="140" y="5"/>
                  </a:lnTo>
                  <a:lnTo>
                    <a:pt x="138" y="3"/>
                  </a:lnTo>
                  <a:lnTo>
                    <a:pt x="135" y="0"/>
                  </a:lnTo>
                  <a:lnTo>
                    <a:pt x="13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Rectangle 27">
              <a:extLst>
                <a:ext uri="{FF2B5EF4-FFF2-40B4-BE49-F238E27FC236}">
                  <a16:creationId xmlns:a16="http://schemas.microsoft.com/office/drawing/2014/main" id="{03E8B380-367D-4CA8-B4C6-2F02D37E7BB6}"/>
                </a:ext>
              </a:extLst>
            </p:cNvPr>
            <p:cNvSpPr>
              <a:spLocks noChangeArrowheads="1"/>
            </p:cNvSpPr>
            <p:nvPr/>
          </p:nvSpPr>
          <p:spPr bwMode="auto">
            <a:xfrm>
              <a:off x="1409183" y="3060791"/>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C</a:t>
              </a:r>
              <a:endParaRPr lang="en-US" altLang="zh-CN" sz="3200" b="0">
                <a:ea typeface="SimSun" panose="02010600030101010101" pitchFamily="2" charset="-122"/>
              </a:endParaRPr>
            </a:p>
          </p:txBody>
        </p:sp>
        <p:sp>
          <p:nvSpPr>
            <p:cNvPr id="63" name="Rectangle 28">
              <a:extLst>
                <a:ext uri="{FF2B5EF4-FFF2-40B4-BE49-F238E27FC236}">
                  <a16:creationId xmlns:a16="http://schemas.microsoft.com/office/drawing/2014/main" id="{66D7CC92-BC71-466F-B9EC-18C1941C28D6}"/>
                </a:ext>
              </a:extLst>
            </p:cNvPr>
            <p:cNvSpPr>
              <a:spLocks noChangeArrowheads="1"/>
            </p:cNvSpPr>
            <p:nvPr/>
          </p:nvSpPr>
          <p:spPr bwMode="auto">
            <a:xfrm>
              <a:off x="1410927" y="2324191"/>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D</a:t>
              </a:r>
              <a:endParaRPr lang="en-US" altLang="zh-CN" sz="3200" b="0">
                <a:ea typeface="SimSun" panose="02010600030101010101" pitchFamily="2" charset="-122"/>
              </a:endParaRPr>
            </a:p>
          </p:txBody>
        </p:sp>
        <mc:AlternateContent xmlns:mc="http://schemas.openxmlformats.org/markup-compatibility/2006" xmlns:a14="http://schemas.microsoft.com/office/drawing/2010/main">
          <mc:Choice Requires="a14">
            <p:sp>
              <p:nvSpPr>
                <p:cNvPr id="64" name="Rectangle 30">
                  <a:extLst>
                    <a:ext uri="{FF2B5EF4-FFF2-40B4-BE49-F238E27FC236}">
                      <a16:creationId xmlns:a16="http://schemas.microsoft.com/office/drawing/2014/main" id="{3443A186-CF43-44C6-A4E0-06BFBBA8F6B9}"/>
                    </a:ext>
                  </a:extLst>
                </p:cNvPr>
                <p:cNvSpPr>
                  <a:spLocks noChangeArrowheads="1"/>
                </p:cNvSpPr>
                <p:nvPr/>
              </p:nvSpPr>
              <p:spPr bwMode="auto">
                <a:xfrm>
                  <a:off x="6114785" y="2378166"/>
                  <a:ext cx="201612" cy="269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1"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𝐐</m:t>
                        </m:r>
                      </m:oMath>
                    </m:oMathPara>
                  </a14:m>
                  <a:endParaRPr kumimoji="0" lang="en-US" altLang="zh-CN" sz="32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64" name="Rectangle 30">
                  <a:extLst>
                    <a:ext uri="{FF2B5EF4-FFF2-40B4-BE49-F238E27FC236}">
                      <a16:creationId xmlns:a16="http://schemas.microsoft.com/office/drawing/2014/main" id="{3443A186-CF43-44C6-A4E0-06BFBBA8F6B9}"/>
                    </a:ext>
                  </a:extLst>
                </p:cNvPr>
                <p:cNvSpPr>
                  <a:spLocks noRot="1" noChangeAspect="1" noMove="1" noResize="1" noEditPoints="1" noAdjustHandles="1" noChangeArrowheads="1" noChangeShapeType="1" noTextEdit="1"/>
                </p:cNvSpPr>
                <p:nvPr/>
              </p:nvSpPr>
              <p:spPr bwMode="auto">
                <a:xfrm>
                  <a:off x="6114785" y="2378166"/>
                  <a:ext cx="201612" cy="269875"/>
                </a:xfrm>
                <a:prstGeom prst="rect">
                  <a:avLst/>
                </a:prstGeom>
                <a:blipFill>
                  <a:blip r:embed="rId3"/>
                  <a:stretch>
                    <a:fillRect l="-42424" r="-42424" b="-3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5" name="Rectangle 31">
              <a:extLst>
                <a:ext uri="{FF2B5EF4-FFF2-40B4-BE49-F238E27FC236}">
                  <a16:creationId xmlns:a16="http://schemas.microsoft.com/office/drawing/2014/main" id="{BACA11A8-B9FA-437A-8D2F-3D8D08915DB6}"/>
                </a:ext>
              </a:extLst>
            </p:cNvPr>
            <p:cNvSpPr>
              <a:spLocks noChangeArrowheads="1"/>
            </p:cNvSpPr>
            <p:nvPr/>
          </p:nvSpPr>
          <p:spPr bwMode="auto">
            <a:xfrm>
              <a:off x="3141398" y="2362291"/>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Swiss 721 SWA" charset="0"/>
                  <a:ea typeface="SimSun" panose="02010600030101010101" pitchFamily="2" charset="-122"/>
                </a:rPr>
                <a:t>D</a:t>
              </a:r>
              <a:endParaRPr lang="en-US" altLang="zh-CN" sz="3200" b="0">
                <a:ea typeface="SimSun" panose="02010600030101010101" pitchFamily="2" charset="-122"/>
              </a:endParaRPr>
            </a:p>
          </p:txBody>
        </p:sp>
        <p:sp>
          <p:nvSpPr>
            <p:cNvPr id="67" name="Line 33">
              <a:extLst>
                <a:ext uri="{FF2B5EF4-FFF2-40B4-BE49-F238E27FC236}">
                  <a16:creationId xmlns:a16="http://schemas.microsoft.com/office/drawing/2014/main" id="{4DEEAD40-B2A1-4EB7-9EB3-92E876A0C955}"/>
                </a:ext>
              </a:extLst>
            </p:cNvPr>
            <p:cNvSpPr>
              <a:spLocks noChangeShapeType="1"/>
            </p:cNvSpPr>
            <p:nvPr/>
          </p:nvSpPr>
          <p:spPr bwMode="auto">
            <a:xfrm>
              <a:off x="5667110" y="3313203"/>
              <a:ext cx="4048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68" name="Rectangle 35">
                  <a:extLst>
                    <a:ext uri="{FF2B5EF4-FFF2-40B4-BE49-F238E27FC236}">
                      <a16:creationId xmlns:a16="http://schemas.microsoft.com/office/drawing/2014/main" id="{63491C52-D795-4C2D-9C0B-C2B1E8901874}"/>
                    </a:ext>
                  </a:extLst>
                </p:cNvPr>
                <p:cNvSpPr>
                  <a:spLocks noChangeArrowheads="1"/>
                </p:cNvSpPr>
                <p:nvPr/>
              </p:nvSpPr>
              <p:spPr bwMode="auto">
                <a:xfrm>
                  <a:off x="6102085" y="3162391"/>
                  <a:ext cx="201612" cy="2778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acc>
                          <m:accPr>
                            <m:chr m:val="̅"/>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8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lang="en-US" altLang="zh-CN" sz="3200" b="0">
                    <a:ea typeface="SimSun" panose="02010600030101010101" pitchFamily="2" charset="-122"/>
                  </a:endParaRPr>
                </a:p>
              </p:txBody>
            </p:sp>
          </mc:Choice>
          <mc:Fallback xmlns="">
            <p:sp>
              <p:nvSpPr>
                <p:cNvPr id="68" name="Rectangle 35">
                  <a:extLst>
                    <a:ext uri="{FF2B5EF4-FFF2-40B4-BE49-F238E27FC236}">
                      <a16:creationId xmlns:a16="http://schemas.microsoft.com/office/drawing/2014/main" id="{63491C52-D795-4C2D-9C0B-C2B1E8901874}"/>
                    </a:ext>
                  </a:extLst>
                </p:cNvPr>
                <p:cNvSpPr>
                  <a:spLocks noRot="1" noChangeAspect="1" noMove="1" noResize="1" noEditPoints="1" noAdjustHandles="1" noChangeArrowheads="1" noChangeShapeType="1" noTextEdit="1"/>
                </p:cNvSpPr>
                <p:nvPr/>
              </p:nvSpPr>
              <p:spPr bwMode="auto">
                <a:xfrm>
                  <a:off x="6102085" y="3162391"/>
                  <a:ext cx="201612" cy="277813"/>
                </a:xfrm>
                <a:prstGeom prst="rect">
                  <a:avLst/>
                </a:prstGeom>
                <a:blipFill>
                  <a:blip r:embed="rId5"/>
                  <a:stretch>
                    <a:fillRect l="-42424" t="-2222" r="-42424" b="-355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69" name="Group 37">
              <a:extLst>
                <a:ext uri="{FF2B5EF4-FFF2-40B4-BE49-F238E27FC236}">
                  <a16:creationId xmlns:a16="http://schemas.microsoft.com/office/drawing/2014/main" id="{4DE9BA7B-33AA-46EB-BC4C-2827102A8A70}"/>
                </a:ext>
              </a:extLst>
            </p:cNvPr>
            <p:cNvGrpSpPr>
              <a:grpSpLocks noChangeAspect="1"/>
            </p:cNvGrpSpPr>
            <p:nvPr/>
          </p:nvGrpSpPr>
          <p:grpSpPr bwMode="auto">
            <a:xfrm>
              <a:off x="3622410" y="3767228"/>
              <a:ext cx="530225" cy="530225"/>
              <a:chOff x="1968" y="1507"/>
              <a:chExt cx="480" cy="480"/>
            </a:xfrm>
          </p:grpSpPr>
          <p:sp>
            <p:nvSpPr>
              <p:cNvPr id="72" name="AutoShape 38">
                <a:extLst>
                  <a:ext uri="{FF2B5EF4-FFF2-40B4-BE49-F238E27FC236}">
                    <a16:creationId xmlns:a16="http://schemas.microsoft.com/office/drawing/2014/main" id="{2A2C0403-D539-49A0-BB30-DBBB46701409}"/>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73" name="Oval 39">
                <a:extLst>
                  <a:ext uri="{FF2B5EF4-FFF2-40B4-BE49-F238E27FC236}">
                    <a16:creationId xmlns:a16="http://schemas.microsoft.com/office/drawing/2014/main" id="{16E0CE72-18EA-497A-A26E-CE759C6B8E05}"/>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grpSp>
        <p:sp>
          <p:nvSpPr>
            <p:cNvPr id="70" name="Oval 42">
              <a:extLst>
                <a:ext uri="{FF2B5EF4-FFF2-40B4-BE49-F238E27FC236}">
                  <a16:creationId xmlns:a16="http://schemas.microsoft.com/office/drawing/2014/main" id="{F79575F0-3A08-406B-B049-11B20AE0D776}"/>
                </a:ext>
              </a:extLst>
            </p:cNvPr>
            <p:cNvSpPr>
              <a:spLocks noChangeArrowheads="1"/>
            </p:cNvSpPr>
            <p:nvPr/>
          </p:nvSpPr>
          <p:spPr bwMode="auto">
            <a:xfrm>
              <a:off x="2809610" y="3170328"/>
              <a:ext cx="76200" cy="76200"/>
            </a:xfrm>
            <a:prstGeom prst="ellipse">
              <a:avLst/>
            </a:prstGeom>
            <a:solidFill>
              <a:schemeClr val="tx1"/>
            </a:solidFill>
            <a:ln w="9525">
              <a:solidFill>
                <a:schemeClr val="tx1"/>
              </a:solidFill>
              <a:round/>
              <a:headEnd/>
              <a:tailEnd/>
            </a:ln>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71" name="Line 43">
              <a:extLst>
                <a:ext uri="{FF2B5EF4-FFF2-40B4-BE49-F238E27FC236}">
                  <a16:creationId xmlns:a16="http://schemas.microsoft.com/office/drawing/2014/main" id="{9B65888C-E2F9-4EDE-85D9-55EA558C180A}"/>
                </a:ext>
              </a:extLst>
            </p:cNvPr>
            <p:cNvSpPr>
              <a:spLocks noChangeShapeType="1"/>
            </p:cNvSpPr>
            <p:nvPr/>
          </p:nvSpPr>
          <p:spPr bwMode="auto">
            <a:xfrm flipV="1">
              <a:off x="2860410" y="3246528"/>
              <a:ext cx="0" cy="812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4" name="Group 37">
              <a:extLst>
                <a:ext uri="{FF2B5EF4-FFF2-40B4-BE49-F238E27FC236}">
                  <a16:creationId xmlns:a16="http://schemas.microsoft.com/office/drawing/2014/main" id="{F4A1C2CF-15A9-4490-88EA-914A5645980F}"/>
                </a:ext>
              </a:extLst>
            </p:cNvPr>
            <p:cNvGrpSpPr>
              <a:grpSpLocks noChangeAspect="1"/>
            </p:cNvGrpSpPr>
            <p:nvPr/>
          </p:nvGrpSpPr>
          <p:grpSpPr bwMode="auto">
            <a:xfrm>
              <a:off x="1927414" y="2939590"/>
              <a:ext cx="530225" cy="530225"/>
              <a:chOff x="1968" y="1507"/>
              <a:chExt cx="480" cy="480"/>
            </a:xfrm>
          </p:grpSpPr>
          <p:sp>
            <p:nvSpPr>
              <p:cNvPr id="75" name="AutoShape 38">
                <a:extLst>
                  <a:ext uri="{FF2B5EF4-FFF2-40B4-BE49-F238E27FC236}">
                    <a16:creationId xmlns:a16="http://schemas.microsoft.com/office/drawing/2014/main" id="{9E3B58BE-EF2A-48F4-963A-8130E6A2C374}"/>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76" name="Oval 39">
                <a:extLst>
                  <a:ext uri="{FF2B5EF4-FFF2-40B4-BE49-F238E27FC236}">
                    <a16:creationId xmlns:a16="http://schemas.microsoft.com/office/drawing/2014/main" id="{4D0E49A8-62C8-49F1-ADDC-2EC37073237F}"/>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grpSp>
        <p:sp>
          <p:nvSpPr>
            <p:cNvPr id="77" name="Freeform 7">
              <a:extLst>
                <a:ext uri="{FF2B5EF4-FFF2-40B4-BE49-F238E27FC236}">
                  <a16:creationId xmlns:a16="http://schemas.microsoft.com/office/drawing/2014/main" id="{36A7F07F-1F75-42A1-AE4E-10946662B03C}"/>
                </a:ext>
              </a:extLst>
            </p:cNvPr>
            <p:cNvSpPr>
              <a:spLocks/>
            </p:cNvSpPr>
            <p:nvPr/>
          </p:nvSpPr>
          <p:spPr bwMode="auto">
            <a:xfrm>
              <a:off x="1571351" y="3195728"/>
              <a:ext cx="359785" cy="25400"/>
            </a:xfrm>
            <a:custGeom>
              <a:avLst/>
              <a:gdLst>
                <a:gd name="T0" fmla="*/ 8 w 365"/>
                <a:gd name="T1" fmla="*/ 0 h 16"/>
                <a:gd name="T2" fmla="*/ 6 w 365"/>
                <a:gd name="T3" fmla="*/ 0 h 16"/>
                <a:gd name="T4" fmla="*/ 3 w 365"/>
                <a:gd name="T5" fmla="*/ 2 h 16"/>
                <a:gd name="T6" fmla="*/ 0 w 365"/>
                <a:gd name="T7" fmla="*/ 5 h 16"/>
                <a:gd name="T8" fmla="*/ 0 w 365"/>
                <a:gd name="T9" fmla="*/ 10 h 16"/>
                <a:gd name="T10" fmla="*/ 3 w 365"/>
                <a:gd name="T11" fmla="*/ 13 h 16"/>
                <a:gd name="T12" fmla="*/ 6 w 365"/>
                <a:gd name="T13" fmla="*/ 16 h 16"/>
                <a:gd name="T14" fmla="*/ 360 w 365"/>
                <a:gd name="T15" fmla="*/ 16 h 16"/>
                <a:gd name="T16" fmla="*/ 363 w 365"/>
                <a:gd name="T17" fmla="*/ 13 h 16"/>
                <a:gd name="T18" fmla="*/ 365 w 365"/>
                <a:gd name="T19" fmla="*/ 10 h 16"/>
                <a:gd name="T20" fmla="*/ 365 w 365"/>
                <a:gd name="T21" fmla="*/ 5 h 16"/>
                <a:gd name="T22" fmla="*/ 363 w 365"/>
                <a:gd name="T23" fmla="*/ 2 h 16"/>
                <a:gd name="T24" fmla="*/ 360 w 365"/>
                <a:gd name="T25" fmla="*/ 0 h 16"/>
                <a:gd name="T26" fmla="*/ 357 w 365"/>
                <a:gd name="T27" fmla="*/ 0 h 16"/>
                <a:gd name="T28" fmla="*/ 8 w 365"/>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5"/>
                <a:gd name="T46" fmla="*/ 0 h 16"/>
                <a:gd name="T47" fmla="*/ 365 w 365"/>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5" h="16">
                  <a:moveTo>
                    <a:pt x="8" y="0"/>
                  </a:moveTo>
                  <a:lnTo>
                    <a:pt x="6" y="0"/>
                  </a:lnTo>
                  <a:lnTo>
                    <a:pt x="3" y="2"/>
                  </a:lnTo>
                  <a:lnTo>
                    <a:pt x="0" y="5"/>
                  </a:lnTo>
                  <a:lnTo>
                    <a:pt x="0" y="10"/>
                  </a:lnTo>
                  <a:lnTo>
                    <a:pt x="3" y="13"/>
                  </a:lnTo>
                  <a:lnTo>
                    <a:pt x="6" y="16"/>
                  </a:lnTo>
                  <a:lnTo>
                    <a:pt x="360" y="16"/>
                  </a:lnTo>
                  <a:lnTo>
                    <a:pt x="363" y="13"/>
                  </a:lnTo>
                  <a:lnTo>
                    <a:pt x="365" y="10"/>
                  </a:lnTo>
                  <a:lnTo>
                    <a:pt x="365" y="5"/>
                  </a:lnTo>
                  <a:lnTo>
                    <a:pt x="363" y="2"/>
                  </a:lnTo>
                  <a:lnTo>
                    <a:pt x="360" y="0"/>
                  </a:lnTo>
                  <a:lnTo>
                    <a:pt x="35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0339368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altLang="zh-CN"/>
              <a:t>Introduction to sequential circuits</a:t>
            </a:r>
          </a:p>
          <a:p>
            <a:r>
              <a:rPr lang="en-US" altLang="zh-CN">
                <a:solidFill>
                  <a:schemeClr val="bg1">
                    <a:lumMod val="75000"/>
                  </a:schemeClr>
                </a:solidFill>
              </a:rPr>
              <a:t>Basic sequential logic elements</a:t>
            </a:r>
          </a:p>
          <a:p>
            <a:r>
              <a:rPr lang="en-US" altLang="zh-CN">
                <a:solidFill>
                  <a:schemeClr val="bg1">
                    <a:lumMod val="75000"/>
                  </a:schemeClr>
                </a:solidFill>
              </a:rPr>
              <a:t>Sequential logic design</a:t>
            </a:r>
          </a:p>
          <a:p>
            <a:r>
              <a:rPr lang="en-US" altLang="zh-CN">
                <a:solidFill>
                  <a:schemeClr val="bg1">
                    <a:lumMod val="75000"/>
                  </a:schemeClr>
                </a:solidFill>
              </a:rPr>
              <a:t>Classic sequential logic elements</a:t>
            </a:r>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a:t>
            </a:fld>
            <a:endParaRPr lang="en-US" altLang="zh-CN" sz="1600"/>
          </a:p>
        </p:txBody>
      </p:sp>
    </p:spTree>
    <p:extLst>
      <p:ext uri="{BB962C8B-B14F-4D97-AF65-F5344CB8AC3E}">
        <p14:creationId xmlns:p14="http://schemas.microsoft.com/office/powerpoint/2010/main" val="67625790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Positive-Edge vs. Negative-Edge</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40</a:t>
            </a:fld>
            <a:endParaRPr lang="en-US" altLang="zh-CN" sz="1600"/>
          </a:p>
        </p:txBody>
      </p:sp>
      <p:grpSp>
        <p:nvGrpSpPr>
          <p:cNvPr id="23" name="Group 19">
            <a:extLst>
              <a:ext uri="{FF2B5EF4-FFF2-40B4-BE49-F238E27FC236}">
                <a16:creationId xmlns:a16="http://schemas.microsoft.com/office/drawing/2014/main" id="{09FCEE3B-C348-4E08-9936-7F0F4D3F2F5F}"/>
              </a:ext>
            </a:extLst>
          </p:cNvPr>
          <p:cNvGrpSpPr>
            <a:grpSpLocks/>
          </p:cNvGrpSpPr>
          <p:nvPr/>
        </p:nvGrpSpPr>
        <p:grpSpPr bwMode="auto">
          <a:xfrm>
            <a:off x="1265237" y="1678636"/>
            <a:ext cx="2468563" cy="2011362"/>
            <a:chOff x="2575558" y="1874522"/>
            <a:chExt cx="2468881" cy="2011683"/>
          </a:xfrm>
        </p:grpSpPr>
        <p:grpSp>
          <p:nvGrpSpPr>
            <p:cNvPr id="25" name="Group 13">
              <a:extLst>
                <a:ext uri="{FF2B5EF4-FFF2-40B4-BE49-F238E27FC236}">
                  <a16:creationId xmlns:a16="http://schemas.microsoft.com/office/drawing/2014/main" id="{51CA288D-2F78-4144-8B82-DA6CC1C3B1F0}"/>
                </a:ext>
              </a:extLst>
            </p:cNvPr>
            <p:cNvGrpSpPr>
              <a:grpSpLocks/>
            </p:cNvGrpSpPr>
            <p:nvPr/>
          </p:nvGrpSpPr>
          <p:grpSpPr bwMode="auto">
            <a:xfrm>
              <a:off x="4495799" y="2437609"/>
              <a:ext cx="548640" cy="915989"/>
              <a:chOff x="4211016" y="2362200"/>
              <a:chExt cx="548640" cy="915988"/>
            </a:xfrm>
          </p:grpSpPr>
          <p:cxnSp>
            <p:nvCxnSpPr>
              <p:cNvPr id="34" name="Straight Connector 7">
                <a:extLst>
                  <a:ext uri="{FF2B5EF4-FFF2-40B4-BE49-F238E27FC236}">
                    <a16:creationId xmlns:a16="http://schemas.microsoft.com/office/drawing/2014/main" id="{BD4AB5FD-74DD-4611-9D8D-73265A59CD05}"/>
                  </a:ext>
                </a:extLst>
              </p:cNvPr>
              <p:cNvCxnSpPr/>
              <p:nvPr/>
            </p:nvCxnSpPr>
            <p:spPr bwMode="auto">
              <a:xfrm>
                <a:off x="4210310" y="2362765"/>
                <a:ext cx="549346" cy="1588"/>
              </a:xfrm>
              <a:prstGeom prst="line">
                <a:avLst/>
              </a:prstGeom>
              <a:ln w="19050">
                <a:solidFill>
                  <a:srgbClr val="FF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Connector 9">
                <a:extLst>
                  <a:ext uri="{FF2B5EF4-FFF2-40B4-BE49-F238E27FC236}">
                    <a16:creationId xmlns:a16="http://schemas.microsoft.com/office/drawing/2014/main" id="{2A8769F1-9F0F-44C8-B3B7-366FEFCBDDE7}"/>
                  </a:ext>
                </a:extLst>
              </p:cNvPr>
              <p:cNvCxnSpPr/>
              <p:nvPr/>
            </p:nvCxnSpPr>
            <p:spPr bwMode="auto">
              <a:xfrm>
                <a:off x="4210310" y="3277310"/>
                <a:ext cx="549346" cy="1588"/>
              </a:xfrm>
              <a:prstGeom prst="line">
                <a:avLst/>
              </a:prstGeom>
              <a:ln w="19050">
                <a:solidFill>
                  <a:srgbClr val="FF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26" name="Group 12">
              <a:extLst>
                <a:ext uri="{FF2B5EF4-FFF2-40B4-BE49-F238E27FC236}">
                  <a16:creationId xmlns:a16="http://schemas.microsoft.com/office/drawing/2014/main" id="{72511B2E-0A4D-42FA-B605-B7DE352808F6}"/>
                </a:ext>
              </a:extLst>
            </p:cNvPr>
            <p:cNvGrpSpPr>
              <a:grpSpLocks/>
            </p:cNvGrpSpPr>
            <p:nvPr/>
          </p:nvGrpSpPr>
          <p:grpSpPr bwMode="auto">
            <a:xfrm>
              <a:off x="2575558" y="2437609"/>
              <a:ext cx="548639" cy="915989"/>
              <a:chOff x="2575560" y="2362200"/>
              <a:chExt cx="548640" cy="915988"/>
            </a:xfrm>
          </p:grpSpPr>
          <p:cxnSp>
            <p:nvCxnSpPr>
              <p:cNvPr id="32" name="Straight Connector 10">
                <a:extLst>
                  <a:ext uri="{FF2B5EF4-FFF2-40B4-BE49-F238E27FC236}">
                    <a16:creationId xmlns:a16="http://schemas.microsoft.com/office/drawing/2014/main" id="{7F930DAF-2745-472F-BFDE-EA5DA66AC271}"/>
                  </a:ext>
                </a:extLst>
              </p:cNvPr>
              <p:cNvCxnSpPr/>
              <p:nvPr/>
            </p:nvCxnSpPr>
            <p:spPr bwMode="auto">
              <a:xfrm flipH="1">
                <a:off x="2575560" y="2362765"/>
                <a:ext cx="549346" cy="1588"/>
              </a:xfrm>
              <a:prstGeom prst="line">
                <a:avLst/>
              </a:prstGeom>
              <a:ln w="19050">
                <a:solidFill>
                  <a:srgbClr val="FF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Straight Connector 11">
                <a:extLst>
                  <a:ext uri="{FF2B5EF4-FFF2-40B4-BE49-F238E27FC236}">
                    <a16:creationId xmlns:a16="http://schemas.microsoft.com/office/drawing/2014/main" id="{D02CE55C-C1E8-44F7-A4D5-11FF70D95B6F}"/>
                  </a:ext>
                </a:extLst>
              </p:cNvPr>
              <p:cNvCxnSpPr/>
              <p:nvPr/>
            </p:nvCxnSpPr>
            <p:spPr bwMode="auto">
              <a:xfrm flipH="1">
                <a:off x="2575560" y="3277310"/>
                <a:ext cx="549346" cy="1588"/>
              </a:xfrm>
              <a:prstGeom prst="line">
                <a:avLst/>
              </a:prstGeom>
              <a:ln w="19050">
                <a:solidFill>
                  <a:srgbClr val="FF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27" name="Rectangle 5">
              <a:extLst>
                <a:ext uri="{FF2B5EF4-FFF2-40B4-BE49-F238E27FC236}">
                  <a16:creationId xmlns:a16="http://schemas.microsoft.com/office/drawing/2014/main" id="{B7E42881-C59B-4967-BA63-1D5B0BDCBFAC}"/>
                </a:ext>
              </a:extLst>
            </p:cNvPr>
            <p:cNvSpPr/>
            <p:nvPr/>
          </p:nvSpPr>
          <p:spPr>
            <a:xfrm>
              <a:off x="3124903" y="1874522"/>
              <a:ext cx="1370188" cy="2011683"/>
            </a:xfrm>
            <a:prstGeom prst="rect">
              <a:avLst/>
            </a:prstGeom>
            <a:ln w="28575">
              <a:solidFill>
                <a:srgbClr val="0000FF"/>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8" name="Isosceles Triangle 14">
              <a:extLst>
                <a:ext uri="{FF2B5EF4-FFF2-40B4-BE49-F238E27FC236}">
                  <a16:creationId xmlns:a16="http://schemas.microsoft.com/office/drawing/2014/main" id="{0241097A-7975-4C60-9005-6D93D18908D9}"/>
                </a:ext>
              </a:extLst>
            </p:cNvPr>
            <p:cNvSpPr/>
            <p:nvPr/>
          </p:nvSpPr>
          <p:spPr>
            <a:xfrm rot="5400000">
              <a:off x="3124898" y="3214591"/>
              <a:ext cx="273094" cy="273085"/>
            </a:xfrm>
            <a:prstGeom prst="triangle">
              <a:avLst/>
            </a:prstGeom>
            <a:ln w="19050">
              <a:solidFill>
                <a:srgbClr val="0000FF"/>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 name="TextBox 16">
              <a:extLst>
                <a:ext uri="{FF2B5EF4-FFF2-40B4-BE49-F238E27FC236}">
                  <a16:creationId xmlns:a16="http://schemas.microsoft.com/office/drawing/2014/main" id="{18EF667D-9947-4AA8-8A4B-5C40BC9E087C}"/>
                </a:ext>
              </a:extLst>
            </p:cNvPr>
            <p:cNvSpPr txBox="1">
              <a:spLocks noChangeArrowheads="1"/>
            </p:cNvSpPr>
            <p:nvPr/>
          </p:nvSpPr>
          <p:spPr bwMode="auto">
            <a:xfrm>
              <a:off x="3352796" y="3200404"/>
              <a:ext cx="6046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b="1">
                  <a:ea typeface="SimSun" panose="02010600030101010101" pitchFamily="2" charset="-122"/>
                </a:rPr>
                <a:t>CLK</a:t>
              </a:r>
              <a:endParaRPr lang="en-US" altLang="zh-CN" b="1">
                <a:ea typeface="SimSun" panose="02010600030101010101" pitchFamily="2" charset="-122"/>
              </a:endParaRPr>
            </a:p>
          </p:txBody>
        </p:sp>
        <p:sp>
          <p:nvSpPr>
            <p:cNvPr id="30" name="TextBox 17">
              <a:extLst>
                <a:ext uri="{FF2B5EF4-FFF2-40B4-BE49-F238E27FC236}">
                  <a16:creationId xmlns:a16="http://schemas.microsoft.com/office/drawing/2014/main" id="{BFDE87C3-08AA-4A64-BDD8-61DD2843C97E}"/>
                </a:ext>
              </a:extLst>
            </p:cNvPr>
            <p:cNvSpPr txBox="1">
              <a:spLocks noChangeArrowheads="1"/>
            </p:cNvSpPr>
            <p:nvPr/>
          </p:nvSpPr>
          <p:spPr bwMode="auto">
            <a:xfrm>
              <a:off x="3200396" y="2286003"/>
              <a:ext cx="332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b="1">
                  <a:ea typeface="SimSun" panose="02010600030101010101" pitchFamily="2" charset="-122"/>
                </a:rPr>
                <a:t>D</a:t>
              </a:r>
              <a:endParaRPr lang="en-US" altLang="zh-CN" b="1">
                <a:ea typeface="SimSun" panose="02010600030101010101" pitchFamily="2" charset="-122"/>
              </a:endParaRPr>
            </a:p>
          </p:txBody>
        </p:sp>
        <mc:AlternateContent xmlns:mc="http://schemas.openxmlformats.org/markup-compatibility/2006" xmlns:a14="http://schemas.microsoft.com/office/drawing/2010/main">
          <mc:Choice Requires="a14">
            <p:sp>
              <p:nvSpPr>
                <p:cNvPr id="31" name="TextBox 18">
                  <a:extLst>
                    <a:ext uri="{FF2B5EF4-FFF2-40B4-BE49-F238E27FC236}">
                      <a16:creationId xmlns:a16="http://schemas.microsoft.com/office/drawing/2014/main" id="{DDDA8750-96F7-45A6-811A-C963043F11A9}"/>
                    </a:ext>
                  </a:extLst>
                </p:cNvPr>
                <p:cNvSpPr txBox="1">
                  <a:spLocks noChangeArrowheads="1"/>
                </p:cNvSpPr>
                <p:nvPr/>
              </p:nvSpPr>
              <p:spPr bwMode="auto">
                <a:xfrm>
                  <a:off x="4114800" y="2286000"/>
                  <a:ext cx="343407" cy="3028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400" b="1" i="0" u="none" strike="noStrike" kern="0" cap="none" spc="0" normalizeH="0" baseline="0" noProof="0" smtClean="0">
                            <a:ln>
                              <a:noFill/>
                            </a:ln>
                            <a:solidFill>
                              <a:srgbClr val="000000"/>
                            </a:solidFill>
                            <a:effectLst/>
                            <a:uLnTx/>
                            <a:uFillTx/>
                            <a:latin typeface="Cambria Math" panose="02040503050406030204" pitchFamily="18" charset="0"/>
                            <a:cs typeface="+mn-cs"/>
                          </a:rPr>
                          <m:t>𝐐</m:t>
                        </m:r>
                      </m:oMath>
                    </m:oMathPara>
                  </a14:m>
                  <a:endParaRPr kumimoji="0" lang="en-US" altLang="zh-CN" sz="2400" b="1"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31" name="TextBox 18">
                  <a:extLst>
                    <a:ext uri="{FF2B5EF4-FFF2-40B4-BE49-F238E27FC236}">
                      <a16:creationId xmlns:a16="http://schemas.microsoft.com/office/drawing/2014/main" id="{DDDA8750-96F7-45A6-811A-C963043F11A9}"/>
                    </a:ext>
                  </a:extLst>
                </p:cNvPr>
                <p:cNvSpPr txBox="1">
                  <a:spLocks noRot="1" noChangeAspect="1" noMove="1" noResize="1" noEditPoints="1" noAdjustHandles="1" noChangeArrowheads="1" noChangeShapeType="1" noTextEdit="1"/>
                </p:cNvSpPr>
                <p:nvPr/>
              </p:nvSpPr>
              <p:spPr bwMode="auto">
                <a:xfrm>
                  <a:off x="4114800" y="2286000"/>
                  <a:ext cx="343407" cy="302888"/>
                </a:xfrm>
                <a:prstGeom prst="rect">
                  <a:avLst/>
                </a:prstGeom>
                <a:blipFill>
                  <a:blip r:embed="rId4"/>
                  <a:stretch>
                    <a:fillRect b="-8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graphicFrame>
        <p:nvGraphicFramePr>
          <p:cNvPr id="36" name="Table 20">
            <a:extLst>
              <a:ext uri="{FF2B5EF4-FFF2-40B4-BE49-F238E27FC236}">
                <a16:creationId xmlns:a16="http://schemas.microsoft.com/office/drawing/2014/main" id="{438F0B0B-A492-4715-A7B5-E5530D4D393E}"/>
              </a:ext>
            </a:extLst>
          </p:cNvPr>
          <p:cNvGraphicFramePr>
            <a:graphicFrameLocks noGrp="1"/>
          </p:cNvGraphicFramePr>
          <p:nvPr>
            <p:extLst>
              <p:ext uri="{D42A27DB-BD31-4B8C-83A1-F6EECF244321}">
                <p14:modId xmlns:p14="http://schemas.microsoft.com/office/powerpoint/2010/main" val="3171094776"/>
              </p:ext>
            </p:extLst>
          </p:nvPr>
        </p:nvGraphicFramePr>
        <p:xfrm>
          <a:off x="4770438" y="1678636"/>
          <a:ext cx="2925764" cy="2011378"/>
        </p:xfrm>
        <a:graphic>
          <a:graphicData uri="http://schemas.openxmlformats.org/drawingml/2006/table">
            <a:tbl>
              <a:tblPr firstRow="1" bandRow="1">
                <a:tableStyleId>{5C22544A-7EE6-4342-B048-85BDC9FD1C3A}</a:tableStyleId>
              </a:tblPr>
              <a:tblGrid>
                <a:gridCol w="731441">
                  <a:extLst>
                    <a:ext uri="{9D8B030D-6E8A-4147-A177-3AD203B41FA5}">
                      <a16:colId xmlns:a16="http://schemas.microsoft.com/office/drawing/2014/main" val="20000"/>
                    </a:ext>
                  </a:extLst>
                </a:gridCol>
                <a:gridCol w="731441">
                  <a:extLst>
                    <a:ext uri="{9D8B030D-6E8A-4147-A177-3AD203B41FA5}">
                      <a16:colId xmlns:a16="http://schemas.microsoft.com/office/drawing/2014/main" val="20001"/>
                    </a:ext>
                  </a:extLst>
                </a:gridCol>
                <a:gridCol w="731441">
                  <a:extLst>
                    <a:ext uri="{9D8B030D-6E8A-4147-A177-3AD203B41FA5}">
                      <a16:colId xmlns:a16="http://schemas.microsoft.com/office/drawing/2014/main" val="20002"/>
                    </a:ext>
                  </a:extLst>
                </a:gridCol>
                <a:gridCol w="731441">
                  <a:extLst>
                    <a:ext uri="{9D8B030D-6E8A-4147-A177-3AD203B41FA5}">
                      <a16:colId xmlns:a16="http://schemas.microsoft.com/office/drawing/2014/main" val="20003"/>
                    </a:ext>
                  </a:extLst>
                </a:gridCol>
              </a:tblGrid>
              <a:tr h="457128">
                <a:tc>
                  <a:txBody>
                    <a:bodyPr/>
                    <a:lstStyle/>
                    <a:p>
                      <a:pPr algn="ctr"/>
                      <a:r>
                        <a:rPr lang="en-US" sz="1800" b="0">
                          <a:solidFill>
                            <a:schemeClr val="tx1"/>
                          </a:solidFill>
                        </a:rPr>
                        <a:t>D</a:t>
                      </a: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b="0">
                          <a:solidFill>
                            <a:schemeClr val="tx1"/>
                          </a:solidFill>
                        </a:rPr>
                        <a:t>CLK</a:t>
                      </a: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b="0">
                        <a:solidFill>
                          <a:schemeClr val="tx1"/>
                        </a:solidFill>
                      </a:endParaRP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600">
                        <a:solidFill>
                          <a:schemeClr val="tx1"/>
                        </a:solidFill>
                      </a:endParaRP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128">
                <a:tc>
                  <a:txBody>
                    <a:bodyPr/>
                    <a:lstStyle/>
                    <a:p>
                      <a:pPr algn="ctr"/>
                      <a:r>
                        <a:rPr lang="en-US" sz="1800"/>
                        <a:t>0</a:t>
                      </a: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600">
                          <a:solidFill>
                            <a:schemeClr val="tx1"/>
                          </a:solidFill>
                          <a:sym typeface="Symbol"/>
                        </a:rPr>
                        <a:t></a:t>
                      </a:r>
                      <a:endParaRPr lang="en-US" sz="1600">
                        <a:solidFill>
                          <a:schemeClr val="tx1"/>
                        </a:solidFill>
                      </a:endParaRP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a:t>0</a:t>
                      </a: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a:t>1</a:t>
                      </a: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1"/>
                  </a:ext>
                </a:extLst>
              </a:tr>
              <a:tr h="457128">
                <a:tc>
                  <a:txBody>
                    <a:bodyPr/>
                    <a:lstStyle/>
                    <a:p>
                      <a:pPr algn="ctr"/>
                      <a:r>
                        <a:rPr lang="en-US" sz="1800"/>
                        <a:t>1</a:t>
                      </a: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sym typeface="Symbol"/>
                        </a:rPr>
                        <a:t></a:t>
                      </a:r>
                      <a:endParaRPr lang="en-US" sz="1600">
                        <a:solidFill>
                          <a:schemeClr val="tx1"/>
                        </a:solidFill>
                      </a:endParaRP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a:t>1</a:t>
                      </a: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a:t>0</a:t>
                      </a: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2851">
                <a:tc gridSpan="4">
                  <a:txBody>
                    <a:bodyPr/>
                    <a:lstStyle/>
                    <a:p>
                      <a:pPr algn="ctr"/>
                      <a:endParaRPr lang="en-US" sz="600"/>
                    </a:p>
                  </a:txBody>
                  <a:tcPr marL="91430" marR="91430" marT="45713" marB="457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7128">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sym typeface="Symbol"/>
                        </a:rPr>
                        <a:t></a:t>
                      </a:r>
                      <a:r>
                        <a:rPr lang="en-US" sz="1600" baseline="0">
                          <a:solidFill>
                            <a:schemeClr val="tx1"/>
                          </a:solidFill>
                          <a:sym typeface="Symbol"/>
                        </a:rPr>
                        <a:t> : Rising Edge of Clock</a:t>
                      </a:r>
                      <a:endParaRPr lang="en-US" sz="1600">
                        <a:solidFill>
                          <a:schemeClr val="tx1"/>
                        </a:solidFill>
                      </a:endParaRPr>
                    </a:p>
                  </a:txBody>
                  <a:tcPr marL="91430" marR="91430" marT="45713" marB="457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37" name="Object 3">
            <a:extLst>
              <a:ext uri="{FF2B5EF4-FFF2-40B4-BE49-F238E27FC236}">
                <a16:creationId xmlns:a16="http://schemas.microsoft.com/office/drawing/2014/main" id="{30ED3710-B99B-4D65-A8ED-702D200254CC}"/>
              </a:ext>
            </a:extLst>
          </p:cNvPr>
          <p:cNvGraphicFramePr>
            <a:graphicFrameLocks noChangeAspect="1"/>
          </p:cNvGraphicFramePr>
          <p:nvPr>
            <p:extLst>
              <p:ext uri="{D42A27DB-BD31-4B8C-83A1-F6EECF244321}">
                <p14:modId xmlns:p14="http://schemas.microsoft.com/office/powerpoint/2010/main" val="87496800"/>
              </p:ext>
            </p:extLst>
          </p:nvPr>
        </p:nvGraphicFramePr>
        <p:xfrm>
          <a:off x="7221538" y="1705623"/>
          <a:ext cx="234950" cy="344488"/>
        </p:xfrm>
        <a:graphic>
          <a:graphicData uri="http://schemas.openxmlformats.org/presentationml/2006/ole">
            <mc:AlternateContent xmlns:mc="http://schemas.openxmlformats.org/markup-compatibility/2006">
              <mc:Choice xmlns:v="urn:schemas-microsoft-com:vml" Requires="v">
                <p:oleObj name="Equation" r:id="rId5" imgW="190440" imgH="279360" progId="Equation.3">
                  <p:embed/>
                </p:oleObj>
              </mc:Choice>
              <mc:Fallback>
                <p:oleObj name="Equation" r:id="rId5" imgW="190440" imgH="279360" progId="Equation.3">
                  <p:embed/>
                  <p:pic>
                    <p:nvPicPr>
                      <p:cNvPr id="37" name="Object 3">
                        <a:extLst>
                          <a:ext uri="{FF2B5EF4-FFF2-40B4-BE49-F238E27FC236}">
                            <a16:creationId xmlns:a16="http://schemas.microsoft.com/office/drawing/2014/main" id="{30ED3710-B99B-4D65-A8ED-702D200254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1538" y="1705623"/>
                        <a:ext cx="23495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3">
            <a:extLst>
              <a:ext uri="{FF2B5EF4-FFF2-40B4-BE49-F238E27FC236}">
                <a16:creationId xmlns:a16="http://schemas.microsoft.com/office/drawing/2014/main" id="{90F974F4-79DB-425B-824C-4993BF836660}"/>
              </a:ext>
            </a:extLst>
          </p:cNvPr>
          <p:cNvGraphicFramePr>
            <a:graphicFrameLocks noChangeAspect="1"/>
          </p:cNvGraphicFramePr>
          <p:nvPr>
            <p:extLst>
              <p:ext uri="{D42A27DB-BD31-4B8C-83A1-F6EECF244321}">
                <p14:modId xmlns:p14="http://schemas.microsoft.com/office/powerpoint/2010/main" val="1241993068"/>
              </p:ext>
            </p:extLst>
          </p:nvPr>
        </p:nvGraphicFramePr>
        <p:xfrm>
          <a:off x="6473825" y="1781823"/>
          <a:ext cx="228600" cy="260350"/>
        </p:xfrm>
        <a:graphic>
          <a:graphicData uri="http://schemas.openxmlformats.org/presentationml/2006/ole">
            <mc:AlternateContent xmlns:mc="http://schemas.openxmlformats.org/markup-compatibility/2006">
              <mc:Choice xmlns:v="urn:schemas-microsoft-com:vml" Requires="v">
                <p:oleObj name="Equation" r:id="rId7" imgW="190440" imgH="215640" progId="Equation.3">
                  <p:embed/>
                </p:oleObj>
              </mc:Choice>
              <mc:Fallback>
                <p:oleObj name="Equation" r:id="rId7" imgW="190440" imgH="215640" progId="Equation.3">
                  <p:embed/>
                  <p:pic>
                    <p:nvPicPr>
                      <p:cNvPr id="38" name="Object 3">
                        <a:extLst>
                          <a:ext uri="{FF2B5EF4-FFF2-40B4-BE49-F238E27FC236}">
                            <a16:creationId xmlns:a16="http://schemas.microsoft.com/office/drawing/2014/main" id="{90F974F4-79DB-425B-824C-4993BF8366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825" y="1781823"/>
                        <a:ext cx="2286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Table 60">
            <a:extLst>
              <a:ext uri="{FF2B5EF4-FFF2-40B4-BE49-F238E27FC236}">
                <a16:creationId xmlns:a16="http://schemas.microsoft.com/office/drawing/2014/main" id="{59165AAE-0BE4-4DF0-BC89-2323A092EC77}"/>
              </a:ext>
            </a:extLst>
          </p:cNvPr>
          <p:cNvGraphicFramePr>
            <a:graphicFrameLocks noGrp="1"/>
          </p:cNvGraphicFramePr>
          <p:nvPr>
            <p:extLst>
              <p:ext uri="{D42A27DB-BD31-4B8C-83A1-F6EECF244321}">
                <p14:modId xmlns:p14="http://schemas.microsoft.com/office/powerpoint/2010/main" val="3789785729"/>
              </p:ext>
            </p:extLst>
          </p:nvPr>
        </p:nvGraphicFramePr>
        <p:xfrm>
          <a:off x="4770438" y="4562375"/>
          <a:ext cx="2925764" cy="2011378"/>
        </p:xfrm>
        <a:graphic>
          <a:graphicData uri="http://schemas.openxmlformats.org/drawingml/2006/table">
            <a:tbl>
              <a:tblPr firstRow="1" bandRow="1">
                <a:tableStyleId>{5C22544A-7EE6-4342-B048-85BDC9FD1C3A}</a:tableStyleId>
              </a:tblPr>
              <a:tblGrid>
                <a:gridCol w="731441">
                  <a:extLst>
                    <a:ext uri="{9D8B030D-6E8A-4147-A177-3AD203B41FA5}">
                      <a16:colId xmlns:a16="http://schemas.microsoft.com/office/drawing/2014/main" val="20000"/>
                    </a:ext>
                  </a:extLst>
                </a:gridCol>
                <a:gridCol w="731441">
                  <a:extLst>
                    <a:ext uri="{9D8B030D-6E8A-4147-A177-3AD203B41FA5}">
                      <a16:colId xmlns:a16="http://schemas.microsoft.com/office/drawing/2014/main" val="20001"/>
                    </a:ext>
                  </a:extLst>
                </a:gridCol>
                <a:gridCol w="731441">
                  <a:extLst>
                    <a:ext uri="{9D8B030D-6E8A-4147-A177-3AD203B41FA5}">
                      <a16:colId xmlns:a16="http://schemas.microsoft.com/office/drawing/2014/main" val="20002"/>
                    </a:ext>
                  </a:extLst>
                </a:gridCol>
                <a:gridCol w="731441">
                  <a:extLst>
                    <a:ext uri="{9D8B030D-6E8A-4147-A177-3AD203B41FA5}">
                      <a16:colId xmlns:a16="http://schemas.microsoft.com/office/drawing/2014/main" val="20003"/>
                    </a:ext>
                  </a:extLst>
                </a:gridCol>
              </a:tblGrid>
              <a:tr h="457128">
                <a:tc>
                  <a:txBody>
                    <a:bodyPr/>
                    <a:lstStyle/>
                    <a:p>
                      <a:pPr algn="ctr"/>
                      <a:r>
                        <a:rPr lang="en-US" sz="1800" b="0">
                          <a:solidFill>
                            <a:schemeClr val="tx1"/>
                          </a:solidFill>
                        </a:rPr>
                        <a:t>D</a:t>
                      </a: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b="0">
                          <a:solidFill>
                            <a:schemeClr val="tx1"/>
                          </a:solidFill>
                        </a:rPr>
                        <a:t>CLK</a:t>
                      </a: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b="0">
                        <a:solidFill>
                          <a:schemeClr val="tx1"/>
                        </a:solidFill>
                      </a:endParaRP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600">
                        <a:solidFill>
                          <a:schemeClr val="tx1"/>
                        </a:solidFill>
                      </a:endParaRP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128">
                <a:tc>
                  <a:txBody>
                    <a:bodyPr/>
                    <a:lstStyle/>
                    <a:p>
                      <a:pPr algn="ctr"/>
                      <a:r>
                        <a:rPr lang="en-US" sz="1800"/>
                        <a:t>0</a:t>
                      </a: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600">
                          <a:solidFill>
                            <a:schemeClr val="tx1"/>
                          </a:solidFill>
                          <a:sym typeface="Symbol"/>
                        </a:rPr>
                        <a:t></a:t>
                      </a:r>
                      <a:endParaRPr lang="en-US" sz="1600">
                        <a:solidFill>
                          <a:schemeClr val="tx1"/>
                        </a:solidFill>
                      </a:endParaRP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a:t>0</a:t>
                      </a: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a:t>1</a:t>
                      </a: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1"/>
                  </a:ext>
                </a:extLst>
              </a:tr>
              <a:tr h="457128">
                <a:tc>
                  <a:txBody>
                    <a:bodyPr/>
                    <a:lstStyle/>
                    <a:p>
                      <a:pPr algn="ctr"/>
                      <a:r>
                        <a:rPr lang="en-US" sz="1800"/>
                        <a:t>1</a:t>
                      </a: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sym typeface="Symbol"/>
                        </a:rPr>
                        <a:t></a:t>
                      </a:r>
                      <a:endParaRPr lang="en-US" sz="1600">
                        <a:solidFill>
                          <a:schemeClr val="tx1"/>
                        </a:solidFill>
                      </a:endParaRP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a:t>1</a:t>
                      </a:r>
                    </a:p>
                  </a:txBody>
                  <a:tcPr marL="91430" marR="91430" marT="45713" marB="45713"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a:t>0</a:t>
                      </a:r>
                    </a:p>
                  </a:txBody>
                  <a:tcPr marL="91430" marR="91430" marT="45713" marB="45713"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2851">
                <a:tc gridSpan="4">
                  <a:txBody>
                    <a:bodyPr/>
                    <a:lstStyle/>
                    <a:p>
                      <a:pPr algn="ctr"/>
                      <a:endParaRPr lang="en-US" sz="600"/>
                    </a:p>
                  </a:txBody>
                  <a:tcPr marL="91430" marR="91430" marT="45713" marB="457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7128">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sym typeface="Symbol"/>
                        </a:rPr>
                        <a:t></a:t>
                      </a:r>
                      <a:r>
                        <a:rPr lang="en-US" sz="1600" baseline="0">
                          <a:solidFill>
                            <a:schemeClr val="tx1"/>
                          </a:solidFill>
                          <a:sym typeface="Symbol"/>
                        </a:rPr>
                        <a:t> : Falling Edge of Clock</a:t>
                      </a:r>
                      <a:endParaRPr lang="en-US" sz="1600">
                        <a:solidFill>
                          <a:schemeClr val="tx1"/>
                        </a:solidFill>
                      </a:endParaRPr>
                    </a:p>
                  </a:txBody>
                  <a:tcPr marL="91430" marR="91430" marT="45713" marB="457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40" name="Object 4">
            <a:extLst>
              <a:ext uri="{FF2B5EF4-FFF2-40B4-BE49-F238E27FC236}">
                <a16:creationId xmlns:a16="http://schemas.microsoft.com/office/drawing/2014/main" id="{CB1A4C74-FD24-441F-8C1A-8B75352ECAFA}"/>
              </a:ext>
            </a:extLst>
          </p:cNvPr>
          <p:cNvGraphicFramePr>
            <a:graphicFrameLocks noChangeAspect="1"/>
          </p:cNvGraphicFramePr>
          <p:nvPr>
            <p:extLst>
              <p:ext uri="{D42A27DB-BD31-4B8C-83A1-F6EECF244321}">
                <p14:modId xmlns:p14="http://schemas.microsoft.com/office/powerpoint/2010/main" val="179064286"/>
              </p:ext>
            </p:extLst>
          </p:nvPr>
        </p:nvGraphicFramePr>
        <p:xfrm>
          <a:off x="7221538" y="4589362"/>
          <a:ext cx="234950" cy="344488"/>
        </p:xfrm>
        <a:graphic>
          <a:graphicData uri="http://schemas.openxmlformats.org/presentationml/2006/ole">
            <mc:AlternateContent xmlns:mc="http://schemas.openxmlformats.org/markup-compatibility/2006">
              <mc:Choice xmlns:v="urn:schemas-microsoft-com:vml" Requires="v">
                <p:oleObj name="Equation" r:id="rId9" imgW="190440" imgH="279360" progId="Equation.3">
                  <p:embed/>
                </p:oleObj>
              </mc:Choice>
              <mc:Fallback>
                <p:oleObj name="Equation" r:id="rId9" imgW="190440" imgH="279360" progId="Equation.3">
                  <p:embed/>
                  <p:pic>
                    <p:nvPicPr>
                      <p:cNvPr id="40" name="Object 4">
                        <a:extLst>
                          <a:ext uri="{FF2B5EF4-FFF2-40B4-BE49-F238E27FC236}">
                            <a16:creationId xmlns:a16="http://schemas.microsoft.com/office/drawing/2014/main" id="{CB1A4C74-FD24-441F-8C1A-8B75352ECA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1538" y="4589362"/>
                        <a:ext cx="23495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5">
            <a:extLst>
              <a:ext uri="{FF2B5EF4-FFF2-40B4-BE49-F238E27FC236}">
                <a16:creationId xmlns:a16="http://schemas.microsoft.com/office/drawing/2014/main" id="{BC4A87E3-D55A-4423-9005-C56DA968E54A}"/>
              </a:ext>
            </a:extLst>
          </p:cNvPr>
          <p:cNvGraphicFramePr>
            <a:graphicFrameLocks noChangeAspect="1"/>
          </p:cNvGraphicFramePr>
          <p:nvPr>
            <p:extLst>
              <p:ext uri="{D42A27DB-BD31-4B8C-83A1-F6EECF244321}">
                <p14:modId xmlns:p14="http://schemas.microsoft.com/office/powerpoint/2010/main" val="1561262616"/>
              </p:ext>
            </p:extLst>
          </p:nvPr>
        </p:nvGraphicFramePr>
        <p:xfrm>
          <a:off x="6473825" y="4665562"/>
          <a:ext cx="228600" cy="260350"/>
        </p:xfrm>
        <a:graphic>
          <a:graphicData uri="http://schemas.openxmlformats.org/presentationml/2006/ole">
            <mc:AlternateContent xmlns:mc="http://schemas.openxmlformats.org/markup-compatibility/2006">
              <mc:Choice xmlns:v="urn:schemas-microsoft-com:vml" Requires="v">
                <p:oleObj name="Equation" r:id="rId10" imgW="190440" imgH="215640" progId="Equation.3">
                  <p:embed/>
                </p:oleObj>
              </mc:Choice>
              <mc:Fallback>
                <p:oleObj name="Equation" r:id="rId10" imgW="190440" imgH="215640" progId="Equation.3">
                  <p:embed/>
                  <p:pic>
                    <p:nvPicPr>
                      <p:cNvPr id="41" name="Object 5">
                        <a:extLst>
                          <a:ext uri="{FF2B5EF4-FFF2-40B4-BE49-F238E27FC236}">
                            <a16:creationId xmlns:a16="http://schemas.microsoft.com/office/drawing/2014/main" id="{BC4A87E3-D55A-4423-9005-C56DA968E5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825" y="4665562"/>
                        <a:ext cx="2286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 name="Group 64">
            <a:extLst>
              <a:ext uri="{FF2B5EF4-FFF2-40B4-BE49-F238E27FC236}">
                <a16:creationId xmlns:a16="http://schemas.microsoft.com/office/drawing/2014/main" id="{9A82BC57-D7B7-44BF-A980-012D0719E837}"/>
              </a:ext>
            </a:extLst>
          </p:cNvPr>
          <p:cNvGrpSpPr>
            <a:grpSpLocks/>
          </p:cNvGrpSpPr>
          <p:nvPr/>
        </p:nvGrpSpPr>
        <p:grpSpPr bwMode="auto">
          <a:xfrm>
            <a:off x="1265238" y="4562375"/>
            <a:ext cx="2468562" cy="2011362"/>
            <a:chOff x="1264920" y="4236720"/>
            <a:chExt cx="2468880" cy="2011680"/>
          </a:xfrm>
        </p:grpSpPr>
        <p:grpSp>
          <p:nvGrpSpPr>
            <p:cNvPr id="44" name="Group 13">
              <a:extLst>
                <a:ext uri="{FF2B5EF4-FFF2-40B4-BE49-F238E27FC236}">
                  <a16:creationId xmlns:a16="http://schemas.microsoft.com/office/drawing/2014/main" id="{8D12FE10-9BC3-4FCC-94A2-006CB398F37D}"/>
                </a:ext>
              </a:extLst>
            </p:cNvPr>
            <p:cNvGrpSpPr>
              <a:grpSpLocks/>
            </p:cNvGrpSpPr>
            <p:nvPr/>
          </p:nvGrpSpPr>
          <p:grpSpPr bwMode="auto">
            <a:xfrm>
              <a:off x="3185160" y="4799806"/>
              <a:ext cx="548640" cy="915988"/>
              <a:chOff x="4211016" y="2362200"/>
              <a:chExt cx="548640" cy="915988"/>
            </a:xfrm>
          </p:grpSpPr>
          <p:cxnSp>
            <p:nvCxnSpPr>
              <p:cNvPr id="54" name="Straight Connector 58">
                <a:extLst>
                  <a:ext uri="{FF2B5EF4-FFF2-40B4-BE49-F238E27FC236}">
                    <a16:creationId xmlns:a16="http://schemas.microsoft.com/office/drawing/2014/main" id="{66BA7165-3BC9-4E5F-B9EB-9AF872833815}"/>
                  </a:ext>
                </a:extLst>
              </p:cNvPr>
              <p:cNvCxnSpPr/>
              <p:nvPr/>
            </p:nvCxnSpPr>
            <p:spPr bwMode="auto">
              <a:xfrm>
                <a:off x="4210310" y="2362765"/>
                <a:ext cx="549346" cy="1588"/>
              </a:xfrm>
              <a:prstGeom prst="line">
                <a:avLst/>
              </a:prstGeom>
              <a:ln w="19050">
                <a:solidFill>
                  <a:srgbClr val="FF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9">
                <a:extLst>
                  <a:ext uri="{FF2B5EF4-FFF2-40B4-BE49-F238E27FC236}">
                    <a16:creationId xmlns:a16="http://schemas.microsoft.com/office/drawing/2014/main" id="{31564BDA-4CA4-4CD1-B123-02DA3C0C92B3}"/>
                  </a:ext>
                </a:extLst>
              </p:cNvPr>
              <p:cNvCxnSpPr/>
              <p:nvPr/>
            </p:nvCxnSpPr>
            <p:spPr bwMode="auto">
              <a:xfrm>
                <a:off x="4210310" y="3277310"/>
                <a:ext cx="549346" cy="1588"/>
              </a:xfrm>
              <a:prstGeom prst="line">
                <a:avLst/>
              </a:prstGeom>
              <a:ln w="19050">
                <a:solidFill>
                  <a:srgbClr val="FF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5" name="Group 12">
              <a:extLst>
                <a:ext uri="{FF2B5EF4-FFF2-40B4-BE49-F238E27FC236}">
                  <a16:creationId xmlns:a16="http://schemas.microsoft.com/office/drawing/2014/main" id="{09E3D572-703F-4B3D-A0E7-85955DCBA41B}"/>
                </a:ext>
              </a:extLst>
            </p:cNvPr>
            <p:cNvGrpSpPr>
              <a:grpSpLocks/>
            </p:cNvGrpSpPr>
            <p:nvPr/>
          </p:nvGrpSpPr>
          <p:grpSpPr bwMode="auto">
            <a:xfrm>
              <a:off x="1264920" y="4799806"/>
              <a:ext cx="548640" cy="915988"/>
              <a:chOff x="2575560" y="2362200"/>
              <a:chExt cx="548640" cy="915988"/>
            </a:xfrm>
          </p:grpSpPr>
          <p:cxnSp>
            <p:nvCxnSpPr>
              <p:cNvPr id="52" name="Straight Connector 56">
                <a:extLst>
                  <a:ext uri="{FF2B5EF4-FFF2-40B4-BE49-F238E27FC236}">
                    <a16:creationId xmlns:a16="http://schemas.microsoft.com/office/drawing/2014/main" id="{49617157-AB07-409D-816D-FEA3E2100094}"/>
                  </a:ext>
                </a:extLst>
              </p:cNvPr>
              <p:cNvCxnSpPr/>
              <p:nvPr/>
            </p:nvCxnSpPr>
            <p:spPr bwMode="auto">
              <a:xfrm flipH="1">
                <a:off x="2575560" y="2362765"/>
                <a:ext cx="549346" cy="1588"/>
              </a:xfrm>
              <a:prstGeom prst="line">
                <a:avLst/>
              </a:prstGeom>
              <a:ln w="19050">
                <a:solidFill>
                  <a:srgbClr val="FF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7">
                <a:extLst>
                  <a:ext uri="{FF2B5EF4-FFF2-40B4-BE49-F238E27FC236}">
                    <a16:creationId xmlns:a16="http://schemas.microsoft.com/office/drawing/2014/main" id="{BA1BD057-9D21-4C5A-BFB2-10694643FA2F}"/>
                  </a:ext>
                </a:extLst>
              </p:cNvPr>
              <p:cNvCxnSpPr/>
              <p:nvPr/>
            </p:nvCxnSpPr>
            <p:spPr bwMode="auto">
              <a:xfrm flipH="1">
                <a:off x="2575560" y="3277310"/>
                <a:ext cx="549346" cy="1588"/>
              </a:xfrm>
              <a:prstGeom prst="line">
                <a:avLst/>
              </a:prstGeom>
              <a:ln w="19050">
                <a:solidFill>
                  <a:srgbClr val="FF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46" name="Rectangle 47">
              <a:extLst>
                <a:ext uri="{FF2B5EF4-FFF2-40B4-BE49-F238E27FC236}">
                  <a16:creationId xmlns:a16="http://schemas.microsoft.com/office/drawing/2014/main" id="{9BF6C110-AA14-4904-A9FD-000FF57AD7C9}"/>
                </a:ext>
              </a:extLst>
            </p:cNvPr>
            <p:cNvSpPr/>
            <p:nvPr/>
          </p:nvSpPr>
          <p:spPr>
            <a:xfrm>
              <a:off x="1814266" y="4236720"/>
              <a:ext cx="1370188" cy="2011680"/>
            </a:xfrm>
            <a:prstGeom prst="rect">
              <a:avLst/>
            </a:prstGeom>
            <a:ln w="28575">
              <a:solidFill>
                <a:srgbClr val="0000FF"/>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7" name="Isosceles Triangle 50">
              <a:extLst>
                <a:ext uri="{FF2B5EF4-FFF2-40B4-BE49-F238E27FC236}">
                  <a16:creationId xmlns:a16="http://schemas.microsoft.com/office/drawing/2014/main" id="{9F2CA930-2A99-4DFF-96E9-884093C49BEE}"/>
                </a:ext>
              </a:extLst>
            </p:cNvPr>
            <p:cNvSpPr/>
            <p:nvPr/>
          </p:nvSpPr>
          <p:spPr>
            <a:xfrm rot="5400000">
              <a:off x="1814262" y="5576786"/>
              <a:ext cx="273093" cy="273085"/>
            </a:xfrm>
            <a:prstGeom prst="triangle">
              <a:avLst/>
            </a:prstGeom>
            <a:ln w="19050">
              <a:solidFill>
                <a:srgbClr val="0000FF"/>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8" name="TextBox 53">
              <a:extLst>
                <a:ext uri="{FF2B5EF4-FFF2-40B4-BE49-F238E27FC236}">
                  <a16:creationId xmlns:a16="http://schemas.microsoft.com/office/drawing/2014/main" id="{80F91B10-BC21-4F4A-AF51-40DB7265AA63}"/>
                </a:ext>
              </a:extLst>
            </p:cNvPr>
            <p:cNvSpPr txBox="1">
              <a:spLocks noChangeArrowheads="1"/>
            </p:cNvSpPr>
            <p:nvPr/>
          </p:nvSpPr>
          <p:spPr bwMode="auto">
            <a:xfrm>
              <a:off x="2042160" y="5562600"/>
              <a:ext cx="6046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b="1">
                  <a:ea typeface="SimSun" panose="02010600030101010101" pitchFamily="2" charset="-122"/>
                </a:rPr>
                <a:t>CLK</a:t>
              </a:r>
              <a:endParaRPr lang="en-US" altLang="zh-CN" b="1">
                <a:ea typeface="SimSun" panose="02010600030101010101" pitchFamily="2" charset="-122"/>
              </a:endParaRPr>
            </a:p>
          </p:txBody>
        </p:sp>
        <p:sp>
          <p:nvSpPr>
            <p:cNvPr id="49" name="TextBox 54">
              <a:extLst>
                <a:ext uri="{FF2B5EF4-FFF2-40B4-BE49-F238E27FC236}">
                  <a16:creationId xmlns:a16="http://schemas.microsoft.com/office/drawing/2014/main" id="{9CE5C15F-D5B9-44FE-96E8-FAE4D121D538}"/>
                </a:ext>
              </a:extLst>
            </p:cNvPr>
            <p:cNvSpPr txBox="1">
              <a:spLocks noChangeArrowheads="1"/>
            </p:cNvSpPr>
            <p:nvPr/>
          </p:nvSpPr>
          <p:spPr bwMode="auto">
            <a:xfrm>
              <a:off x="1889760" y="4648200"/>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b="1">
                  <a:ea typeface="SimSun" panose="02010600030101010101" pitchFamily="2" charset="-122"/>
                </a:rPr>
                <a:t>D</a:t>
              </a:r>
              <a:endParaRPr lang="en-US" altLang="zh-CN" b="1">
                <a:ea typeface="SimSun" panose="02010600030101010101" pitchFamily="2" charset="-122"/>
              </a:endParaRPr>
            </a:p>
          </p:txBody>
        </p:sp>
        <p:sp>
          <p:nvSpPr>
            <p:cNvPr id="51" name="Oval 63">
              <a:extLst>
                <a:ext uri="{FF2B5EF4-FFF2-40B4-BE49-F238E27FC236}">
                  <a16:creationId xmlns:a16="http://schemas.microsoft.com/office/drawing/2014/main" id="{11D279C4-11B7-4466-BA85-9022694CE9A3}"/>
                </a:ext>
              </a:extLst>
            </p:cNvPr>
            <p:cNvSpPr/>
            <p:nvPr/>
          </p:nvSpPr>
          <p:spPr bwMode="auto">
            <a:xfrm>
              <a:off x="1579285" y="5587896"/>
              <a:ext cx="228629" cy="228636"/>
            </a:xfrm>
            <a:prstGeom prst="ellipse">
              <a:avLst/>
            </a:prstGeom>
            <a:solidFill>
              <a:schemeClr val="bg1"/>
            </a:solidFill>
            <a:ln w="1905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56" name="TextBox 65">
            <a:extLst>
              <a:ext uri="{FF2B5EF4-FFF2-40B4-BE49-F238E27FC236}">
                <a16:creationId xmlns:a16="http://schemas.microsoft.com/office/drawing/2014/main" id="{33FDC097-AF77-4DB2-A61B-2C547DD9C75F}"/>
              </a:ext>
            </a:extLst>
          </p:cNvPr>
          <p:cNvSpPr txBox="1">
            <a:spLocks noChangeArrowheads="1"/>
          </p:cNvSpPr>
          <p:nvPr/>
        </p:nvSpPr>
        <p:spPr bwMode="auto">
          <a:xfrm>
            <a:off x="3618854" y="1163522"/>
            <a:ext cx="19960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b="1">
                <a:latin typeface="+mn-lt"/>
                <a:ea typeface="SimSun" panose="02010600030101010101" pitchFamily="2" charset="-122"/>
              </a:rPr>
              <a:t>Positive-edge trigger</a:t>
            </a:r>
          </a:p>
        </p:txBody>
      </p:sp>
      <p:sp>
        <p:nvSpPr>
          <p:cNvPr id="57" name="TextBox 66">
            <a:extLst>
              <a:ext uri="{FF2B5EF4-FFF2-40B4-BE49-F238E27FC236}">
                <a16:creationId xmlns:a16="http://schemas.microsoft.com/office/drawing/2014/main" id="{5846FAFE-CE4D-466C-8BD2-F29812CE18CA}"/>
              </a:ext>
            </a:extLst>
          </p:cNvPr>
          <p:cNvSpPr txBox="1">
            <a:spLocks noChangeArrowheads="1"/>
          </p:cNvSpPr>
          <p:nvPr/>
        </p:nvSpPr>
        <p:spPr bwMode="auto">
          <a:xfrm>
            <a:off x="3518423" y="4042380"/>
            <a:ext cx="19848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a:latin typeface="+mn-lt"/>
                <a:ea typeface="SimSun" panose="02010600030101010101" pitchFamily="2" charset="-122"/>
              </a:rPr>
              <a:t>Negative-edge trigger</a:t>
            </a:r>
          </a:p>
        </p:txBody>
      </p:sp>
      <p:cxnSp>
        <p:nvCxnSpPr>
          <p:cNvPr id="58" name="Straight Connector 68">
            <a:extLst>
              <a:ext uri="{FF2B5EF4-FFF2-40B4-BE49-F238E27FC236}">
                <a16:creationId xmlns:a16="http://schemas.microsoft.com/office/drawing/2014/main" id="{21D55056-E360-425A-A178-5D251D18BE61}"/>
              </a:ext>
            </a:extLst>
          </p:cNvPr>
          <p:cNvCxnSpPr/>
          <p:nvPr/>
        </p:nvCxnSpPr>
        <p:spPr bwMode="auto">
          <a:xfrm>
            <a:off x="1066800" y="3994798"/>
            <a:ext cx="7086600" cy="1588"/>
          </a:xfrm>
          <a:prstGeom prst="line">
            <a:avLst/>
          </a:prstGeom>
          <a:ln w="12700">
            <a:solidFill>
              <a:srgbClr val="0000FF"/>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25">
                <a:extLst>
                  <a:ext uri="{FF2B5EF4-FFF2-40B4-BE49-F238E27FC236}">
                    <a16:creationId xmlns:a16="http://schemas.microsoft.com/office/drawing/2014/main" id="{AFA61E3E-94B5-4ECD-B2B4-6F53C4E74774}"/>
                  </a:ext>
                </a:extLst>
              </p:cNvPr>
              <p:cNvSpPr>
                <a:spLocks noChangeArrowheads="1"/>
              </p:cNvSpPr>
              <p:nvPr/>
            </p:nvSpPr>
            <p:spPr bwMode="auto">
              <a:xfrm>
                <a:off x="2889336" y="3047065"/>
                <a:ext cx="158698" cy="2158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4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kumimoji="0" lang="en-US" altLang="zh-CN" sz="24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60" name="Rectangle 25">
                <a:extLst>
                  <a:ext uri="{FF2B5EF4-FFF2-40B4-BE49-F238E27FC236}">
                    <a16:creationId xmlns:a16="http://schemas.microsoft.com/office/drawing/2014/main" id="{AFA61E3E-94B5-4ECD-B2B4-6F53C4E74774}"/>
                  </a:ext>
                </a:extLst>
              </p:cNvPr>
              <p:cNvSpPr>
                <a:spLocks noRot="1" noChangeAspect="1" noMove="1" noResize="1" noEditPoints="1" noAdjustHandles="1" noChangeArrowheads="1" noChangeShapeType="1" noTextEdit="1"/>
              </p:cNvSpPr>
              <p:nvPr/>
            </p:nvSpPr>
            <p:spPr bwMode="auto">
              <a:xfrm>
                <a:off x="2889336" y="3047065"/>
                <a:ext cx="158698" cy="215893"/>
              </a:xfrm>
              <a:prstGeom prst="rect">
                <a:avLst/>
              </a:prstGeom>
              <a:blipFill>
                <a:blip r:embed="rId11"/>
                <a:stretch>
                  <a:fillRect l="-42308" r="-38462" b="-371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25">
                <a:extLst>
                  <a:ext uri="{FF2B5EF4-FFF2-40B4-BE49-F238E27FC236}">
                    <a16:creationId xmlns:a16="http://schemas.microsoft.com/office/drawing/2014/main" id="{E535E961-647E-4505-B31C-5F33E507E5E3}"/>
                  </a:ext>
                </a:extLst>
              </p:cNvPr>
              <p:cNvSpPr>
                <a:spLocks noChangeArrowheads="1"/>
              </p:cNvSpPr>
              <p:nvPr/>
            </p:nvSpPr>
            <p:spPr bwMode="auto">
              <a:xfrm>
                <a:off x="2896613" y="5926044"/>
                <a:ext cx="158698" cy="2158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altLang="zh-CN" sz="1400" b="1" i="0" u="none" strike="noStrike" kern="0" cap="none" spc="0" normalizeH="0" baseline="0" noProof="0">
                              <a:ln>
                                <a:noFill/>
                              </a:ln>
                              <a:solidFill>
                                <a:srgbClr val="000000"/>
                              </a:solidFill>
                              <a:effectLst/>
                              <a:uLnTx/>
                              <a:uFillTx/>
                              <a:latin typeface="Cambria Math" panose="02040503050406030204" pitchFamily="18" charset="0"/>
                              <a:ea typeface="+mn-ea"/>
                              <a:cs typeface="+mn-cs"/>
                            </a:rPr>
                            <m:t>𝐐</m:t>
                          </m:r>
                        </m:e>
                      </m:acc>
                    </m:oMath>
                  </m:oMathPara>
                </a14:m>
                <a:endParaRPr kumimoji="0" lang="en-US" altLang="zh-CN" sz="2400" b="0" i="0"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61" name="Rectangle 25">
                <a:extLst>
                  <a:ext uri="{FF2B5EF4-FFF2-40B4-BE49-F238E27FC236}">
                    <a16:creationId xmlns:a16="http://schemas.microsoft.com/office/drawing/2014/main" id="{E535E961-647E-4505-B31C-5F33E507E5E3}"/>
                  </a:ext>
                </a:extLst>
              </p:cNvPr>
              <p:cNvSpPr>
                <a:spLocks noRot="1" noChangeAspect="1" noMove="1" noResize="1" noEditPoints="1" noAdjustHandles="1" noChangeArrowheads="1" noChangeShapeType="1" noTextEdit="1"/>
              </p:cNvSpPr>
              <p:nvPr/>
            </p:nvSpPr>
            <p:spPr bwMode="auto">
              <a:xfrm>
                <a:off x="2896613" y="5926044"/>
                <a:ext cx="158698" cy="215893"/>
              </a:xfrm>
              <a:prstGeom prst="rect">
                <a:avLst/>
              </a:prstGeom>
              <a:blipFill>
                <a:blip r:embed="rId11"/>
                <a:stretch>
                  <a:fillRect l="-42308" r="-38462" b="-3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18">
                <a:extLst>
                  <a:ext uri="{FF2B5EF4-FFF2-40B4-BE49-F238E27FC236}">
                    <a16:creationId xmlns:a16="http://schemas.microsoft.com/office/drawing/2014/main" id="{445C6EDC-B560-4013-A210-2DF095C8D74C}"/>
                  </a:ext>
                </a:extLst>
              </p:cNvPr>
              <p:cNvSpPr txBox="1">
                <a:spLocks noChangeArrowheads="1"/>
              </p:cNvSpPr>
              <p:nvPr/>
            </p:nvSpPr>
            <p:spPr bwMode="auto">
              <a:xfrm>
                <a:off x="2797003" y="4973790"/>
                <a:ext cx="343363" cy="3028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400" b="1" i="0" u="none" strike="noStrike" kern="0" cap="none" spc="0" normalizeH="0" baseline="0" noProof="0" smtClean="0">
                          <a:ln>
                            <a:noFill/>
                          </a:ln>
                          <a:solidFill>
                            <a:srgbClr val="000000"/>
                          </a:solidFill>
                          <a:effectLst/>
                          <a:uLnTx/>
                          <a:uFillTx/>
                          <a:latin typeface="Cambria Math" panose="02040503050406030204" pitchFamily="18" charset="0"/>
                          <a:cs typeface="+mn-cs"/>
                        </a:rPr>
                        <m:t>𝐐</m:t>
                      </m:r>
                    </m:oMath>
                  </m:oMathPara>
                </a14:m>
                <a:endParaRPr kumimoji="0" lang="en-US" altLang="zh-CN" sz="2400" b="1" u="none" strike="noStrike" kern="1200" cap="none" spc="0" normalizeH="0" baseline="-25000" noProof="0">
                  <a:ln>
                    <a:noFill/>
                  </a:ln>
                  <a:solidFill>
                    <a:srgbClr val="008000"/>
                  </a:solidFill>
                  <a:effectLst/>
                  <a:uLnTx/>
                  <a:uFillTx/>
                  <a:latin typeface="Times New Roman" panose="02020603050405020304" pitchFamily="18" charset="0"/>
                  <a:ea typeface="SimSun" panose="02010600030101010101" pitchFamily="2" charset="-122"/>
                  <a:cs typeface="+mn-cs"/>
                </a:endParaRPr>
              </a:p>
            </p:txBody>
          </p:sp>
        </mc:Choice>
        <mc:Fallback xmlns="">
          <p:sp>
            <p:nvSpPr>
              <p:cNvPr id="62" name="TextBox 18">
                <a:extLst>
                  <a:ext uri="{FF2B5EF4-FFF2-40B4-BE49-F238E27FC236}">
                    <a16:creationId xmlns:a16="http://schemas.microsoft.com/office/drawing/2014/main" id="{445C6EDC-B560-4013-A210-2DF095C8D74C}"/>
                  </a:ext>
                </a:extLst>
              </p:cNvPr>
              <p:cNvSpPr txBox="1">
                <a:spLocks noRot="1" noChangeAspect="1" noMove="1" noResize="1" noEditPoints="1" noAdjustHandles="1" noChangeArrowheads="1" noChangeShapeType="1" noTextEdit="1"/>
              </p:cNvSpPr>
              <p:nvPr/>
            </p:nvSpPr>
            <p:spPr bwMode="auto">
              <a:xfrm>
                <a:off x="2797003" y="4973790"/>
                <a:ext cx="343363" cy="302840"/>
              </a:xfrm>
              <a:prstGeom prst="rect">
                <a:avLst/>
              </a:prstGeom>
              <a:blipFill>
                <a:blip r:embed="rId4"/>
                <a:stretch>
                  <a:fillRect b="-8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35382486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D Flip-Flop: Example Timing</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41</a:t>
            </a:fld>
            <a:endParaRPr lang="en-US" altLang="zh-CN" sz="1600"/>
          </a:p>
        </p:txBody>
      </p:sp>
      <p:graphicFrame>
        <p:nvGraphicFramePr>
          <p:cNvPr id="8" name="Table 25">
            <a:extLst>
              <a:ext uri="{FF2B5EF4-FFF2-40B4-BE49-F238E27FC236}">
                <a16:creationId xmlns:a16="http://schemas.microsoft.com/office/drawing/2014/main" id="{63DE8F41-134D-49D2-A0DC-DBD082F48760}"/>
              </a:ext>
            </a:extLst>
          </p:cNvPr>
          <p:cNvGraphicFramePr>
            <a:graphicFrameLocks noGrp="1"/>
          </p:cNvGraphicFramePr>
          <p:nvPr>
            <p:extLst>
              <p:ext uri="{D42A27DB-BD31-4B8C-83A1-F6EECF244321}">
                <p14:modId xmlns:p14="http://schemas.microsoft.com/office/powerpoint/2010/main" val="3684818081"/>
              </p:ext>
            </p:extLst>
          </p:nvPr>
        </p:nvGraphicFramePr>
        <p:xfrm>
          <a:off x="457200" y="2527300"/>
          <a:ext cx="8128008" cy="2349500"/>
        </p:xfrm>
        <a:graphic>
          <a:graphicData uri="http://schemas.openxmlformats.org/drawingml/2006/table">
            <a:tbl>
              <a:tblPr firstRow="1" bandRow="1">
                <a:tableStyleId>{5C22544A-7EE6-4342-B048-85BDC9FD1C3A}</a:tableStyleId>
              </a:tblPr>
              <a:tblGrid>
                <a:gridCol w="636102">
                  <a:extLst>
                    <a:ext uri="{9D8B030D-6E8A-4147-A177-3AD203B41FA5}">
                      <a16:colId xmlns:a16="http://schemas.microsoft.com/office/drawing/2014/main" val="20000"/>
                    </a:ext>
                  </a:extLst>
                </a:gridCol>
                <a:gridCol w="304734">
                  <a:extLst>
                    <a:ext uri="{9D8B030D-6E8A-4147-A177-3AD203B41FA5}">
                      <a16:colId xmlns:a16="http://schemas.microsoft.com/office/drawing/2014/main" val="20001"/>
                    </a:ext>
                  </a:extLst>
                </a:gridCol>
                <a:gridCol w="250221">
                  <a:extLst>
                    <a:ext uri="{9D8B030D-6E8A-4147-A177-3AD203B41FA5}">
                      <a16:colId xmlns:a16="http://schemas.microsoft.com/office/drawing/2014/main" val="20002"/>
                    </a:ext>
                  </a:extLst>
                </a:gridCol>
                <a:gridCol w="277478">
                  <a:extLst>
                    <a:ext uri="{9D8B030D-6E8A-4147-A177-3AD203B41FA5}">
                      <a16:colId xmlns:a16="http://schemas.microsoft.com/office/drawing/2014/main" val="20003"/>
                    </a:ext>
                  </a:extLst>
                </a:gridCol>
                <a:gridCol w="346681">
                  <a:extLst>
                    <a:ext uri="{9D8B030D-6E8A-4147-A177-3AD203B41FA5}">
                      <a16:colId xmlns:a16="http://schemas.microsoft.com/office/drawing/2014/main" val="20004"/>
                    </a:ext>
                  </a:extLst>
                </a:gridCol>
                <a:gridCol w="208276">
                  <a:extLst>
                    <a:ext uri="{9D8B030D-6E8A-4147-A177-3AD203B41FA5}">
                      <a16:colId xmlns:a16="http://schemas.microsoft.com/office/drawing/2014/main" val="20005"/>
                    </a:ext>
                  </a:extLst>
                </a:gridCol>
                <a:gridCol w="277478">
                  <a:extLst>
                    <a:ext uri="{9D8B030D-6E8A-4147-A177-3AD203B41FA5}">
                      <a16:colId xmlns:a16="http://schemas.microsoft.com/office/drawing/2014/main" val="20006"/>
                    </a:ext>
                  </a:extLst>
                </a:gridCol>
                <a:gridCol w="277478">
                  <a:extLst>
                    <a:ext uri="{9D8B030D-6E8A-4147-A177-3AD203B41FA5}">
                      <a16:colId xmlns:a16="http://schemas.microsoft.com/office/drawing/2014/main" val="20007"/>
                    </a:ext>
                  </a:extLst>
                </a:gridCol>
                <a:gridCol w="277478">
                  <a:extLst>
                    <a:ext uri="{9D8B030D-6E8A-4147-A177-3AD203B41FA5}">
                      <a16:colId xmlns:a16="http://schemas.microsoft.com/office/drawing/2014/main" val="20008"/>
                    </a:ext>
                  </a:extLst>
                </a:gridCol>
                <a:gridCol w="277478">
                  <a:extLst>
                    <a:ext uri="{9D8B030D-6E8A-4147-A177-3AD203B41FA5}">
                      <a16:colId xmlns:a16="http://schemas.microsoft.com/office/drawing/2014/main" val="20009"/>
                    </a:ext>
                  </a:extLst>
                </a:gridCol>
                <a:gridCol w="277478">
                  <a:extLst>
                    <a:ext uri="{9D8B030D-6E8A-4147-A177-3AD203B41FA5}">
                      <a16:colId xmlns:a16="http://schemas.microsoft.com/office/drawing/2014/main" val="20010"/>
                    </a:ext>
                  </a:extLst>
                </a:gridCol>
                <a:gridCol w="277478">
                  <a:extLst>
                    <a:ext uri="{9D8B030D-6E8A-4147-A177-3AD203B41FA5}">
                      <a16:colId xmlns:a16="http://schemas.microsoft.com/office/drawing/2014/main" val="20011"/>
                    </a:ext>
                  </a:extLst>
                </a:gridCol>
                <a:gridCol w="277478">
                  <a:extLst>
                    <a:ext uri="{9D8B030D-6E8A-4147-A177-3AD203B41FA5}">
                      <a16:colId xmlns:a16="http://schemas.microsoft.com/office/drawing/2014/main" val="20012"/>
                    </a:ext>
                  </a:extLst>
                </a:gridCol>
                <a:gridCol w="277478">
                  <a:extLst>
                    <a:ext uri="{9D8B030D-6E8A-4147-A177-3AD203B41FA5}">
                      <a16:colId xmlns:a16="http://schemas.microsoft.com/office/drawing/2014/main" val="20013"/>
                    </a:ext>
                  </a:extLst>
                </a:gridCol>
                <a:gridCol w="277478">
                  <a:extLst>
                    <a:ext uri="{9D8B030D-6E8A-4147-A177-3AD203B41FA5}">
                      <a16:colId xmlns:a16="http://schemas.microsoft.com/office/drawing/2014/main" val="20014"/>
                    </a:ext>
                  </a:extLst>
                </a:gridCol>
                <a:gridCol w="277478">
                  <a:extLst>
                    <a:ext uri="{9D8B030D-6E8A-4147-A177-3AD203B41FA5}">
                      <a16:colId xmlns:a16="http://schemas.microsoft.com/office/drawing/2014/main" val="20015"/>
                    </a:ext>
                  </a:extLst>
                </a:gridCol>
                <a:gridCol w="277478">
                  <a:extLst>
                    <a:ext uri="{9D8B030D-6E8A-4147-A177-3AD203B41FA5}">
                      <a16:colId xmlns:a16="http://schemas.microsoft.com/office/drawing/2014/main" val="20016"/>
                    </a:ext>
                  </a:extLst>
                </a:gridCol>
                <a:gridCol w="277478">
                  <a:extLst>
                    <a:ext uri="{9D8B030D-6E8A-4147-A177-3AD203B41FA5}">
                      <a16:colId xmlns:a16="http://schemas.microsoft.com/office/drawing/2014/main" val="20017"/>
                    </a:ext>
                  </a:extLst>
                </a:gridCol>
                <a:gridCol w="277478">
                  <a:extLst>
                    <a:ext uri="{9D8B030D-6E8A-4147-A177-3AD203B41FA5}">
                      <a16:colId xmlns:a16="http://schemas.microsoft.com/office/drawing/2014/main" val="20018"/>
                    </a:ext>
                  </a:extLst>
                </a:gridCol>
                <a:gridCol w="277478">
                  <a:extLst>
                    <a:ext uri="{9D8B030D-6E8A-4147-A177-3AD203B41FA5}">
                      <a16:colId xmlns:a16="http://schemas.microsoft.com/office/drawing/2014/main" val="20019"/>
                    </a:ext>
                  </a:extLst>
                </a:gridCol>
                <a:gridCol w="277478">
                  <a:extLst>
                    <a:ext uri="{9D8B030D-6E8A-4147-A177-3AD203B41FA5}">
                      <a16:colId xmlns:a16="http://schemas.microsoft.com/office/drawing/2014/main" val="20020"/>
                    </a:ext>
                  </a:extLst>
                </a:gridCol>
                <a:gridCol w="277478">
                  <a:extLst>
                    <a:ext uri="{9D8B030D-6E8A-4147-A177-3AD203B41FA5}">
                      <a16:colId xmlns:a16="http://schemas.microsoft.com/office/drawing/2014/main" val="20021"/>
                    </a:ext>
                  </a:extLst>
                </a:gridCol>
                <a:gridCol w="277478">
                  <a:extLst>
                    <a:ext uri="{9D8B030D-6E8A-4147-A177-3AD203B41FA5}">
                      <a16:colId xmlns:a16="http://schemas.microsoft.com/office/drawing/2014/main" val="20022"/>
                    </a:ext>
                  </a:extLst>
                </a:gridCol>
                <a:gridCol w="277478">
                  <a:extLst>
                    <a:ext uri="{9D8B030D-6E8A-4147-A177-3AD203B41FA5}">
                      <a16:colId xmlns:a16="http://schemas.microsoft.com/office/drawing/2014/main" val="20023"/>
                    </a:ext>
                  </a:extLst>
                </a:gridCol>
                <a:gridCol w="277478">
                  <a:extLst>
                    <a:ext uri="{9D8B030D-6E8A-4147-A177-3AD203B41FA5}">
                      <a16:colId xmlns:a16="http://schemas.microsoft.com/office/drawing/2014/main" val="20024"/>
                    </a:ext>
                  </a:extLst>
                </a:gridCol>
                <a:gridCol w="277478">
                  <a:extLst>
                    <a:ext uri="{9D8B030D-6E8A-4147-A177-3AD203B41FA5}">
                      <a16:colId xmlns:a16="http://schemas.microsoft.com/office/drawing/2014/main" val="20025"/>
                    </a:ext>
                  </a:extLst>
                </a:gridCol>
                <a:gridCol w="277478">
                  <a:extLst>
                    <a:ext uri="{9D8B030D-6E8A-4147-A177-3AD203B41FA5}">
                      <a16:colId xmlns:a16="http://schemas.microsoft.com/office/drawing/2014/main" val="20026"/>
                    </a:ext>
                  </a:extLst>
                </a:gridCol>
                <a:gridCol w="277478">
                  <a:extLst>
                    <a:ext uri="{9D8B030D-6E8A-4147-A177-3AD203B41FA5}">
                      <a16:colId xmlns:a16="http://schemas.microsoft.com/office/drawing/2014/main" val="20027"/>
                    </a:ext>
                  </a:extLst>
                </a:gridCol>
              </a:tblGrid>
              <a:tr h="182880">
                <a:tc>
                  <a:txBody>
                    <a:bodyPr/>
                    <a:lstStyle/>
                    <a:p>
                      <a:endParaRPr lang="en-US" sz="900" b="0">
                        <a:solidFill>
                          <a:schemeClr val="tx1"/>
                        </a:solidFill>
                      </a:endParaRPr>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12700" cap="flat" cmpd="sng" algn="ctr">
                      <a:noFill/>
                      <a:prstDash val="dash"/>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12700" cap="flat" cmpd="sng" algn="ctr">
                      <a:no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1200" b="0">
                          <a:solidFill>
                            <a:schemeClr val="tx1"/>
                          </a:solidFill>
                        </a:rPr>
                        <a:t>Q</a:t>
                      </a:r>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noFill/>
                      <a:prstDash val="dash"/>
                      <a:round/>
                      <a:headEnd type="none" w="med" len="med"/>
                      <a:tailEnd type="none" w="med" len="med"/>
                    </a:lnL>
                    <a:lnR w="28575" cap="flat" cmpd="sng" algn="ctr">
                      <a:solidFill>
                        <a:srgbClr val="FF0000"/>
                      </a:solid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endParaRPr lang="en-US" sz="1200" b="0">
                        <a:solidFill>
                          <a:schemeClr val="tx1"/>
                        </a:solidFill>
                      </a:endParaRPr>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noFill/>
                      <a:prstDash val="dash"/>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no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US" sz="1200" b="0">
                          <a:solidFill>
                            <a:schemeClr val="tx1"/>
                          </a:solidFill>
                        </a:rPr>
                        <a:t>D</a:t>
                      </a:r>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noFill/>
                      <a:prstDash val="dash"/>
                      <a:round/>
                      <a:headEnd type="none" w="med" len="med"/>
                      <a:tailEnd type="none" w="med" len="med"/>
                    </a:lnL>
                    <a:lnR w="12700" cap="flat" cmpd="sng" algn="ctr">
                      <a:no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no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endParaRPr lang="en-US" sz="1200" b="0">
                        <a:solidFill>
                          <a:schemeClr val="tx1"/>
                        </a:solidFill>
                      </a:endParaRPr>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no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dash"/>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dash"/>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dash"/>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pPr algn="l"/>
                      <a:r>
                        <a:rPr lang="en-US" sz="1200" b="0">
                          <a:solidFill>
                            <a:schemeClr val="tx1"/>
                          </a:solidFill>
                        </a:rPr>
                        <a:t>CLK</a:t>
                      </a:r>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no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12700" cap="flat" cmpd="sng" algn="ctr">
                      <a:no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no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91438" marR="91438">
                    <a:lnL w="28575" cap="flat" cmpd="sng" algn="ctr">
                      <a:solidFill>
                        <a:srgbClr val="0000FF"/>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82880">
                <a:tc>
                  <a:txBody>
                    <a:bodyPr/>
                    <a:lstStyle/>
                    <a:p>
                      <a:endParaRPr lang="en-US" sz="1050" b="0">
                        <a:solidFill>
                          <a:schemeClr val="tx1"/>
                        </a:solidFill>
                      </a:endParaRPr>
                    </a:p>
                  </a:txBody>
                  <a:tcPr marL="91438" marR="91438">
                    <a:lnL w="28575" cap="flat" cmpd="sng" algn="ctr">
                      <a:noFill/>
                      <a:prstDash val="solid"/>
                      <a:round/>
                      <a:headEnd type="none" w="med" len="med"/>
                      <a:tailEnd type="none" w="med" len="med"/>
                    </a:lnL>
                    <a:lnR w="12700" cap="flat" cmpd="sng" algn="ctr">
                      <a:noFill/>
                      <a:prstDash val="dash"/>
                      <a:round/>
                      <a:headEnd type="none" w="med" len="med"/>
                      <a:tailEnd type="none" w="med" len="med"/>
                    </a:lnR>
                    <a:lnT w="28575"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12700" cap="flat" cmpd="sng" algn="ctr">
                      <a:noFill/>
                      <a:prstDash val="dash"/>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12700" cap="flat" cmpd="sng" algn="ctr">
                      <a:no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28575"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50"/>
                    </a:p>
                  </a:txBody>
                  <a:tcPr marL="91438" marR="91438">
                    <a:lnL w="12700" cap="flat" cmpd="sng" algn="ctr">
                      <a:solidFill>
                        <a:schemeClr val="tx1"/>
                      </a:solidFill>
                      <a:prstDash val="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pSp>
        <p:nvGrpSpPr>
          <p:cNvPr id="9" name="Group 30">
            <a:extLst>
              <a:ext uri="{FF2B5EF4-FFF2-40B4-BE49-F238E27FC236}">
                <a16:creationId xmlns:a16="http://schemas.microsoft.com/office/drawing/2014/main" id="{EA315F75-08B8-4657-9C2A-FBAA58C91507}"/>
              </a:ext>
            </a:extLst>
          </p:cNvPr>
          <p:cNvGrpSpPr>
            <a:grpSpLocks/>
          </p:cNvGrpSpPr>
          <p:nvPr/>
        </p:nvGrpSpPr>
        <p:grpSpPr bwMode="auto">
          <a:xfrm>
            <a:off x="1330325" y="2743200"/>
            <a:ext cx="673100" cy="1793875"/>
            <a:chOff x="1178256" y="4191000"/>
            <a:chExt cx="672152" cy="1793544"/>
          </a:xfrm>
        </p:grpSpPr>
        <p:sp>
          <p:nvSpPr>
            <p:cNvPr id="10" name="Arc 28">
              <a:extLst>
                <a:ext uri="{FF2B5EF4-FFF2-40B4-BE49-F238E27FC236}">
                  <a16:creationId xmlns:a16="http://schemas.microsoft.com/office/drawing/2014/main" id="{5DE668D1-E47C-49F6-8977-A9D29BF86D76}"/>
                </a:ext>
              </a:extLst>
            </p:cNvPr>
            <p:cNvSpPr/>
            <p:nvPr/>
          </p:nvSpPr>
          <p:spPr bwMode="auto">
            <a:xfrm>
              <a:off x="1178256" y="4191000"/>
              <a:ext cx="672152" cy="1793544"/>
            </a:xfrm>
            <a:prstGeom prst="arc">
              <a:avLst>
                <a:gd name="adj1" fmla="val 16527894"/>
                <a:gd name="adj2" fmla="val 5499340"/>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Arc 29">
              <a:extLst>
                <a:ext uri="{FF2B5EF4-FFF2-40B4-BE49-F238E27FC236}">
                  <a16:creationId xmlns:a16="http://schemas.microsoft.com/office/drawing/2014/main" id="{9BA4276D-16AB-4315-B5B4-3A64FBBAC253}"/>
                </a:ext>
              </a:extLst>
            </p:cNvPr>
            <p:cNvSpPr/>
            <p:nvPr/>
          </p:nvSpPr>
          <p:spPr bwMode="auto">
            <a:xfrm>
              <a:off x="1286054" y="4219570"/>
              <a:ext cx="464483" cy="731703"/>
            </a:xfrm>
            <a:prstGeom prst="arc">
              <a:avLst>
                <a:gd name="adj1" fmla="val 16778137"/>
                <a:gd name="adj2" fmla="val 5667018"/>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2" name="Group 31">
            <a:extLst>
              <a:ext uri="{FF2B5EF4-FFF2-40B4-BE49-F238E27FC236}">
                <a16:creationId xmlns:a16="http://schemas.microsoft.com/office/drawing/2014/main" id="{8EEC16AA-F6C7-44EF-A4A6-29915083CBAE}"/>
              </a:ext>
            </a:extLst>
          </p:cNvPr>
          <p:cNvGrpSpPr>
            <a:grpSpLocks/>
          </p:cNvGrpSpPr>
          <p:nvPr/>
        </p:nvGrpSpPr>
        <p:grpSpPr bwMode="auto">
          <a:xfrm>
            <a:off x="4672013" y="2743200"/>
            <a:ext cx="671512" cy="1793875"/>
            <a:chOff x="1178256" y="4191000"/>
            <a:chExt cx="672152" cy="1793544"/>
          </a:xfrm>
        </p:grpSpPr>
        <p:sp>
          <p:nvSpPr>
            <p:cNvPr id="13" name="Arc 32">
              <a:extLst>
                <a:ext uri="{FF2B5EF4-FFF2-40B4-BE49-F238E27FC236}">
                  <a16:creationId xmlns:a16="http://schemas.microsoft.com/office/drawing/2014/main" id="{4541FF99-21DB-45C9-BA6C-23859831E8E0}"/>
                </a:ext>
              </a:extLst>
            </p:cNvPr>
            <p:cNvSpPr/>
            <p:nvPr/>
          </p:nvSpPr>
          <p:spPr bwMode="auto">
            <a:xfrm>
              <a:off x="1178256" y="4191000"/>
              <a:ext cx="672152" cy="1793544"/>
            </a:xfrm>
            <a:prstGeom prst="arc">
              <a:avLst>
                <a:gd name="adj1" fmla="val 16527894"/>
                <a:gd name="adj2" fmla="val 5499340"/>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 name="Arc 33">
              <a:extLst>
                <a:ext uri="{FF2B5EF4-FFF2-40B4-BE49-F238E27FC236}">
                  <a16:creationId xmlns:a16="http://schemas.microsoft.com/office/drawing/2014/main" id="{DA42E756-0F4D-466A-A6F1-06BEE319F284}"/>
                </a:ext>
              </a:extLst>
            </p:cNvPr>
            <p:cNvSpPr/>
            <p:nvPr/>
          </p:nvSpPr>
          <p:spPr bwMode="auto">
            <a:xfrm>
              <a:off x="1286309" y="4219570"/>
              <a:ext cx="465580" cy="731703"/>
            </a:xfrm>
            <a:prstGeom prst="arc">
              <a:avLst>
                <a:gd name="adj1" fmla="val 16778137"/>
                <a:gd name="adj2" fmla="val 5667018"/>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5" name="Group 34">
            <a:extLst>
              <a:ext uri="{FF2B5EF4-FFF2-40B4-BE49-F238E27FC236}">
                <a16:creationId xmlns:a16="http://schemas.microsoft.com/office/drawing/2014/main" id="{B0259233-FAF4-45F7-9EB5-E5BB9FCDE4FC}"/>
              </a:ext>
            </a:extLst>
          </p:cNvPr>
          <p:cNvGrpSpPr>
            <a:grpSpLocks/>
          </p:cNvGrpSpPr>
          <p:nvPr/>
        </p:nvGrpSpPr>
        <p:grpSpPr bwMode="auto">
          <a:xfrm>
            <a:off x="5767388" y="2743200"/>
            <a:ext cx="671512" cy="1793875"/>
            <a:chOff x="1178256" y="4191000"/>
            <a:chExt cx="672152" cy="1793544"/>
          </a:xfrm>
        </p:grpSpPr>
        <p:sp>
          <p:nvSpPr>
            <p:cNvPr id="16" name="Arc 35">
              <a:extLst>
                <a:ext uri="{FF2B5EF4-FFF2-40B4-BE49-F238E27FC236}">
                  <a16:creationId xmlns:a16="http://schemas.microsoft.com/office/drawing/2014/main" id="{1B5EA396-63CC-4C53-BF41-A7D01495F482}"/>
                </a:ext>
              </a:extLst>
            </p:cNvPr>
            <p:cNvSpPr/>
            <p:nvPr/>
          </p:nvSpPr>
          <p:spPr bwMode="auto">
            <a:xfrm>
              <a:off x="1178256" y="4191000"/>
              <a:ext cx="672152" cy="1793544"/>
            </a:xfrm>
            <a:prstGeom prst="arc">
              <a:avLst>
                <a:gd name="adj1" fmla="val 16527894"/>
                <a:gd name="adj2" fmla="val 5499340"/>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 name="Arc 36">
              <a:extLst>
                <a:ext uri="{FF2B5EF4-FFF2-40B4-BE49-F238E27FC236}">
                  <a16:creationId xmlns:a16="http://schemas.microsoft.com/office/drawing/2014/main" id="{6A6B0E2D-257D-44D1-A22C-D674C2C59896}"/>
                </a:ext>
              </a:extLst>
            </p:cNvPr>
            <p:cNvSpPr/>
            <p:nvPr/>
          </p:nvSpPr>
          <p:spPr bwMode="auto">
            <a:xfrm>
              <a:off x="1286309" y="4219570"/>
              <a:ext cx="465580" cy="731703"/>
            </a:xfrm>
            <a:prstGeom prst="arc">
              <a:avLst>
                <a:gd name="adj1" fmla="val 16778137"/>
                <a:gd name="adj2" fmla="val 5667018"/>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8" name="Group 43">
            <a:extLst>
              <a:ext uri="{FF2B5EF4-FFF2-40B4-BE49-F238E27FC236}">
                <a16:creationId xmlns:a16="http://schemas.microsoft.com/office/drawing/2014/main" id="{E0DB3F43-7AC5-4358-9D1F-32F6300A9C27}"/>
              </a:ext>
            </a:extLst>
          </p:cNvPr>
          <p:cNvGrpSpPr>
            <a:grpSpLocks/>
          </p:cNvGrpSpPr>
          <p:nvPr/>
        </p:nvGrpSpPr>
        <p:grpSpPr bwMode="auto">
          <a:xfrm>
            <a:off x="2438400" y="3157538"/>
            <a:ext cx="671513" cy="1379537"/>
            <a:chOff x="2286000" y="4602480"/>
            <a:chExt cx="672152" cy="1379220"/>
          </a:xfrm>
        </p:grpSpPr>
        <p:sp>
          <p:nvSpPr>
            <p:cNvPr id="19" name="Arc 38">
              <a:extLst>
                <a:ext uri="{FF2B5EF4-FFF2-40B4-BE49-F238E27FC236}">
                  <a16:creationId xmlns:a16="http://schemas.microsoft.com/office/drawing/2014/main" id="{377006CC-080A-442D-A08B-F43807450FF8}"/>
                </a:ext>
              </a:extLst>
            </p:cNvPr>
            <p:cNvSpPr/>
            <p:nvPr/>
          </p:nvSpPr>
          <p:spPr bwMode="auto">
            <a:xfrm>
              <a:off x="2286000" y="4610415"/>
              <a:ext cx="672152" cy="1371285"/>
            </a:xfrm>
            <a:prstGeom prst="arc">
              <a:avLst>
                <a:gd name="adj1" fmla="val 16527894"/>
                <a:gd name="adj2" fmla="val 5499340"/>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 name="Arc 39">
              <a:extLst>
                <a:ext uri="{FF2B5EF4-FFF2-40B4-BE49-F238E27FC236}">
                  <a16:creationId xmlns:a16="http://schemas.microsoft.com/office/drawing/2014/main" id="{C709848B-AC39-4090-8481-8BE7108386E6}"/>
                </a:ext>
              </a:extLst>
            </p:cNvPr>
            <p:cNvSpPr/>
            <p:nvPr/>
          </p:nvSpPr>
          <p:spPr bwMode="auto">
            <a:xfrm>
              <a:off x="2394053" y="4602480"/>
              <a:ext cx="465581" cy="731669"/>
            </a:xfrm>
            <a:prstGeom prst="arc">
              <a:avLst>
                <a:gd name="adj1" fmla="val 16778137"/>
                <a:gd name="adj2" fmla="val 5667018"/>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21" name="Group 44">
            <a:extLst>
              <a:ext uri="{FF2B5EF4-FFF2-40B4-BE49-F238E27FC236}">
                <a16:creationId xmlns:a16="http://schemas.microsoft.com/office/drawing/2014/main" id="{F3056E47-11D9-480F-A995-D52A96255AE3}"/>
              </a:ext>
            </a:extLst>
          </p:cNvPr>
          <p:cNvGrpSpPr>
            <a:grpSpLocks/>
          </p:cNvGrpSpPr>
          <p:nvPr/>
        </p:nvGrpSpPr>
        <p:grpSpPr bwMode="auto">
          <a:xfrm>
            <a:off x="3538538" y="3157538"/>
            <a:ext cx="671512" cy="1379537"/>
            <a:chOff x="2286000" y="4602480"/>
            <a:chExt cx="672152" cy="1379220"/>
          </a:xfrm>
        </p:grpSpPr>
        <p:sp>
          <p:nvSpPr>
            <p:cNvPr id="22" name="Arc 45">
              <a:extLst>
                <a:ext uri="{FF2B5EF4-FFF2-40B4-BE49-F238E27FC236}">
                  <a16:creationId xmlns:a16="http://schemas.microsoft.com/office/drawing/2014/main" id="{5696C7F8-9618-4C7F-A9B1-1D2DBE201D83}"/>
                </a:ext>
              </a:extLst>
            </p:cNvPr>
            <p:cNvSpPr/>
            <p:nvPr/>
          </p:nvSpPr>
          <p:spPr bwMode="auto">
            <a:xfrm>
              <a:off x="2286000" y="4610415"/>
              <a:ext cx="672152" cy="1371285"/>
            </a:xfrm>
            <a:prstGeom prst="arc">
              <a:avLst>
                <a:gd name="adj1" fmla="val 16527894"/>
                <a:gd name="adj2" fmla="val 5499340"/>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 name="Arc 46">
              <a:extLst>
                <a:ext uri="{FF2B5EF4-FFF2-40B4-BE49-F238E27FC236}">
                  <a16:creationId xmlns:a16="http://schemas.microsoft.com/office/drawing/2014/main" id="{358D5713-664D-4F37-8093-DFA900AFB9C0}"/>
                </a:ext>
              </a:extLst>
            </p:cNvPr>
            <p:cNvSpPr/>
            <p:nvPr/>
          </p:nvSpPr>
          <p:spPr bwMode="auto">
            <a:xfrm>
              <a:off x="2394053" y="4602480"/>
              <a:ext cx="465580" cy="731669"/>
            </a:xfrm>
            <a:prstGeom prst="arc">
              <a:avLst>
                <a:gd name="adj1" fmla="val 16778137"/>
                <a:gd name="adj2" fmla="val 5667018"/>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24" name="Group 47">
            <a:extLst>
              <a:ext uri="{FF2B5EF4-FFF2-40B4-BE49-F238E27FC236}">
                <a16:creationId xmlns:a16="http://schemas.microsoft.com/office/drawing/2014/main" id="{8D2885A3-CBA5-4B22-ADCF-830E3303A30B}"/>
              </a:ext>
            </a:extLst>
          </p:cNvPr>
          <p:cNvGrpSpPr>
            <a:grpSpLocks/>
          </p:cNvGrpSpPr>
          <p:nvPr/>
        </p:nvGrpSpPr>
        <p:grpSpPr bwMode="auto">
          <a:xfrm>
            <a:off x="6881813" y="3157538"/>
            <a:ext cx="671512" cy="1379537"/>
            <a:chOff x="2286000" y="4602480"/>
            <a:chExt cx="672152" cy="1379220"/>
          </a:xfrm>
        </p:grpSpPr>
        <p:sp>
          <p:nvSpPr>
            <p:cNvPr id="25" name="Arc 48">
              <a:extLst>
                <a:ext uri="{FF2B5EF4-FFF2-40B4-BE49-F238E27FC236}">
                  <a16:creationId xmlns:a16="http://schemas.microsoft.com/office/drawing/2014/main" id="{B3682ED5-E864-4F28-9521-C7410D102E99}"/>
                </a:ext>
              </a:extLst>
            </p:cNvPr>
            <p:cNvSpPr/>
            <p:nvPr/>
          </p:nvSpPr>
          <p:spPr bwMode="auto">
            <a:xfrm>
              <a:off x="2286000" y="4610415"/>
              <a:ext cx="672152" cy="1371285"/>
            </a:xfrm>
            <a:prstGeom prst="arc">
              <a:avLst>
                <a:gd name="adj1" fmla="val 16527894"/>
                <a:gd name="adj2" fmla="val 5499340"/>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6" name="Arc 49">
              <a:extLst>
                <a:ext uri="{FF2B5EF4-FFF2-40B4-BE49-F238E27FC236}">
                  <a16:creationId xmlns:a16="http://schemas.microsoft.com/office/drawing/2014/main" id="{E4CE3689-1F29-4981-A584-92AB32DD128B}"/>
                </a:ext>
              </a:extLst>
            </p:cNvPr>
            <p:cNvSpPr/>
            <p:nvPr/>
          </p:nvSpPr>
          <p:spPr bwMode="auto">
            <a:xfrm>
              <a:off x="2394053" y="4602480"/>
              <a:ext cx="465580" cy="731669"/>
            </a:xfrm>
            <a:prstGeom prst="arc">
              <a:avLst>
                <a:gd name="adj1" fmla="val 16778137"/>
                <a:gd name="adj2" fmla="val 5667018"/>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27" name="Group 50">
            <a:extLst>
              <a:ext uri="{FF2B5EF4-FFF2-40B4-BE49-F238E27FC236}">
                <a16:creationId xmlns:a16="http://schemas.microsoft.com/office/drawing/2014/main" id="{588B7F59-E501-4295-9E41-E2F77A2B2D90}"/>
              </a:ext>
            </a:extLst>
          </p:cNvPr>
          <p:cNvGrpSpPr>
            <a:grpSpLocks/>
          </p:cNvGrpSpPr>
          <p:nvPr/>
        </p:nvGrpSpPr>
        <p:grpSpPr bwMode="auto">
          <a:xfrm>
            <a:off x="7996238" y="3157538"/>
            <a:ext cx="671512" cy="1379537"/>
            <a:chOff x="2286000" y="4602480"/>
            <a:chExt cx="672152" cy="1379220"/>
          </a:xfrm>
        </p:grpSpPr>
        <p:sp>
          <p:nvSpPr>
            <p:cNvPr id="28" name="Arc 51">
              <a:extLst>
                <a:ext uri="{FF2B5EF4-FFF2-40B4-BE49-F238E27FC236}">
                  <a16:creationId xmlns:a16="http://schemas.microsoft.com/office/drawing/2014/main" id="{69EF3A6F-D411-4F99-93A7-1B2B94610AD4}"/>
                </a:ext>
              </a:extLst>
            </p:cNvPr>
            <p:cNvSpPr/>
            <p:nvPr/>
          </p:nvSpPr>
          <p:spPr bwMode="auto">
            <a:xfrm>
              <a:off x="2286000" y="4610415"/>
              <a:ext cx="672152" cy="1371285"/>
            </a:xfrm>
            <a:prstGeom prst="arc">
              <a:avLst>
                <a:gd name="adj1" fmla="val 16527894"/>
                <a:gd name="adj2" fmla="val 5499340"/>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 name="Arc 52">
              <a:extLst>
                <a:ext uri="{FF2B5EF4-FFF2-40B4-BE49-F238E27FC236}">
                  <a16:creationId xmlns:a16="http://schemas.microsoft.com/office/drawing/2014/main" id="{4FBF28AF-4AB2-4AE0-B5AE-611C45C7ADF6}"/>
                </a:ext>
              </a:extLst>
            </p:cNvPr>
            <p:cNvSpPr/>
            <p:nvPr/>
          </p:nvSpPr>
          <p:spPr bwMode="auto">
            <a:xfrm>
              <a:off x="2394053" y="4602480"/>
              <a:ext cx="465580" cy="731669"/>
            </a:xfrm>
            <a:prstGeom prst="arc">
              <a:avLst>
                <a:gd name="adj1" fmla="val 16778137"/>
                <a:gd name="adj2" fmla="val 5667018"/>
              </a:avLst>
            </a:prstGeom>
            <a:ln w="12700">
              <a:solidFill>
                <a:srgbClr val="FF0000"/>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30" name="TextBox 26">
            <a:extLst>
              <a:ext uri="{FF2B5EF4-FFF2-40B4-BE49-F238E27FC236}">
                <a16:creationId xmlns:a16="http://schemas.microsoft.com/office/drawing/2014/main" id="{BC4CD5B9-2BD2-4209-A2F3-EF44DDF3E146}"/>
              </a:ext>
            </a:extLst>
          </p:cNvPr>
          <p:cNvSpPr txBox="1">
            <a:spLocks noChangeArrowheads="1"/>
          </p:cNvSpPr>
          <p:nvPr/>
        </p:nvSpPr>
        <p:spPr bwMode="auto">
          <a:xfrm>
            <a:off x="1274763" y="2078038"/>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ea typeface="SimSun" panose="02010600030101010101" pitchFamily="2" charset="-122"/>
              </a:rPr>
              <a:t>Q=D=1</a:t>
            </a:r>
          </a:p>
        </p:txBody>
      </p:sp>
      <p:sp>
        <p:nvSpPr>
          <p:cNvPr id="31" name="TextBox 27">
            <a:extLst>
              <a:ext uri="{FF2B5EF4-FFF2-40B4-BE49-F238E27FC236}">
                <a16:creationId xmlns:a16="http://schemas.microsoft.com/office/drawing/2014/main" id="{84E3C59A-F5C3-400D-8FA2-9D79ED687D7D}"/>
              </a:ext>
            </a:extLst>
          </p:cNvPr>
          <p:cNvSpPr txBox="1">
            <a:spLocks noChangeArrowheads="1"/>
          </p:cNvSpPr>
          <p:nvPr/>
        </p:nvSpPr>
        <p:spPr bwMode="auto">
          <a:xfrm>
            <a:off x="4587875" y="2078038"/>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ea typeface="SimSun" panose="02010600030101010101" pitchFamily="2" charset="-122"/>
              </a:rPr>
              <a:t>Q=D=1</a:t>
            </a:r>
          </a:p>
        </p:txBody>
      </p:sp>
      <p:sp>
        <p:nvSpPr>
          <p:cNvPr id="32" name="TextBox 30">
            <a:extLst>
              <a:ext uri="{FF2B5EF4-FFF2-40B4-BE49-F238E27FC236}">
                <a16:creationId xmlns:a16="http://schemas.microsoft.com/office/drawing/2014/main" id="{C06F237C-3B74-405D-ABCE-2D7A6CE3F94F}"/>
              </a:ext>
            </a:extLst>
          </p:cNvPr>
          <p:cNvSpPr txBox="1">
            <a:spLocks noChangeArrowheads="1"/>
          </p:cNvSpPr>
          <p:nvPr/>
        </p:nvSpPr>
        <p:spPr bwMode="auto">
          <a:xfrm>
            <a:off x="2397125" y="2078038"/>
            <a:ext cx="760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ea typeface="SimSun" panose="02010600030101010101" pitchFamily="2" charset="-122"/>
              </a:rPr>
              <a:t>Q=D=0</a:t>
            </a:r>
          </a:p>
        </p:txBody>
      </p:sp>
      <p:sp>
        <p:nvSpPr>
          <p:cNvPr id="33" name="TextBox 31">
            <a:extLst>
              <a:ext uri="{FF2B5EF4-FFF2-40B4-BE49-F238E27FC236}">
                <a16:creationId xmlns:a16="http://schemas.microsoft.com/office/drawing/2014/main" id="{CDB2D0C1-8398-4D52-93C4-7598B8467D42}"/>
              </a:ext>
            </a:extLst>
          </p:cNvPr>
          <p:cNvSpPr txBox="1">
            <a:spLocks noChangeArrowheads="1"/>
          </p:cNvSpPr>
          <p:nvPr/>
        </p:nvSpPr>
        <p:spPr bwMode="auto">
          <a:xfrm>
            <a:off x="5626100" y="2078038"/>
            <a:ext cx="9318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ea typeface="SimSun" panose="02010600030101010101" pitchFamily="2" charset="-122"/>
              </a:rPr>
              <a:t>Q=D=1</a:t>
            </a:r>
          </a:p>
          <a:p>
            <a:pPr algn="ctr" eaLnBrk="1" hangingPunct="1"/>
            <a:r>
              <a:rPr lang="en-US" altLang="zh-CN" sz="1100" b="1">
                <a:ea typeface="SimSun" panose="02010600030101010101" pitchFamily="2" charset="-122"/>
              </a:rPr>
              <a:t>No Change</a:t>
            </a:r>
          </a:p>
        </p:txBody>
      </p:sp>
      <p:sp>
        <p:nvSpPr>
          <p:cNvPr id="34" name="TextBox 34">
            <a:extLst>
              <a:ext uri="{FF2B5EF4-FFF2-40B4-BE49-F238E27FC236}">
                <a16:creationId xmlns:a16="http://schemas.microsoft.com/office/drawing/2014/main" id="{FDC0AA1D-BE63-4111-8A79-1150F1B2ACD5}"/>
              </a:ext>
            </a:extLst>
          </p:cNvPr>
          <p:cNvSpPr txBox="1">
            <a:spLocks noChangeArrowheads="1"/>
          </p:cNvSpPr>
          <p:nvPr/>
        </p:nvSpPr>
        <p:spPr bwMode="auto">
          <a:xfrm>
            <a:off x="3405188" y="2078038"/>
            <a:ext cx="9318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ea typeface="SimSun" panose="02010600030101010101" pitchFamily="2" charset="-122"/>
              </a:rPr>
              <a:t>Q=D=0</a:t>
            </a:r>
          </a:p>
          <a:p>
            <a:pPr algn="ctr" eaLnBrk="1" hangingPunct="1"/>
            <a:r>
              <a:rPr lang="en-US" altLang="zh-CN" sz="1100" b="1">
                <a:ea typeface="SimSun" panose="02010600030101010101" pitchFamily="2" charset="-122"/>
              </a:rPr>
              <a:t>No Change</a:t>
            </a:r>
            <a:endParaRPr lang="en-US" altLang="zh-CN" sz="1400" b="1">
              <a:ea typeface="SimSun" panose="02010600030101010101" pitchFamily="2" charset="-122"/>
            </a:endParaRPr>
          </a:p>
        </p:txBody>
      </p:sp>
      <p:sp>
        <p:nvSpPr>
          <p:cNvPr id="35" name="TextBox 37">
            <a:extLst>
              <a:ext uri="{FF2B5EF4-FFF2-40B4-BE49-F238E27FC236}">
                <a16:creationId xmlns:a16="http://schemas.microsoft.com/office/drawing/2014/main" id="{6E372008-9B1E-4325-BA69-845BC56DE48A}"/>
              </a:ext>
            </a:extLst>
          </p:cNvPr>
          <p:cNvSpPr txBox="1">
            <a:spLocks noChangeArrowheads="1"/>
          </p:cNvSpPr>
          <p:nvPr/>
        </p:nvSpPr>
        <p:spPr bwMode="auto">
          <a:xfrm>
            <a:off x="7832725" y="2078038"/>
            <a:ext cx="9318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ea typeface="SimSun" panose="02010600030101010101" pitchFamily="2" charset="-122"/>
              </a:rPr>
              <a:t>Q=D=0</a:t>
            </a:r>
          </a:p>
          <a:p>
            <a:pPr algn="ctr" eaLnBrk="1" hangingPunct="1"/>
            <a:r>
              <a:rPr lang="en-US" altLang="zh-CN" sz="1100" b="1">
                <a:ea typeface="SimSun" panose="02010600030101010101" pitchFamily="2" charset="-122"/>
              </a:rPr>
              <a:t>No Change</a:t>
            </a:r>
          </a:p>
        </p:txBody>
      </p:sp>
      <p:sp>
        <p:nvSpPr>
          <p:cNvPr id="36" name="TextBox 40">
            <a:extLst>
              <a:ext uri="{FF2B5EF4-FFF2-40B4-BE49-F238E27FC236}">
                <a16:creationId xmlns:a16="http://schemas.microsoft.com/office/drawing/2014/main" id="{0A232B34-DEC0-4007-8F27-12AFF70004FD}"/>
              </a:ext>
            </a:extLst>
          </p:cNvPr>
          <p:cNvSpPr txBox="1">
            <a:spLocks noChangeArrowheads="1"/>
          </p:cNvSpPr>
          <p:nvPr/>
        </p:nvSpPr>
        <p:spPr bwMode="auto">
          <a:xfrm>
            <a:off x="6838950" y="2078038"/>
            <a:ext cx="76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ea typeface="SimSun" panose="02010600030101010101" pitchFamily="2" charset="-122"/>
              </a:rPr>
              <a:t>Q=D=0</a:t>
            </a:r>
          </a:p>
          <a:p>
            <a:pPr algn="ctr" eaLnBrk="1" hangingPunct="1"/>
            <a:endParaRPr lang="en-US" altLang="zh-CN" sz="1400" b="1">
              <a:ea typeface="SimSun" panose="02010600030101010101" pitchFamily="2" charset="-122"/>
            </a:endParaRPr>
          </a:p>
        </p:txBody>
      </p:sp>
    </p:spTree>
    <p:extLst>
      <p:ext uri="{BB962C8B-B14F-4D97-AF65-F5344CB8AC3E}">
        <p14:creationId xmlns:p14="http://schemas.microsoft.com/office/powerpoint/2010/main" val="1618633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20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lide(fromBottom)">
                                      <p:cBhvr>
                                        <p:cTn id="15" dur="10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20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lide(fromBottom)">
                                      <p:cBhvr>
                                        <p:cTn id="23" dur="10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20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lide(fromBottom)">
                                      <p:cBhvr>
                                        <p:cTn id="31" dur="10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20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lide(fromBottom)">
                                      <p:cBhvr>
                                        <p:cTn id="39" dur="10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20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Bottom)">
                                      <p:cBhvr>
                                        <p:cTn id="47" dur="10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20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slide(fromBottom)">
                                      <p:cBhvr>
                                        <p:cTn id="55" dur="10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ltLang="zh-CN" dirty="0"/>
              <a:t>D Latch vs. D Flip-Flop</a:t>
            </a:r>
            <a:endParaRPr lang="en-US" dirty="0"/>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42</a:t>
            </a:fld>
            <a:endParaRPr lang="en-US" altLang="zh-CN" sz="1600"/>
          </a:p>
        </p:txBody>
      </p:sp>
      <p:pic>
        <p:nvPicPr>
          <p:cNvPr id="4" name="图片 3">
            <a:extLst>
              <a:ext uri="{FF2B5EF4-FFF2-40B4-BE49-F238E27FC236}">
                <a16:creationId xmlns:a16="http://schemas.microsoft.com/office/drawing/2014/main" id="{09397A67-25A7-8048-B905-8326073D142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0" y="1816851"/>
            <a:ext cx="9144000" cy="4586607"/>
          </a:xfrm>
          <a:prstGeom prst="rect">
            <a:avLst/>
          </a:prstGeom>
        </p:spPr>
      </p:pic>
    </p:spTree>
    <p:extLst>
      <p:ext uri="{BB962C8B-B14F-4D97-AF65-F5344CB8AC3E}">
        <p14:creationId xmlns:p14="http://schemas.microsoft.com/office/powerpoint/2010/main" val="9889862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ltLang="zh-CN" dirty="0"/>
              <a:t>D Latch vs. D Flip-Flop</a:t>
            </a:r>
            <a:endParaRPr lang="en-US" dirty="0"/>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43</a:t>
            </a:fld>
            <a:endParaRPr lang="en-US" altLang="zh-CN" sz="1600"/>
          </a:p>
        </p:txBody>
      </p:sp>
      <p:pic>
        <p:nvPicPr>
          <p:cNvPr id="3" name="图片 2">
            <a:extLst>
              <a:ext uri="{FF2B5EF4-FFF2-40B4-BE49-F238E27FC236}">
                <a16:creationId xmlns:a16="http://schemas.microsoft.com/office/drawing/2014/main" id="{BD0D45DA-0FE0-3348-86D1-F1E3C1B02F7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0" y="1684120"/>
            <a:ext cx="9144000" cy="4830980"/>
          </a:xfrm>
          <a:prstGeom prst="rect">
            <a:avLst/>
          </a:prstGeom>
        </p:spPr>
      </p:pic>
    </p:spTree>
    <p:extLst>
      <p:ext uri="{BB962C8B-B14F-4D97-AF65-F5344CB8AC3E}">
        <p14:creationId xmlns:p14="http://schemas.microsoft.com/office/powerpoint/2010/main" val="261545467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ltLang="zh-CN"/>
              <a:t>Latches vs. Flip-Flops</a:t>
            </a:r>
            <a:endParaRPr lang="en-US"/>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44</a:t>
            </a:fld>
            <a:endParaRPr lang="en-US" altLang="zh-CN" sz="1600"/>
          </a:p>
        </p:txBody>
      </p:sp>
      <p:sp>
        <p:nvSpPr>
          <p:cNvPr id="88" name="Content Placeholder 2">
            <a:extLst>
              <a:ext uri="{FF2B5EF4-FFF2-40B4-BE49-F238E27FC236}">
                <a16:creationId xmlns:a16="http://schemas.microsoft.com/office/drawing/2014/main" id="{1B67E9FD-DEC7-4683-ABB1-16BB59139155}"/>
              </a:ext>
            </a:extLst>
          </p:cNvPr>
          <p:cNvSpPr>
            <a:spLocks noGrp="1"/>
          </p:cNvSpPr>
          <p:nvPr>
            <p:ph idx="1"/>
          </p:nvPr>
        </p:nvSpPr>
        <p:spPr>
          <a:xfrm>
            <a:off x="525643" y="1188516"/>
            <a:ext cx="8120091" cy="2378088"/>
          </a:xfrm>
        </p:spPr>
        <p:txBody>
          <a:bodyPr/>
          <a:lstStyle/>
          <a:p>
            <a:r>
              <a:rPr lang="en-US" altLang="zh-CN" sz="1800" dirty="0"/>
              <a:t>A latch can be considered as a door</a:t>
            </a:r>
          </a:p>
        </p:txBody>
      </p:sp>
      <p:sp>
        <p:nvSpPr>
          <p:cNvPr id="89" name="Line 5">
            <a:extLst>
              <a:ext uri="{FF2B5EF4-FFF2-40B4-BE49-F238E27FC236}">
                <a16:creationId xmlns:a16="http://schemas.microsoft.com/office/drawing/2014/main" id="{703D10E8-473E-46C2-B609-35A86434CCDB}"/>
              </a:ext>
            </a:extLst>
          </p:cNvPr>
          <p:cNvSpPr>
            <a:spLocks noChangeShapeType="1"/>
          </p:cNvSpPr>
          <p:nvPr/>
        </p:nvSpPr>
        <p:spPr bwMode="auto">
          <a:xfrm>
            <a:off x="2681599" y="1608416"/>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90" name="Line 6">
            <a:extLst>
              <a:ext uri="{FF2B5EF4-FFF2-40B4-BE49-F238E27FC236}">
                <a16:creationId xmlns:a16="http://schemas.microsoft.com/office/drawing/2014/main" id="{D2D6B72E-8DA5-426F-B079-157741B240AE}"/>
              </a:ext>
            </a:extLst>
          </p:cNvPr>
          <p:cNvSpPr>
            <a:spLocks noChangeShapeType="1"/>
          </p:cNvSpPr>
          <p:nvPr/>
        </p:nvSpPr>
        <p:spPr bwMode="auto">
          <a:xfrm>
            <a:off x="2681599" y="2141816"/>
            <a:ext cx="38100" cy="6096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91" name="Line 7">
            <a:extLst>
              <a:ext uri="{FF2B5EF4-FFF2-40B4-BE49-F238E27FC236}">
                <a16:creationId xmlns:a16="http://schemas.microsoft.com/office/drawing/2014/main" id="{DD6C734A-CA92-4FF3-9E92-2747F436143D}"/>
              </a:ext>
            </a:extLst>
          </p:cNvPr>
          <p:cNvSpPr>
            <a:spLocks noChangeShapeType="1"/>
          </p:cNvSpPr>
          <p:nvPr/>
        </p:nvSpPr>
        <p:spPr bwMode="auto">
          <a:xfrm>
            <a:off x="2681599" y="2751416"/>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92" name="Text Box 9">
            <a:extLst>
              <a:ext uri="{FF2B5EF4-FFF2-40B4-BE49-F238E27FC236}">
                <a16:creationId xmlns:a16="http://schemas.microsoft.com/office/drawing/2014/main" id="{89B36C69-0071-45C0-A609-B1171DDA6292}"/>
              </a:ext>
            </a:extLst>
          </p:cNvPr>
          <p:cNvSpPr txBox="1">
            <a:spLocks noChangeArrowheads="1"/>
          </p:cNvSpPr>
          <p:nvPr/>
        </p:nvSpPr>
        <p:spPr bwMode="auto">
          <a:xfrm>
            <a:off x="2024539" y="3455668"/>
            <a:ext cx="15279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t>CLK = 0, door is shut</a:t>
            </a:r>
          </a:p>
        </p:txBody>
      </p:sp>
      <p:sp>
        <p:nvSpPr>
          <p:cNvPr id="93" name="Line 10">
            <a:extLst>
              <a:ext uri="{FF2B5EF4-FFF2-40B4-BE49-F238E27FC236}">
                <a16:creationId xmlns:a16="http://schemas.microsoft.com/office/drawing/2014/main" id="{4E4CDF9A-3A99-427B-88B8-D44819A3C1AA}"/>
              </a:ext>
            </a:extLst>
          </p:cNvPr>
          <p:cNvSpPr>
            <a:spLocks noChangeShapeType="1"/>
          </p:cNvSpPr>
          <p:nvPr/>
        </p:nvSpPr>
        <p:spPr bwMode="auto">
          <a:xfrm>
            <a:off x="6345588" y="1608416"/>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94" name="Line 11">
            <a:extLst>
              <a:ext uri="{FF2B5EF4-FFF2-40B4-BE49-F238E27FC236}">
                <a16:creationId xmlns:a16="http://schemas.microsoft.com/office/drawing/2014/main" id="{68B4D089-DA14-44E8-899C-14DF0930FD77}"/>
              </a:ext>
            </a:extLst>
          </p:cNvPr>
          <p:cNvSpPr>
            <a:spLocks noChangeShapeType="1"/>
          </p:cNvSpPr>
          <p:nvPr/>
        </p:nvSpPr>
        <p:spPr bwMode="auto">
          <a:xfrm>
            <a:off x="6345588" y="2140229"/>
            <a:ext cx="419100" cy="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95" name="Line 12">
            <a:extLst>
              <a:ext uri="{FF2B5EF4-FFF2-40B4-BE49-F238E27FC236}">
                <a16:creationId xmlns:a16="http://schemas.microsoft.com/office/drawing/2014/main" id="{977178F1-D62B-4BF9-9D49-3E49D4238894}"/>
              </a:ext>
            </a:extLst>
          </p:cNvPr>
          <p:cNvSpPr>
            <a:spLocks noChangeShapeType="1"/>
          </p:cNvSpPr>
          <p:nvPr/>
        </p:nvSpPr>
        <p:spPr bwMode="auto">
          <a:xfrm>
            <a:off x="6345588" y="2827616"/>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96" name="Text Box 13">
            <a:extLst>
              <a:ext uri="{FF2B5EF4-FFF2-40B4-BE49-F238E27FC236}">
                <a16:creationId xmlns:a16="http://schemas.microsoft.com/office/drawing/2014/main" id="{20194F0A-A828-4205-AA36-71C36B9D5106}"/>
              </a:ext>
            </a:extLst>
          </p:cNvPr>
          <p:cNvSpPr txBox="1">
            <a:spLocks noChangeArrowheads="1"/>
          </p:cNvSpPr>
          <p:nvPr/>
        </p:nvSpPr>
        <p:spPr bwMode="auto">
          <a:xfrm>
            <a:off x="5426720" y="3455668"/>
            <a:ext cx="18373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t>CLK = 1, door is unlocked</a:t>
            </a:r>
          </a:p>
        </p:txBody>
      </p:sp>
      <p:sp>
        <p:nvSpPr>
          <p:cNvPr id="97" name="Oval 14">
            <a:extLst>
              <a:ext uri="{FF2B5EF4-FFF2-40B4-BE49-F238E27FC236}">
                <a16:creationId xmlns:a16="http://schemas.microsoft.com/office/drawing/2014/main" id="{2902A590-FE75-49C1-AA9A-4E2AEF0902D3}"/>
              </a:ext>
            </a:extLst>
          </p:cNvPr>
          <p:cNvSpPr>
            <a:spLocks noChangeArrowheads="1"/>
          </p:cNvSpPr>
          <p:nvPr/>
        </p:nvSpPr>
        <p:spPr bwMode="auto">
          <a:xfrm>
            <a:off x="2148199" y="2141816"/>
            <a:ext cx="228600" cy="2286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p>
        </p:txBody>
      </p:sp>
      <p:sp>
        <p:nvSpPr>
          <p:cNvPr id="98" name="Line 15">
            <a:extLst>
              <a:ext uri="{FF2B5EF4-FFF2-40B4-BE49-F238E27FC236}">
                <a16:creationId xmlns:a16="http://schemas.microsoft.com/office/drawing/2014/main" id="{A69F020D-DC00-4C12-B8AD-52D73DD553BB}"/>
              </a:ext>
            </a:extLst>
          </p:cNvPr>
          <p:cNvSpPr>
            <a:spLocks noChangeShapeType="1"/>
          </p:cNvSpPr>
          <p:nvPr/>
        </p:nvSpPr>
        <p:spPr bwMode="auto">
          <a:xfrm>
            <a:off x="2224399" y="2370416"/>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16">
            <a:extLst>
              <a:ext uri="{FF2B5EF4-FFF2-40B4-BE49-F238E27FC236}">
                <a16:creationId xmlns:a16="http://schemas.microsoft.com/office/drawing/2014/main" id="{C6EC32EC-4BD7-4B7E-87E8-C162259C35E9}"/>
              </a:ext>
            </a:extLst>
          </p:cNvPr>
          <p:cNvSpPr>
            <a:spLocks noChangeShapeType="1"/>
          </p:cNvSpPr>
          <p:nvPr/>
        </p:nvSpPr>
        <p:spPr bwMode="auto">
          <a:xfrm>
            <a:off x="2148199" y="2446616"/>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17">
            <a:extLst>
              <a:ext uri="{FF2B5EF4-FFF2-40B4-BE49-F238E27FC236}">
                <a16:creationId xmlns:a16="http://schemas.microsoft.com/office/drawing/2014/main" id="{925E9D94-E8D7-47F0-BDD2-1D8C512232A0}"/>
              </a:ext>
            </a:extLst>
          </p:cNvPr>
          <p:cNvSpPr>
            <a:spLocks noChangeShapeType="1"/>
          </p:cNvSpPr>
          <p:nvPr/>
        </p:nvSpPr>
        <p:spPr bwMode="auto">
          <a:xfrm flipH="1">
            <a:off x="2148199" y="2522816"/>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18">
            <a:extLst>
              <a:ext uri="{FF2B5EF4-FFF2-40B4-BE49-F238E27FC236}">
                <a16:creationId xmlns:a16="http://schemas.microsoft.com/office/drawing/2014/main" id="{36AAEFB6-8C80-4D22-827A-F70B91D6AE86}"/>
              </a:ext>
            </a:extLst>
          </p:cNvPr>
          <p:cNvSpPr>
            <a:spLocks noChangeShapeType="1"/>
          </p:cNvSpPr>
          <p:nvPr/>
        </p:nvSpPr>
        <p:spPr bwMode="auto">
          <a:xfrm>
            <a:off x="2224399" y="2599016"/>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Oval 19">
            <a:extLst>
              <a:ext uri="{FF2B5EF4-FFF2-40B4-BE49-F238E27FC236}">
                <a16:creationId xmlns:a16="http://schemas.microsoft.com/office/drawing/2014/main" id="{F29DB967-2688-4317-A04D-CDC1C3B96757}"/>
              </a:ext>
            </a:extLst>
          </p:cNvPr>
          <p:cNvSpPr>
            <a:spLocks noChangeArrowheads="1"/>
          </p:cNvSpPr>
          <p:nvPr/>
        </p:nvSpPr>
        <p:spPr bwMode="auto">
          <a:xfrm>
            <a:off x="5735988" y="2141816"/>
            <a:ext cx="228600" cy="2286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p>
        </p:txBody>
      </p:sp>
      <p:sp>
        <p:nvSpPr>
          <p:cNvPr id="103" name="Line 20">
            <a:extLst>
              <a:ext uri="{FF2B5EF4-FFF2-40B4-BE49-F238E27FC236}">
                <a16:creationId xmlns:a16="http://schemas.microsoft.com/office/drawing/2014/main" id="{23528BFA-3231-47F6-AB68-E5A2F3834F48}"/>
              </a:ext>
            </a:extLst>
          </p:cNvPr>
          <p:cNvSpPr>
            <a:spLocks noChangeShapeType="1"/>
          </p:cNvSpPr>
          <p:nvPr/>
        </p:nvSpPr>
        <p:spPr bwMode="auto">
          <a:xfrm>
            <a:off x="5812188" y="2370416"/>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21">
            <a:extLst>
              <a:ext uri="{FF2B5EF4-FFF2-40B4-BE49-F238E27FC236}">
                <a16:creationId xmlns:a16="http://schemas.microsoft.com/office/drawing/2014/main" id="{772219FE-6838-4097-8FE9-4BC4ACB7473B}"/>
              </a:ext>
            </a:extLst>
          </p:cNvPr>
          <p:cNvSpPr>
            <a:spLocks noChangeShapeType="1"/>
          </p:cNvSpPr>
          <p:nvPr/>
        </p:nvSpPr>
        <p:spPr bwMode="auto">
          <a:xfrm>
            <a:off x="5735988" y="2446616"/>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22">
            <a:extLst>
              <a:ext uri="{FF2B5EF4-FFF2-40B4-BE49-F238E27FC236}">
                <a16:creationId xmlns:a16="http://schemas.microsoft.com/office/drawing/2014/main" id="{1B988243-0C87-44B8-AF04-545AE97FF062}"/>
              </a:ext>
            </a:extLst>
          </p:cNvPr>
          <p:cNvSpPr>
            <a:spLocks noChangeShapeType="1"/>
          </p:cNvSpPr>
          <p:nvPr/>
        </p:nvSpPr>
        <p:spPr bwMode="auto">
          <a:xfrm flipH="1">
            <a:off x="5735988" y="2522816"/>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23">
            <a:extLst>
              <a:ext uri="{FF2B5EF4-FFF2-40B4-BE49-F238E27FC236}">
                <a16:creationId xmlns:a16="http://schemas.microsoft.com/office/drawing/2014/main" id="{7D58D821-00B8-4F79-B75B-5E298319EE8F}"/>
              </a:ext>
            </a:extLst>
          </p:cNvPr>
          <p:cNvSpPr>
            <a:spLocks noChangeShapeType="1"/>
          </p:cNvSpPr>
          <p:nvPr/>
        </p:nvSpPr>
        <p:spPr bwMode="auto">
          <a:xfrm>
            <a:off x="5812188" y="2599016"/>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Oval 24">
            <a:extLst>
              <a:ext uri="{FF2B5EF4-FFF2-40B4-BE49-F238E27FC236}">
                <a16:creationId xmlns:a16="http://schemas.microsoft.com/office/drawing/2014/main" id="{EB1F487D-2359-49EC-BBD3-6640710C4985}"/>
              </a:ext>
            </a:extLst>
          </p:cNvPr>
          <p:cNvSpPr>
            <a:spLocks noChangeArrowheads="1"/>
          </p:cNvSpPr>
          <p:nvPr/>
        </p:nvSpPr>
        <p:spPr bwMode="auto">
          <a:xfrm>
            <a:off x="6726588" y="2141816"/>
            <a:ext cx="228600" cy="2286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p>
        </p:txBody>
      </p:sp>
      <p:sp>
        <p:nvSpPr>
          <p:cNvPr id="108" name="Line 25">
            <a:extLst>
              <a:ext uri="{FF2B5EF4-FFF2-40B4-BE49-F238E27FC236}">
                <a16:creationId xmlns:a16="http://schemas.microsoft.com/office/drawing/2014/main" id="{29490B84-802F-41FA-9FA6-C67651C289E1}"/>
              </a:ext>
            </a:extLst>
          </p:cNvPr>
          <p:cNvSpPr>
            <a:spLocks noChangeShapeType="1"/>
          </p:cNvSpPr>
          <p:nvPr/>
        </p:nvSpPr>
        <p:spPr bwMode="auto">
          <a:xfrm>
            <a:off x="6802788" y="2370416"/>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26">
            <a:extLst>
              <a:ext uri="{FF2B5EF4-FFF2-40B4-BE49-F238E27FC236}">
                <a16:creationId xmlns:a16="http://schemas.microsoft.com/office/drawing/2014/main" id="{B5409A47-57B5-431A-B332-0C1247CB6D55}"/>
              </a:ext>
            </a:extLst>
          </p:cNvPr>
          <p:cNvSpPr>
            <a:spLocks noChangeShapeType="1"/>
          </p:cNvSpPr>
          <p:nvPr/>
        </p:nvSpPr>
        <p:spPr bwMode="auto">
          <a:xfrm>
            <a:off x="6726588" y="2446616"/>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27">
            <a:extLst>
              <a:ext uri="{FF2B5EF4-FFF2-40B4-BE49-F238E27FC236}">
                <a16:creationId xmlns:a16="http://schemas.microsoft.com/office/drawing/2014/main" id="{0F2B8E51-A4C2-4AAB-81A5-15888242EC71}"/>
              </a:ext>
            </a:extLst>
          </p:cNvPr>
          <p:cNvSpPr>
            <a:spLocks noChangeShapeType="1"/>
          </p:cNvSpPr>
          <p:nvPr/>
        </p:nvSpPr>
        <p:spPr bwMode="auto">
          <a:xfrm flipH="1">
            <a:off x="6726588" y="2522816"/>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28">
            <a:extLst>
              <a:ext uri="{FF2B5EF4-FFF2-40B4-BE49-F238E27FC236}">
                <a16:creationId xmlns:a16="http://schemas.microsoft.com/office/drawing/2014/main" id="{D42EE2B0-48B1-4CAB-B723-B163BAEAD196}"/>
              </a:ext>
            </a:extLst>
          </p:cNvPr>
          <p:cNvSpPr>
            <a:spLocks noChangeShapeType="1"/>
          </p:cNvSpPr>
          <p:nvPr/>
        </p:nvSpPr>
        <p:spPr bwMode="auto">
          <a:xfrm>
            <a:off x="6802788" y="2599016"/>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29">
            <a:extLst>
              <a:ext uri="{FF2B5EF4-FFF2-40B4-BE49-F238E27FC236}">
                <a16:creationId xmlns:a16="http://schemas.microsoft.com/office/drawing/2014/main" id="{843A9099-2B30-4961-8387-821FC347A49D}"/>
              </a:ext>
            </a:extLst>
          </p:cNvPr>
          <p:cNvSpPr>
            <a:spLocks noChangeShapeType="1"/>
          </p:cNvSpPr>
          <p:nvPr/>
        </p:nvSpPr>
        <p:spPr bwMode="auto">
          <a:xfrm>
            <a:off x="6193188" y="2522816"/>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 name="Line 31">
            <a:extLst>
              <a:ext uri="{FF2B5EF4-FFF2-40B4-BE49-F238E27FC236}">
                <a16:creationId xmlns:a16="http://schemas.microsoft.com/office/drawing/2014/main" id="{FE264260-F5E6-4453-84B5-493C37D3FDB4}"/>
              </a:ext>
            </a:extLst>
          </p:cNvPr>
          <p:cNvSpPr>
            <a:spLocks noChangeShapeType="1"/>
          </p:cNvSpPr>
          <p:nvPr/>
        </p:nvSpPr>
        <p:spPr bwMode="auto">
          <a:xfrm>
            <a:off x="1630309" y="4522402"/>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14" name="Line 32">
            <a:extLst>
              <a:ext uri="{FF2B5EF4-FFF2-40B4-BE49-F238E27FC236}">
                <a16:creationId xmlns:a16="http://schemas.microsoft.com/office/drawing/2014/main" id="{E9F0E79A-0036-4A4F-9DC3-11E12150E61D}"/>
              </a:ext>
            </a:extLst>
          </p:cNvPr>
          <p:cNvSpPr>
            <a:spLocks noChangeShapeType="1"/>
          </p:cNvSpPr>
          <p:nvPr/>
        </p:nvSpPr>
        <p:spPr bwMode="auto">
          <a:xfrm>
            <a:off x="1630309" y="5055802"/>
            <a:ext cx="38100" cy="671512"/>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15" name="Line 33">
            <a:extLst>
              <a:ext uri="{FF2B5EF4-FFF2-40B4-BE49-F238E27FC236}">
                <a16:creationId xmlns:a16="http://schemas.microsoft.com/office/drawing/2014/main" id="{AFE55045-B2BB-4286-8A20-BCF871A1E9C0}"/>
              </a:ext>
            </a:extLst>
          </p:cNvPr>
          <p:cNvSpPr>
            <a:spLocks noChangeShapeType="1"/>
          </p:cNvSpPr>
          <p:nvPr/>
        </p:nvSpPr>
        <p:spPr bwMode="auto">
          <a:xfrm>
            <a:off x="1630309" y="5665402"/>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16" name="Text Box 34">
            <a:extLst>
              <a:ext uri="{FF2B5EF4-FFF2-40B4-BE49-F238E27FC236}">
                <a16:creationId xmlns:a16="http://schemas.microsoft.com/office/drawing/2014/main" id="{CB12BCFC-52E1-4C48-B041-C1379BE15AE3}"/>
              </a:ext>
            </a:extLst>
          </p:cNvPr>
          <p:cNvSpPr txBox="1">
            <a:spLocks noChangeArrowheads="1"/>
          </p:cNvSpPr>
          <p:nvPr/>
        </p:nvSpPr>
        <p:spPr bwMode="auto">
          <a:xfrm>
            <a:off x="1482408" y="6301925"/>
            <a:ext cx="7328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t>CLK = 1</a:t>
            </a:r>
          </a:p>
        </p:txBody>
      </p:sp>
      <p:sp>
        <p:nvSpPr>
          <p:cNvPr id="117" name="Oval 39">
            <a:extLst>
              <a:ext uri="{FF2B5EF4-FFF2-40B4-BE49-F238E27FC236}">
                <a16:creationId xmlns:a16="http://schemas.microsoft.com/office/drawing/2014/main" id="{D15AFE84-B691-4534-B821-3468A662310E}"/>
              </a:ext>
            </a:extLst>
          </p:cNvPr>
          <p:cNvSpPr>
            <a:spLocks noChangeArrowheads="1"/>
          </p:cNvSpPr>
          <p:nvPr/>
        </p:nvSpPr>
        <p:spPr bwMode="auto">
          <a:xfrm>
            <a:off x="1096909" y="5055802"/>
            <a:ext cx="228600" cy="2286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p>
        </p:txBody>
      </p:sp>
      <p:sp>
        <p:nvSpPr>
          <p:cNvPr id="118" name="Line 40">
            <a:extLst>
              <a:ext uri="{FF2B5EF4-FFF2-40B4-BE49-F238E27FC236}">
                <a16:creationId xmlns:a16="http://schemas.microsoft.com/office/drawing/2014/main" id="{AAAF0351-CFA7-4A51-9E78-C2A404F97086}"/>
              </a:ext>
            </a:extLst>
          </p:cNvPr>
          <p:cNvSpPr>
            <a:spLocks noChangeShapeType="1"/>
          </p:cNvSpPr>
          <p:nvPr/>
        </p:nvSpPr>
        <p:spPr bwMode="auto">
          <a:xfrm>
            <a:off x="1173109" y="5284402"/>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41">
            <a:extLst>
              <a:ext uri="{FF2B5EF4-FFF2-40B4-BE49-F238E27FC236}">
                <a16:creationId xmlns:a16="http://schemas.microsoft.com/office/drawing/2014/main" id="{0133E531-F91E-4742-8E90-D4E13ECF2DD4}"/>
              </a:ext>
            </a:extLst>
          </p:cNvPr>
          <p:cNvSpPr>
            <a:spLocks noChangeShapeType="1"/>
          </p:cNvSpPr>
          <p:nvPr/>
        </p:nvSpPr>
        <p:spPr bwMode="auto">
          <a:xfrm>
            <a:off x="1096909" y="5360602"/>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42">
            <a:extLst>
              <a:ext uri="{FF2B5EF4-FFF2-40B4-BE49-F238E27FC236}">
                <a16:creationId xmlns:a16="http://schemas.microsoft.com/office/drawing/2014/main" id="{C9365AF3-839B-4646-93C2-0D6BEFE1BA41}"/>
              </a:ext>
            </a:extLst>
          </p:cNvPr>
          <p:cNvSpPr>
            <a:spLocks noChangeShapeType="1"/>
          </p:cNvSpPr>
          <p:nvPr/>
        </p:nvSpPr>
        <p:spPr bwMode="auto">
          <a:xfrm flipH="1">
            <a:off x="1096909" y="5436802"/>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43">
            <a:extLst>
              <a:ext uri="{FF2B5EF4-FFF2-40B4-BE49-F238E27FC236}">
                <a16:creationId xmlns:a16="http://schemas.microsoft.com/office/drawing/2014/main" id="{4140D295-1E9E-47F5-A96D-82BC489DE4CC}"/>
              </a:ext>
            </a:extLst>
          </p:cNvPr>
          <p:cNvSpPr>
            <a:spLocks noChangeShapeType="1"/>
          </p:cNvSpPr>
          <p:nvPr/>
        </p:nvSpPr>
        <p:spPr bwMode="auto">
          <a:xfrm>
            <a:off x="1173109" y="5513002"/>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55">
            <a:extLst>
              <a:ext uri="{FF2B5EF4-FFF2-40B4-BE49-F238E27FC236}">
                <a16:creationId xmlns:a16="http://schemas.microsoft.com/office/drawing/2014/main" id="{0D957076-C627-4484-9553-28EF5ABBE9D3}"/>
              </a:ext>
            </a:extLst>
          </p:cNvPr>
          <p:cNvSpPr>
            <a:spLocks noChangeShapeType="1"/>
          </p:cNvSpPr>
          <p:nvPr/>
        </p:nvSpPr>
        <p:spPr bwMode="auto">
          <a:xfrm>
            <a:off x="1325509" y="4508114"/>
            <a:ext cx="1143000" cy="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23" name="Line 56">
            <a:extLst>
              <a:ext uri="{FF2B5EF4-FFF2-40B4-BE49-F238E27FC236}">
                <a16:creationId xmlns:a16="http://schemas.microsoft.com/office/drawing/2014/main" id="{4143E6C7-7478-4EEC-9D6D-3C8970978021}"/>
              </a:ext>
            </a:extLst>
          </p:cNvPr>
          <p:cNvSpPr>
            <a:spLocks noChangeShapeType="1"/>
          </p:cNvSpPr>
          <p:nvPr/>
        </p:nvSpPr>
        <p:spPr bwMode="auto">
          <a:xfrm>
            <a:off x="1325509" y="6184514"/>
            <a:ext cx="1143000" cy="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24" name="Line 57">
            <a:extLst>
              <a:ext uri="{FF2B5EF4-FFF2-40B4-BE49-F238E27FC236}">
                <a16:creationId xmlns:a16="http://schemas.microsoft.com/office/drawing/2014/main" id="{C36892A2-5112-4CED-A6C9-F9B03186F032}"/>
              </a:ext>
            </a:extLst>
          </p:cNvPr>
          <p:cNvSpPr>
            <a:spLocks noChangeShapeType="1"/>
          </p:cNvSpPr>
          <p:nvPr/>
        </p:nvSpPr>
        <p:spPr bwMode="auto">
          <a:xfrm>
            <a:off x="2239909" y="4508114"/>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25" name="Line 58">
            <a:extLst>
              <a:ext uri="{FF2B5EF4-FFF2-40B4-BE49-F238E27FC236}">
                <a16:creationId xmlns:a16="http://schemas.microsoft.com/office/drawing/2014/main" id="{AA440592-097C-45BE-8A1A-40BA8B00B786}"/>
              </a:ext>
            </a:extLst>
          </p:cNvPr>
          <p:cNvSpPr>
            <a:spLocks noChangeShapeType="1"/>
          </p:cNvSpPr>
          <p:nvPr/>
        </p:nvSpPr>
        <p:spPr bwMode="auto">
          <a:xfrm>
            <a:off x="2239909" y="5041514"/>
            <a:ext cx="533400" cy="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26" name="Line 59">
            <a:extLst>
              <a:ext uri="{FF2B5EF4-FFF2-40B4-BE49-F238E27FC236}">
                <a16:creationId xmlns:a16="http://schemas.microsoft.com/office/drawing/2014/main" id="{19ADD040-D9D9-43CA-90A3-0B4D0BF651AE}"/>
              </a:ext>
            </a:extLst>
          </p:cNvPr>
          <p:cNvSpPr>
            <a:spLocks noChangeShapeType="1"/>
          </p:cNvSpPr>
          <p:nvPr/>
        </p:nvSpPr>
        <p:spPr bwMode="auto">
          <a:xfrm>
            <a:off x="2239909" y="5651114"/>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27" name="Line 60">
            <a:extLst>
              <a:ext uri="{FF2B5EF4-FFF2-40B4-BE49-F238E27FC236}">
                <a16:creationId xmlns:a16="http://schemas.microsoft.com/office/drawing/2014/main" id="{52673AD5-00C1-41EC-AD28-4F7D27536ECF}"/>
              </a:ext>
            </a:extLst>
          </p:cNvPr>
          <p:cNvSpPr>
            <a:spLocks noChangeShapeType="1"/>
          </p:cNvSpPr>
          <p:nvPr/>
        </p:nvSpPr>
        <p:spPr bwMode="auto">
          <a:xfrm>
            <a:off x="4297309" y="4522402"/>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28" name="Line 61">
            <a:extLst>
              <a:ext uri="{FF2B5EF4-FFF2-40B4-BE49-F238E27FC236}">
                <a16:creationId xmlns:a16="http://schemas.microsoft.com/office/drawing/2014/main" id="{3D618DD0-E179-4011-8FF1-57AFDFE6AD91}"/>
              </a:ext>
            </a:extLst>
          </p:cNvPr>
          <p:cNvSpPr>
            <a:spLocks noChangeShapeType="1"/>
          </p:cNvSpPr>
          <p:nvPr/>
        </p:nvSpPr>
        <p:spPr bwMode="auto">
          <a:xfrm flipV="1">
            <a:off x="4297309" y="5049452"/>
            <a:ext cx="457200" cy="635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29" name="Line 62">
            <a:extLst>
              <a:ext uri="{FF2B5EF4-FFF2-40B4-BE49-F238E27FC236}">
                <a16:creationId xmlns:a16="http://schemas.microsoft.com/office/drawing/2014/main" id="{5AC49198-F54C-4F10-A7CF-C6F6F9B6870D}"/>
              </a:ext>
            </a:extLst>
          </p:cNvPr>
          <p:cNvSpPr>
            <a:spLocks noChangeShapeType="1"/>
          </p:cNvSpPr>
          <p:nvPr/>
        </p:nvSpPr>
        <p:spPr bwMode="auto">
          <a:xfrm>
            <a:off x="4297309" y="5665402"/>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30" name="Text Box 63">
            <a:extLst>
              <a:ext uri="{FF2B5EF4-FFF2-40B4-BE49-F238E27FC236}">
                <a16:creationId xmlns:a16="http://schemas.microsoft.com/office/drawing/2014/main" id="{55F0B307-76F9-42CE-B4B3-3BE78882A415}"/>
              </a:ext>
            </a:extLst>
          </p:cNvPr>
          <p:cNvSpPr txBox="1">
            <a:spLocks noChangeArrowheads="1"/>
          </p:cNvSpPr>
          <p:nvPr/>
        </p:nvSpPr>
        <p:spPr bwMode="auto">
          <a:xfrm>
            <a:off x="4149408" y="6301925"/>
            <a:ext cx="7328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t>CLK = 0</a:t>
            </a:r>
          </a:p>
        </p:txBody>
      </p:sp>
      <p:sp>
        <p:nvSpPr>
          <p:cNvPr id="131" name="Oval 64">
            <a:extLst>
              <a:ext uri="{FF2B5EF4-FFF2-40B4-BE49-F238E27FC236}">
                <a16:creationId xmlns:a16="http://schemas.microsoft.com/office/drawing/2014/main" id="{C054A1F5-8058-4808-A834-D41CF9E74ABA}"/>
              </a:ext>
            </a:extLst>
          </p:cNvPr>
          <p:cNvSpPr>
            <a:spLocks noChangeArrowheads="1"/>
          </p:cNvSpPr>
          <p:nvPr/>
        </p:nvSpPr>
        <p:spPr bwMode="auto">
          <a:xfrm>
            <a:off x="3840109" y="5117714"/>
            <a:ext cx="228600" cy="2286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p>
        </p:txBody>
      </p:sp>
      <p:sp>
        <p:nvSpPr>
          <p:cNvPr id="132" name="Line 65">
            <a:extLst>
              <a:ext uri="{FF2B5EF4-FFF2-40B4-BE49-F238E27FC236}">
                <a16:creationId xmlns:a16="http://schemas.microsoft.com/office/drawing/2014/main" id="{9D5CA563-855F-4A11-B5C4-981129B2BB62}"/>
              </a:ext>
            </a:extLst>
          </p:cNvPr>
          <p:cNvSpPr>
            <a:spLocks noChangeShapeType="1"/>
          </p:cNvSpPr>
          <p:nvPr/>
        </p:nvSpPr>
        <p:spPr bwMode="auto">
          <a:xfrm>
            <a:off x="3916309" y="5346314"/>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Line 66">
            <a:extLst>
              <a:ext uri="{FF2B5EF4-FFF2-40B4-BE49-F238E27FC236}">
                <a16:creationId xmlns:a16="http://schemas.microsoft.com/office/drawing/2014/main" id="{B716402A-2C00-4F88-86D4-B545A480DB06}"/>
              </a:ext>
            </a:extLst>
          </p:cNvPr>
          <p:cNvSpPr>
            <a:spLocks noChangeShapeType="1"/>
          </p:cNvSpPr>
          <p:nvPr/>
        </p:nvSpPr>
        <p:spPr bwMode="auto">
          <a:xfrm>
            <a:off x="3840109" y="5422514"/>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 name="Line 67">
            <a:extLst>
              <a:ext uri="{FF2B5EF4-FFF2-40B4-BE49-F238E27FC236}">
                <a16:creationId xmlns:a16="http://schemas.microsoft.com/office/drawing/2014/main" id="{017264E2-1D98-4079-8E95-C06BD35BED9B}"/>
              </a:ext>
            </a:extLst>
          </p:cNvPr>
          <p:cNvSpPr>
            <a:spLocks noChangeShapeType="1"/>
          </p:cNvSpPr>
          <p:nvPr/>
        </p:nvSpPr>
        <p:spPr bwMode="auto">
          <a:xfrm flipH="1">
            <a:off x="3840109" y="5498714"/>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 name="Line 68">
            <a:extLst>
              <a:ext uri="{FF2B5EF4-FFF2-40B4-BE49-F238E27FC236}">
                <a16:creationId xmlns:a16="http://schemas.microsoft.com/office/drawing/2014/main" id="{503E62EE-5614-43D1-8069-608241205FE9}"/>
              </a:ext>
            </a:extLst>
          </p:cNvPr>
          <p:cNvSpPr>
            <a:spLocks noChangeShapeType="1"/>
          </p:cNvSpPr>
          <p:nvPr/>
        </p:nvSpPr>
        <p:spPr bwMode="auto">
          <a:xfrm>
            <a:off x="3916309" y="5574914"/>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 name="Line 69">
            <a:extLst>
              <a:ext uri="{FF2B5EF4-FFF2-40B4-BE49-F238E27FC236}">
                <a16:creationId xmlns:a16="http://schemas.microsoft.com/office/drawing/2014/main" id="{26104C09-A7B7-4637-A279-1E44EFE3AA16}"/>
              </a:ext>
            </a:extLst>
          </p:cNvPr>
          <p:cNvSpPr>
            <a:spLocks noChangeShapeType="1"/>
          </p:cNvSpPr>
          <p:nvPr/>
        </p:nvSpPr>
        <p:spPr bwMode="auto">
          <a:xfrm>
            <a:off x="3992509" y="4508114"/>
            <a:ext cx="1143000" cy="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37" name="Line 70">
            <a:extLst>
              <a:ext uri="{FF2B5EF4-FFF2-40B4-BE49-F238E27FC236}">
                <a16:creationId xmlns:a16="http://schemas.microsoft.com/office/drawing/2014/main" id="{F33AB639-5B14-4002-9CD7-F6D014DBF649}"/>
              </a:ext>
            </a:extLst>
          </p:cNvPr>
          <p:cNvSpPr>
            <a:spLocks noChangeShapeType="1"/>
          </p:cNvSpPr>
          <p:nvPr/>
        </p:nvSpPr>
        <p:spPr bwMode="auto">
          <a:xfrm>
            <a:off x="3992509" y="6184514"/>
            <a:ext cx="1143000" cy="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38" name="Line 71">
            <a:extLst>
              <a:ext uri="{FF2B5EF4-FFF2-40B4-BE49-F238E27FC236}">
                <a16:creationId xmlns:a16="http://schemas.microsoft.com/office/drawing/2014/main" id="{5B84B7BE-B564-4724-8EAC-C03409BF1C8E}"/>
              </a:ext>
            </a:extLst>
          </p:cNvPr>
          <p:cNvSpPr>
            <a:spLocks noChangeShapeType="1"/>
          </p:cNvSpPr>
          <p:nvPr/>
        </p:nvSpPr>
        <p:spPr bwMode="auto">
          <a:xfrm>
            <a:off x="4906909" y="4508114"/>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39" name="Line 72">
            <a:extLst>
              <a:ext uri="{FF2B5EF4-FFF2-40B4-BE49-F238E27FC236}">
                <a16:creationId xmlns:a16="http://schemas.microsoft.com/office/drawing/2014/main" id="{446B5D22-0349-445B-BB33-B4021F0E74DE}"/>
              </a:ext>
            </a:extLst>
          </p:cNvPr>
          <p:cNvSpPr>
            <a:spLocks noChangeShapeType="1"/>
          </p:cNvSpPr>
          <p:nvPr/>
        </p:nvSpPr>
        <p:spPr bwMode="auto">
          <a:xfrm>
            <a:off x="4906909" y="5041514"/>
            <a:ext cx="19050" cy="623888"/>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40" name="Line 73">
            <a:extLst>
              <a:ext uri="{FF2B5EF4-FFF2-40B4-BE49-F238E27FC236}">
                <a16:creationId xmlns:a16="http://schemas.microsoft.com/office/drawing/2014/main" id="{058000C4-60A8-4250-B336-9D8A192D8597}"/>
              </a:ext>
            </a:extLst>
          </p:cNvPr>
          <p:cNvSpPr>
            <a:spLocks noChangeShapeType="1"/>
          </p:cNvSpPr>
          <p:nvPr/>
        </p:nvSpPr>
        <p:spPr bwMode="auto">
          <a:xfrm>
            <a:off x="4906909" y="5651114"/>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41" name="Oval 74">
            <a:extLst>
              <a:ext uri="{FF2B5EF4-FFF2-40B4-BE49-F238E27FC236}">
                <a16:creationId xmlns:a16="http://schemas.microsoft.com/office/drawing/2014/main" id="{D255F942-7BA5-4CF4-BBBC-B048E98249EC}"/>
              </a:ext>
            </a:extLst>
          </p:cNvPr>
          <p:cNvSpPr>
            <a:spLocks noChangeArrowheads="1"/>
          </p:cNvSpPr>
          <p:nvPr/>
        </p:nvSpPr>
        <p:spPr bwMode="auto">
          <a:xfrm>
            <a:off x="4449709" y="5117714"/>
            <a:ext cx="228600" cy="2286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p>
        </p:txBody>
      </p:sp>
      <p:sp>
        <p:nvSpPr>
          <p:cNvPr id="142" name="Line 75">
            <a:extLst>
              <a:ext uri="{FF2B5EF4-FFF2-40B4-BE49-F238E27FC236}">
                <a16:creationId xmlns:a16="http://schemas.microsoft.com/office/drawing/2014/main" id="{D1A90581-3580-4C48-A1DF-4FC16A54B54C}"/>
              </a:ext>
            </a:extLst>
          </p:cNvPr>
          <p:cNvSpPr>
            <a:spLocks noChangeShapeType="1"/>
          </p:cNvSpPr>
          <p:nvPr/>
        </p:nvSpPr>
        <p:spPr bwMode="auto">
          <a:xfrm>
            <a:off x="4525909" y="5346314"/>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Line 76">
            <a:extLst>
              <a:ext uri="{FF2B5EF4-FFF2-40B4-BE49-F238E27FC236}">
                <a16:creationId xmlns:a16="http://schemas.microsoft.com/office/drawing/2014/main" id="{FD9FCD1D-E7B0-4C06-85C3-F924EA4ECAF2}"/>
              </a:ext>
            </a:extLst>
          </p:cNvPr>
          <p:cNvSpPr>
            <a:spLocks noChangeShapeType="1"/>
          </p:cNvSpPr>
          <p:nvPr/>
        </p:nvSpPr>
        <p:spPr bwMode="auto">
          <a:xfrm>
            <a:off x="4449709" y="5422514"/>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 name="Line 77">
            <a:extLst>
              <a:ext uri="{FF2B5EF4-FFF2-40B4-BE49-F238E27FC236}">
                <a16:creationId xmlns:a16="http://schemas.microsoft.com/office/drawing/2014/main" id="{E2CFE04A-362E-43C0-BF98-F5B76DD141B3}"/>
              </a:ext>
            </a:extLst>
          </p:cNvPr>
          <p:cNvSpPr>
            <a:spLocks noChangeShapeType="1"/>
          </p:cNvSpPr>
          <p:nvPr/>
        </p:nvSpPr>
        <p:spPr bwMode="auto">
          <a:xfrm flipH="1">
            <a:off x="4449709" y="5498714"/>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 name="Line 78">
            <a:extLst>
              <a:ext uri="{FF2B5EF4-FFF2-40B4-BE49-F238E27FC236}">
                <a16:creationId xmlns:a16="http://schemas.microsoft.com/office/drawing/2014/main" id="{6802B800-0E92-48D1-9586-EA8DC9AA20D5}"/>
              </a:ext>
            </a:extLst>
          </p:cNvPr>
          <p:cNvSpPr>
            <a:spLocks noChangeShapeType="1"/>
          </p:cNvSpPr>
          <p:nvPr/>
        </p:nvSpPr>
        <p:spPr bwMode="auto">
          <a:xfrm>
            <a:off x="4525909" y="5574914"/>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79">
            <a:extLst>
              <a:ext uri="{FF2B5EF4-FFF2-40B4-BE49-F238E27FC236}">
                <a16:creationId xmlns:a16="http://schemas.microsoft.com/office/drawing/2014/main" id="{B12C296F-0067-4E10-8B68-C4DB8E099290}"/>
              </a:ext>
            </a:extLst>
          </p:cNvPr>
          <p:cNvSpPr>
            <a:spLocks noChangeShapeType="1"/>
          </p:cNvSpPr>
          <p:nvPr/>
        </p:nvSpPr>
        <p:spPr bwMode="auto">
          <a:xfrm flipV="1">
            <a:off x="4068709" y="5574914"/>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 name="Line 80">
            <a:extLst>
              <a:ext uri="{FF2B5EF4-FFF2-40B4-BE49-F238E27FC236}">
                <a16:creationId xmlns:a16="http://schemas.microsoft.com/office/drawing/2014/main" id="{F0B87399-6DC1-4226-8F51-0B5973640FBF}"/>
              </a:ext>
            </a:extLst>
          </p:cNvPr>
          <p:cNvSpPr>
            <a:spLocks noChangeShapeType="1"/>
          </p:cNvSpPr>
          <p:nvPr/>
        </p:nvSpPr>
        <p:spPr bwMode="auto">
          <a:xfrm>
            <a:off x="7040509" y="4522402"/>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48" name="Line 81">
            <a:extLst>
              <a:ext uri="{FF2B5EF4-FFF2-40B4-BE49-F238E27FC236}">
                <a16:creationId xmlns:a16="http://schemas.microsoft.com/office/drawing/2014/main" id="{9580A4DA-0FD5-4DA4-820C-FDEE0A61885E}"/>
              </a:ext>
            </a:extLst>
          </p:cNvPr>
          <p:cNvSpPr>
            <a:spLocks noChangeShapeType="1"/>
          </p:cNvSpPr>
          <p:nvPr/>
        </p:nvSpPr>
        <p:spPr bwMode="auto">
          <a:xfrm>
            <a:off x="7040509" y="5052627"/>
            <a:ext cx="20638" cy="688975"/>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49" name="Line 82">
            <a:extLst>
              <a:ext uri="{FF2B5EF4-FFF2-40B4-BE49-F238E27FC236}">
                <a16:creationId xmlns:a16="http://schemas.microsoft.com/office/drawing/2014/main" id="{B5D09F9E-876F-4AD0-9194-E2007780E2F4}"/>
              </a:ext>
            </a:extLst>
          </p:cNvPr>
          <p:cNvSpPr>
            <a:spLocks noChangeShapeType="1"/>
          </p:cNvSpPr>
          <p:nvPr/>
        </p:nvSpPr>
        <p:spPr bwMode="auto">
          <a:xfrm>
            <a:off x="7040509" y="5665402"/>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50" name="Text Box 83">
            <a:extLst>
              <a:ext uri="{FF2B5EF4-FFF2-40B4-BE49-F238E27FC236}">
                <a16:creationId xmlns:a16="http://schemas.microsoft.com/office/drawing/2014/main" id="{CAC8FF9E-CCF4-48E3-B36F-AF7CA57842CA}"/>
              </a:ext>
            </a:extLst>
          </p:cNvPr>
          <p:cNvSpPr txBox="1">
            <a:spLocks noChangeArrowheads="1"/>
          </p:cNvSpPr>
          <p:nvPr/>
        </p:nvSpPr>
        <p:spPr bwMode="auto">
          <a:xfrm>
            <a:off x="6892608" y="6301925"/>
            <a:ext cx="7328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t>CLK = 1</a:t>
            </a:r>
          </a:p>
        </p:txBody>
      </p:sp>
      <p:sp>
        <p:nvSpPr>
          <p:cNvPr id="151" name="Oval 84">
            <a:extLst>
              <a:ext uri="{FF2B5EF4-FFF2-40B4-BE49-F238E27FC236}">
                <a16:creationId xmlns:a16="http://schemas.microsoft.com/office/drawing/2014/main" id="{EC928922-B359-4B28-BE03-20ED8F848070}"/>
              </a:ext>
            </a:extLst>
          </p:cNvPr>
          <p:cNvSpPr>
            <a:spLocks noChangeArrowheads="1"/>
          </p:cNvSpPr>
          <p:nvPr/>
        </p:nvSpPr>
        <p:spPr bwMode="auto">
          <a:xfrm>
            <a:off x="7878709" y="5117714"/>
            <a:ext cx="228600" cy="2286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p>
        </p:txBody>
      </p:sp>
      <p:sp>
        <p:nvSpPr>
          <p:cNvPr id="152" name="Line 85">
            <a:extLst>
              <a:ext uri="{FF2B5EF4-FFF2-40B4-BE49-F238E27FC236}">
                <a16:creationId xmlns:a16="http://schemas.microsoft.com/office/drawing/2014/main" id="{0A2FB314-8B11-4A6E-AE19-629A0441839D}"/>
              </a:ext>
            </a:extLst>
          </p:cNvPr>
          <p:cNvSpPr>
            <a:spLocks noChangeShapeType="1"/>
          </p:cNvSpPr>
          <p:nvPr/>
        </p:nvSpPr>
        <p:spPr bwMode="auto">
          <a:xfrm>
            <a:off x="7954909" y="5346314"/>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 name="Line 86">
            <a:extLst>
              <a:ext uri="{FF2B5EF4-FFF2-40B4-BE49-F238E27FC236}">
                <a16:creationId xmlns:a16="http://schemas.microsoft.com/office/drawing/2014/main" id="{93345E80-751B-4C82-A4FA-A6C8D167BA7E}"/>
              </a:ext>
            </a:extLst>
          </p:cNvPr>
          <p:cNvSpPr>
            <a:spLocks noChangeShapeType="1"/>
          </p:cNvSpPr>
          <p:nvPr/>
        </p:nvSpPr>
        <p:spPr bwMode="auto">
          <a:xfrm>
            <a:off x="7878709" y="5422514"/>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Line 87">
            <a:extLst>
              <a:ext uri="{FF2B5EF4-FFF2-40B4-BE49-F238E27FC236}">
                <a16:creationId xmlns:a16="http://schemas.microsoft.com/office/drawing/2014/main" id="{45684816-C8E3-4973-B5F5-D8B14A36BF83}"/>
              </a:ext>
            </a:extLst>
          </p:cNvPr>
          <p:cNvSpPr>
            <a:spLocks noChangeShapeType="1"/>
          </p:cNvSpPr>
          <p:nvPr/>
        </p:nvSpPr>
        <p:spPr bwMode="auto">
          <a:xfrm flipH="1">
            <a:off x="7878709" y="5498714"/>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Line 88">
            <a:extLst>
              <a:ext uri="{FF2B5EF4-FFF2-40B4-BE49-F238E27FC236}">
                <a16:creationId xmlns:a16="http://schemas.microsoft.com/office/drawing/2014/main" id="{EED2F412-5E14-40F9-8390-3C4415517A62}"/>
              </a:ext>
            </a:extLst>
          </p:cNvPr>
          <p:cNvSpPr>
            <a:spLocks noChangeShapeType="1"/>
          </p:cNvSpPr>
          <p:nvPr/>
        </p:nvSpPr>
        <p:spPr bwMode="auto">
          <a:xfrm>
            <a:off x="7954909" y="5574914"/>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 name="Line 89">
            <a:extLst>
              <a:ext uri="{FF2B5EF4-FFF2-40B4-BE49-F238E27FC236}">
                <a16:creationId xmlns:a16="http://schemas.microsoft.com/office/drawing/2014/main" id="{506A4955-EFC0-4DFE-B181-48DB101923C9}"/>
              </a:ext>
            </a:extLst>
          </p:cNvPr>
          <p:cNvSpPr>
            <a:spLocks noChangeShapeType="1"/>
          </p:cNvSpPr>
          <p:nvPr/>
        </p:nvSpPr>
        <p:spPr bwMode="auto">
          <a:xfrm>
            <a:off x="6735709" y="4508114"/>
            <a:ext cx="1143000" cy="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57" name="Line 90">
            <a:extLst>
              <a:ext uri="{FF2B5EF4-FFF2-40B4-BE49-F238E27FC236}">
                <a16:creationId xmlns:a16="http://schemas.microsoft.com/office/drawing/2014/main" id="{D42AF964-6177-4E81-A118-3FA141C2394E}"/>
              </a:ext>
            </a:extLst>
          </p:cNvPr>
          <p:cNvSpPr>
            <a:spLocks noChangeShapeType="1"/>
          </p:cNvSpPr>
          <p:nvPr/>
        </p:nvSpPr>
        <p:spPr bwMode="auto">
          <a:xfrm>
            <a:off x="6735709" y="6184514"/>
            <a:ext cx="1143000" cy="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58" name="Line 91">
            <a:extLst>
              <a:ext uri="{FF2B5EF4-FFF2-40B4-BE49-F238E27FC236}">
                <a16:creationId xmlns:a16="http://schemas.microsoft.com/office/drawing/2014/main" id="{73360DC7-2360-4A97-9E3C-B6D306E30A90}"/>
              </a:ext>
            </a:extLst>
          </p:cNvPr>
          <p:cNvSpPr>
            <a:spLocks noChangeShapeType="1"/>
          </p:cNvSpPr>
          <p:nvPr/>
        </p:nvSpPr>
        <p:spPr bwMode="auto">
          <a:xfrm>
            <a:off x="7650109" y="4508114"/>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59" name="Line 92">
            <a:extLst>
              <a:ext uri="{FF2B5EF4-FFF2-40B4-BE49-F238E27FC236}">
                <a16:creationId xmlns:a16="http://schemas.microsoft.com/office/drawing/2014/main" id="{55A50684-94DB-4B4E-BAD4-E83EF3149D7E}"/>
              </a:ext>
            </a:extLst>
          </p:cNvPr>
          <p:cNvSpPr>
            <a:spLocks noChangeShapeType="1"/>
          </p:cNvSpPr>
          <p:nvPr/>
        </p:nvSpPr>
        <p:spPr bwMode="auto">
          <a:xfrm>
            <a:off x="7650109" y="5041514"/>
            <a:ext cx="457200" cy="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60" name="Line 93">
            <a:extLst>
              <a:ext uri="{FF2B5EF4-FFF2-40B4-BE49-F238E27FC236}">
                <a16:creationId xmlns:a16="http://schemas.microsoft.com/office/drawing/2014/main" id="{994F1BA9-7E1B-4733-8A4E-A829B9E30120}"/>
              </a:ext>
            </a:extLst>
          </p:cNvPr>
          <p:cNvSpPr>
            <a:spLocks noChangeShapeType="1"/>
          </p:cNvSpPr>
          <p:nvPr/>
        </p:nvSpPr>
        <p:spPr bwMode="auto">
          <a:xfrm>
            <a:off x="7650109" y="5651114"/>
            <a:ext cx="0" cy="533400"/>
          </a:xfrm>
          <a:prstGeom prst="line">
            <a:avLst/>
          </a:prstGeom>
          <a:noFill/>
          <a:ln w="38100">
            <a:solidFill>
              <a:schemeClr val="tx1"/>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161" name="Oval 94">
            <a:extLst>
              <a:ext uri="{FF2B5EF4-FFF2-40B4-BE49-F238E27FC236}">
                <a16:creationId xmlns:a16="http://schemas.microsoft.com/office/drawing/2014/main" id="{EF1CA8E9-F598-44A9-9335-0F7E0535706C}"/>
              </a:ext>
            </a:extLst>
          </p:cNvPr>
          <p:cNvSpPr>
            <a:spLocks noChangeArrowheads="1"/>
          </p:cNvSpPr>
          <p:nvPr/>
        </p:nvSpPr>
        <p:spPr bwMode="auto">
          <a:xfrm>
            <a:off x="7192909" y="5117714"/>
            <a:ext cx="228600" cy="2286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p>
        </p:txBody>
      </p:sp>
      <p:sp>
        <p:nvSpPr>
          <p:cNvPr id="162" name="Line 95">
            <a:extLst>
              <a:ext uri="{FF2B5EF4-FFF2-40B4-BE49-F238E27FC236}">
                <a16:creationId xmlns:a16="http://schemas.microsoft.com/office/drawing/2014/main" id="{6CC7C9E2-5F9D-4646-98C6-8A5DA69E4022}"/>
              </a:ext>
            </a:extLst>
          </p:cNvPr>
          <p:cNvSpPr>
            <a:spLocks noChangeShapeType="1"/>
          </p:cNvSpPr>
          <p:nvPr/>
        </p:nvSpPr>
        <p:spPr bwMode="auto">
          <a:xfrm>
            <a:off x="7269109" y="5346314"/>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 name="Line 96">
            <a:extLst>
              <a:ext uri="{FF2B5EF4-FFF2-40B4-BE49-F238E27FC236}">
                <a16:creationId xmlns:a16="http://schemas.microsoft.com/office/drawing/2014/main" id="{0C864F4F-1CAC-436B-8A6D-438621D33EDA}"/>
              </a:ext>
            </a:extLst>
          </p:cNvPr>
          <p:cNvSpPr>
            <a:spLocks noChangeShapeType="1"/>
          </p:cNvSpPr>
          <p:nvPr/>
        </p:nvSpPr>
        <p:spPr bwMode="auto">
          <a:xfrm>
            <a:off x="7192909" y="5422514"/>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 name="Line 97">
            <a:extLst>
              <a:ext uri="{FF2B5EF4-FFF2-40B4-BE49-F238E27FC236}">
                <a16:creationId xmlns:a16="http://schemas.microsoft.com/office/drawing/2014/main" id="{AB1CEEA2-4E54-4B36-BB98-B7066DA8334E}"/>
              </a:ext>
            </a:extLst>
          </p:cNvPr>
          <p:cNvSpPr>
            <a:spLocks noChangeShapeType="1"/>
          </p:cNvSpPr>
          <p:nvPr/>
        </p:nvSpPr>
        <p:spPr bwMode="auto">
          <a:xfrm flipH="1">
            <a:off x="7192909" y="5498714"/>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 name="Line 98">
            <a:extLst>
              <a:ext uri="{FF2B5EF4-FFF2-40B4-BE49-F238E27FC236}">
                <a16:creationId xmlns:a16="http://schemas.microsoft.com/office/drawing/2014/main" id="{E1F934F2-3A1E-4340-8C7A-246DB3D5B67A}"/>
              </a:ext>
            </a:extLst>
          </p:cNvPr>
          <p:cNvSpPr>
            <a:spLocks noChangeShapeType="1"/>
          </p:cNvSpPr>
          <p:nvPr/>
        </p:nvSpPr>
        <p:spPr bwMode="auto">
          <a:xfrm>
            <a:off x="7269109" y="5574914"/>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Line 100">
            <a:extLst>
              <a:ext uri="{FF2B5EF4-FFF2-40B4-BE49-F238E27FC236}">
                <a16:creationId xmlns:a16="http://schemas.microsoft.com/office/drawing/2014/main" id="{7F2BE03E-346F-4597-B4C4-A8DC8DCD1168}"/>
              </a:ext>
            </a:extLst>
          </p:cNvPr>
          <p:cNvSpPr>
            <a:spLocks noChangeShapeType="1"/>
          </p:cNvSpPr>
          <p:nvPr/>
        </p:nvSpPr>
        <p:spPr bwMode="auto">
          <a:xfrm>
            <a:off x="7497709" y="5498714"/>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 name="Content Placeholder 2">
            <a:extLst>
              <a:ext uri="{FF2B5EF4-FFF2-40B4-BE49-F238E27FC236}">
                <a16:creationId xmlns:a16="http://schemas.microsoft.com/office/drawing/2014/main" id="{813645B6-3906-475F-AB8F-18A78E8F06F5}"/>
              </a:ext>
            </a:extLst>
          </p:cNvPr>
          <p:cNvSpPr txBox="1">
            <a:spLocks/>
          </p:cNvSpPr>
          <p:nvPr/>
        </p:nvSpPr>
        <p:spPr bwMode="auto">
          <a:xfrm>
            <a:off x="503963" y="3933316"/>
            <a:ext cx="8120091" cy="244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en-US" sz="1800" kern="0" baseline="0" dirty="0"/>
              <a:t>A flip-flop is a two-door entrance</a:t>
            </a:r>
          </a:p>
          <a:p>
            <a:endParaRPr lang="en-US" altLang="zh-CN" sz="1800" kern="0" baseline="0" dirty="0"/>
          </a:p>
        </p:txBody>
      </p:sp>
    </p:spTree>
    <p:extLst>
      <p:ext uri="{BB962C8B-B14F-4D97-AF65-F5344CB8AC3E}">
        <p14:creationId xmlns:p14="http://schemas.microsoft.com/office/powerpoint/2010/main" val="517047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5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16"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8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643" y="1188515"/>
            <a:ext cx="8120091" cy="5546287"/>
          </a:xfrm>
        </p:spPr>
        <p:txBody>
          <a:bodyPr/>
          <a:lstStyle/>
          <a:p>
            <a:r>
              <a:rPr lang="en-US" altLang="zh-CN" sz="2400"/>
              <a:t>Inputs: </a:t>
            </a:r>
            <a:r>
              <a:rPr lang="en-US" altLang="zh-CN" sz="2400" b="1"/>
              <a:t>CLK</a:t>
            </a:r>
            <a:r>
              <a:rPr lang="en-US" altLang="zh-CN" sz="2400"/>
              <a:t>, </a:t>
            </a:r>
            <a:r>
              <a:rPr lang="en-US" altLang="zh-CN" sz="2400" b="1"/>
              <a:t>D</a:t>
            </a:r>
            <a:r>
              <a:rPr lang="en-US" altLang="zh-CN" sz="2400"/>
              <a:t>, </a:t>
            </a:r>
            <a:r>
              <a:rPr lang="en-US" altLang="zh-CN" sz="2400" b="1"/>
              <a:t>EN</a:t>
            </a:r>
          </a:p>
          <a:p>
            <a:pPr lvl="1"/>
            <a:r>
              <a:rPr lang="en-US" altLang="zh-CN" sz="1800"/>
              <a:t>The enable input (EN) controls when new data (D) is stored</a:t>
            </a:r>
          </a:p>
          <a:p>
            <a:r>
              <a:rPr lang="en-US" altLang="zh-CN" sz="2400"/>
              <a:t>Function</a:t>
            </a:r>
          </a:p>
          <a:p>
            <a:pPr lvl="1"/>
            <a:r>
              <a:rPr lang="en-US" altLang="zh-CN" sz="1800" b="1"/>
              <a:t>EN = 1</a:t>
            </a:r>
            <a:r>
              <a:rPr lang="en-US" altLang="zh-CN" sz="1800"/>
              <a:t>: D passes through to Q on the clock edge </a:t>
            </a:r>
          </a:p>
          <a:p>
            <a:pPr lvl="1"/>
            <a:r>
              <a:rPr lang="en-US" altLang="zh-CN" sz="1800" b="1"/>
              <a:t>EN = 0</a:t>
            </a:r>
            <a:r>
              <a:rPr lang="en-US" altLang="zh-CN" sz="1800"/>
              <a:t>: the flip-flop retains its previous state</a:t>
            </a:r>
          </a:p>
        </p:txBody>
      </p:sp>
      <p:sp>
        <p:nvSpPr>
          <p:cNvPr id="2" name="Title 1"/>
          <p:cNvSpPr>
            <a:spLocks noGrp="1"/>
          </p:cNvSpPr>
          <p:nvPr>
            <p:ph type="title"/>
          </p:nvPr>
        </p:nvSpPr>
        <p:spPr>
          <a:xfrm>
            <a:off x="525643" y="83141"/>
            <a:ext cx="7970400" cy="1020763"/>
          </a:xfrm>
        </p:spPr>
        <p:txBody>
          <a:bodyPr/>
          <a:lstStyle/>
          <a:p>
            <a:r>
              <a:rPr lang="en-US"/>
              <a:t>Enabled D Flip-Flop</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45</a:t>
            </a:fld>
            <a:endParaRPr lang="en-US" altLang="zh-CN" sz="1600"/>
          </a:p>
        </p:txBody>
      </p:sp>
      <p:graphicFrame>
        <p:nvGraphicFramePr>
          <p:cNvPr id="39" name="Object 8">
            <a:extLst>
              <a:ext uri="{FF2B5EF4-FFF2-40B4-BE49-F238E27FC236}">
                <a16:creationId xmlns:a16="http://schemas.microsoft.com/office/drawing/2014/main" id="{BE51CD22-5865-4607-8544-C4B96CCBB520}"/>
              </a:ext>
            </a:extLst>
          </p:cNvPr>
          <p:cNvGraphicFramePr>
            <a:graphicFrameLocks noChangeAspect="1"/>
          </p:cNvGraphicFramePr>
          <p:nvPr>
            <p:custDataLst>
              <p:tags r:id="rId1"/>
            </p:custDataLst>
          </p:nvPr>
        </p:nvGraphicFramePr>
        <p:xfrm>
          <a:off x="2035930" y="3077819"/>
          <a:ext cx="4949825" cy="2732088"/>
        </p:xfrm>
        <a:graphic>
          <a:graphicData uri="http://schemas.openxmlformats.org/presentationml/2006/ole">
            <mc:AlternateContent xmlns:mc="http://schemas.openxmlformats.org/markup-compatibility/2006">
              <mc:Choice xmlns:v="urn:schemas-microsoft-com:vml" Requires="v">
                <p:oleObj name="VISIO" r:id="rId4" imgW="2128680" imgH="1174680" progId="Visio.Drawing.6">
                  <p:embed/>
                </p:oleObj>
              </mc:Choice>
              <mc:Fallback>
                <p:oleObj name="VISIO" r:id="rId4" imgW="2128680" imgH="1174680" progId="Visio.Drawing.6">
                  <p:embed/>
                  <p:pic>
                    <p:nvPicPr>
                      <p:cNvPr id="39" name="Object 8">
                        <a:extLst>
                          <a:ext uri="{FF2B5EF4-FFF2-40B4-BE49-F238E27FC236}">
                            <a16:creationId xmlns:a16="http://schemas.microsoft.com/office/drawing/2014/main" id="{BE51CD22-5865-4607-8544-C4B96CCBB520}"/>
                          </a:ext>
                        </a:extLst>
                      </p:cNvPr>
                      <p:cNvPicPr>
                        <a:picLocks noChangeAspect="1" noChangeArrowheads="1"/>
                      </p:cNvPicPr>
                      <p:nvPr/>
                    </p:nvPicPr>
                    <p:blipFill>
                      <a:blip r:embed="rId5"/>
                      <a:srcRect/>
                      <a:stretch>
                        <a:fillRect/>
                      </a:stretch>
                    </p:blipFill>
                    <p:spPr bwMode="auto">
                      <a:xfrm>
                        <a:off x="2035930" y="3077819"/>
                        <a:ext cx="4949825" cy="273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029652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643" y="1188515"/>
            <a:ext cx="8120091" cy="5546287"/>
          </a:xfrm>
        </p:spPr>
        <p:txBody>
          <a:bodyPr/>
          <a:lstStyle/>
          <a:p>
            <a:r>
              <a:rPr lang="en-US" altLang="zh-CN" sz="2400"/>
              <a:t>Inputs: </a:t>
            </a:r>
            <a:r>
              <a:rPr lang="en-US" altLang="zh-CN" sz="2400" b="1"/>
              <a:t>CLK</a:t>
            </a:r>
            <a:r>
              <a:rPr lang="en-US" altLang="zh-CN" sz="2400"/>
              <a:t>, </a:t>
            </a:r>
            <a:r>
              <a:rPr lang="en-US" altLang="zh-CN" sz="2400" b="1"/>
              <a:t>D</a:t>
            </a:r>
            <a:r>
              <a:rPr lang="en-US" altLang="zh-CN" sz="2400"/>
              <a:t>, </a:t>
            </a:r>
            <a:r>
              <a:rPr lang="en-US" altLang="zh-CN" sz="2400" b="1"/>
              <a:t>Reset</a:t>
            </a:r>
          </a:p>
          <a:p>
            <a:r>
              <a:rPr lang="en-US" altLang="zh-CN" sz="2400"/>
              <a:t>Function:</a:t>
            </a:r>
          </a:p>
          <a:p>
            <a:pPr lvl="1"/>
            <a:r>
              <a:rPr lang="en-US" altLang="zh-CN" sz="1800" b="1"/>
              <a:t>Reset = 0</a:t>
            </a:r>
            <a:r>
              <a:rPr lang="en-US" altLang="zh-CN" sz="1800"/>
              <a:t>:  Q is forced to 0 </a:t>
            </a:r>
          </a:p>
          <a:p>
            <a:pPr lvl="1"/>
            <a:r>
              <a:rPr lang="en-US" altLang="zh-CN" sz="1800" b="1"/>
              <a:t>Reset = 1</a:t>
            </a:r>
            <a:r>
              <a:rPr lang="en-US" altLang="zh-CN" sz="1800"/>
              <a:t>:  flip-flop behaves as ordinary D flip-flop</a:t>
            </a:r>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a:p>
            <a:r>
              <a:rPr lang="en-US" altLang="zh-CN" sz="2400"/>
              <a:t>Two types:</a:t>
            </a:r>
          </a:p>
          <a:p>
            <a:pPr lvl="1"/>
            <a:r>
              <a:rPr lang="en-US" altLang="zh-CN" sz="1800"/>
              <a:t>Synchronous: resets at the clock edge only</a:t>
            </a:r>
          </a:p>
          <a:p>
            <a:pPr lvl="1"/>
            <a:r>
              <a:rPr lang="en-US" altLang="zh-CN" sz="1800"/>
              <a:t>Asynchronous: resets immediately when Reset = 1</a:t>
            </a:r>
          </a:p>
          <a:p>
            <a:endParaRPr lang="en-US" altLang="zh-CN" sz="2400"/>
          </a:p>
        </p:txBody>
      </p:sp>
      <p:sp>
        <p:nvSpPr>
          <p:cNvPr id="2" name="Title 1"/>
          <p:cNvSpPr>
            <a:spLocks noGrp="1"/>
          </p:cNvSpPr>
          <p:nvPr>
            <p:ph type="title"/>
          </p:nvPr>
        </p:nvSpPr>
        <p:spPr>
          <a:xfrm>
            <a:off x="525643" y="83141"/>
            <a:ext cx="7970400" cy="1020763"/>
          </a:xfrm>
        </p:spPr>
        <p:txBody>
          <a:bodyPr/>
          <a:lstStyle/>
          <a:p>
            <a:r>
              <a:rPr lang="en-US"/>
              <a:t>Resettable D Flip-Flop</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46</a:t>
            </a:fld>
            <a:endParaRPr lang="en-US" altLang="zh-CN" sz="1600"/>
          </a:p>
        </p:txBody>
      </p:sp>
      <p:graphicFrame>
        <p:nvGraphicFramePr>
          <p:cNvPr id="6" name="Object 8">
            <a:extLst>
              <a:ext uri="{FF2B5EF4-FFF2-40B4-BE49-F238E27FC236}">
                <a16:creationId xmlns:a16="http://schemas.microsoft.com/office/drawing/2014/main" id="{E59AA0EE-DBE0-4CC8-A658-979E5BAEF998}"/>
              </a:ext>
            </a:extLst>
          </p:cNvPr>
          <p:cNvGraphicFramePr>
            <a:graphicFrameLocks noChangeAspect="1"/>
          </p:cNvGraphicFramePr>
          <p:nvPr>
            <p:custDataLst>
              <p:tags r:id="rId1"/>
            </p:custDataLst>
            <p:extLst>
              <p:ext uri="{D42A27DB-BD31-4B8C-83A1-F6EECF244321}">
                <p14:modId xmlns:p14="http://schemas.microsoft.com/office/powerpoint/2010/main" val="1529987072"/>
              </p:ext>
            </p:extLst>
          </p:nvPr>
        </p:nvGraphicFramePr>
        <p:xfrm>
          <a:off x="5228895" y="3005958"/>
          <a:ext cx="2680139" cy="2268988"/>
        </p:xfrm>
        <a:graphic>
          <a:graphicData uri="http://schemas.openxmlformats.org/presentationml/2006/ole">
            <mc:AlternateContent xmlns:mc="http://schemas.openxmlformats.org/markup-compatibility/2006">
              <mc:Choice xmlns:v="urn:schemas-microsoft-com:vml" Requires="v">
                <p:oleObj name="VISIO" r:id="rId5" imgW="1066320" imgH="903240" progId="Visio.Drawing.6">
                  <p:embed/>
                </p:oleObj>
              </mc:Choice>
              <mc:Fallback>
                <p:oleObj name="VISIO" r:id="rId5" imgW="1066320" imgH="903240" progId="Visio.Drawing.6">
                  <p:embed/>
                  <p:pic>
                    <p:nvPicPr>
                      <p:cNvPr id="6" name="Object 8">
                        <a:extLst>
                          <a:ext uri="{FF2B5EF4-FFF2-40B4-BE49-F238E27FC236}">
                            <a16:creationId xmlns:a16="http://schemas.microsoft.com/office/drawing/2014/main" id="{E59AA0EE-DBE0-4CC8-A658-979E5BAEF9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8895" y="3005958"/>
                        <a:ext cx="2680139" cy="2268988"/>
                      </a:xfrm>
                      <a:prstGeom prst="rect">
                        <a:avLst/>
                      </a:prstGeom>
                    </p:spPr>
                  </p:pic>
                </p:oleObj>
              </mc:Fallback>
            </mc:AlternateContent>
          </a:graphicData>
        </a:graphic>
      </p:graphicFrame>
      <p:graphicFrame>
        <p:nvGraphicFramePr>
          <p:cNvPr id="7" name="Object 1">
            <a:extLst>
              <a:ext uri="{FF2B5EF4-FFF2-40B4-BE49-F238E27FC236}">
                <a16:creationId xmlns:a16="http://schemas.microsoft.com/office/drawing/2014/main" id="{566C690D-CE0C-4A31-BAAE-3CAB11145CF4}"/>
              </a:ext>
            </a:extLst>
          </p:cNvPr>
          <p:cNvGraphicFramePr>
            <a:graphicFrameLocks noChangeAspect="1"/>
          </p:cNvGraphicFramePr>
          <p:nvPr>
            <p:custDataLst>
              <p:tags r:id="rId2"/>
            </p:custDataLst>
            <p:extLst>
              <p:ext uri="{D42A27DB-BD31-4B8C-83A1-F6EECF244321}">
                <p14:modId xmlns:p14="http://schemas.microsoft.com/office/powerpoint/2010/main" val="412000206"/>
              </p:ext>
            </p:extLst>
          </p:nvPr>
        </p:nvGraphicFramePr>
        <p:xfrm>
          <a:off x="1522110" y="3005958"/>
          <a:ext cx="3154994" cy="2209800"/>
        </p:xfrm>
        <a:graphic>
          <a:graphicData uri="http://schemas.openxmlformats.org/presentationml/2006/ole">
            <mc:AlternateContent xmlns:mc="http://schemas.openxmlformats.org/markup-compatibility/2006">
              <mc:Choice xmlns:v="urn:schemas-microsoft-com:vml" Requires="v">
                <p:oleObj name="VISIO" r:id="rId7" imgW="1514332" imgH="1060948" progId="Visio.Drawing.6">
                  <p:embed/>
                </p:oleObj>
              </mc:Choice>
              <mc:Fallback>
                <p:oleObj name="VISIO" r:id="rId7" imgW="1514332" imgH="1060948" progId="Visio.Drawing.6">
                  <p:embed/>
                  <p:pic>
                    <p:nvPicPr>
                      <p:cNvPr id="7" name="Object 1">
                        <a:extLst>
                          <a:ext uri="{FF2B5EF4-FFF2-40B4-BE49-F238E27FC236}">
                            <a16:creationId xmlns:a16="http://schemas.microsoft.com/office/drawing/2014/main" id="{566C690D-CE0C-4A31-BAAE-3CAB11145C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2110" y="3005958"/>
                        <a:ext cx="3154994" cy="2209800"/>
                      </a:xfrm>
                      <a:prstGeom prst="rect">
                        <a:avLst/>
                      </a:prstGeom>
                      <a:noFill/>
                      <a:ln>
                        <a:noFill/>
                      </a:ln>
                    </p:spPr>
                  </p:pic>
                </p:oleObj>
              </mc:Fallback>
            </mc:AlternateContent>
          </a:graphicData>
        </a:graphic>
      </p:graphicFrame>
      <p:cxnSp>
        <p:nvCxnSpPr>
          <p:cNvPr id="8" name="直接连接符 7">
            <a:extLst>
              <a:ext uri="{FF2B5EF4-FFF2-40B4-BE49-F238E27FC236}">
                <a16:creationId xmlns:a16="http://schemas.microsoft.com/office/drawing/2014/main" id="{AA893130-A47D-4D0C-AF73-D390513AAFF4}"/>
              </a:ext>
            </a:extLst>
          </p:cNvPr>
          <p:cNvCxnSpPr/>
          <p:nvPr/>
        </p:nvCxnSpPr>
        <p:spPr bwMode="auto">
          <a:xfrm>
            <a:off x="5579443" y="4818993"/>
            <a:ext cx="502341" cy="0"/>
          </a:xfrm>
          <a:prstGeom prst="line">
            <a:avLst/>
          </a:prstGeom>
          <a:solidFill>
            <a:srgbClr val="FFFFFF"/>
          </a:solidFill>
          <a:ln w="1588"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流程图: 接点 8">
            <a:extLst>
              <a:ext uri="{FF2B5EF4-FFF2-40B4-BE49-F238E27FC236}">
                <a16:creationId xmlns:a16="http://schemas.microsoft.com/office/drawing/2014/main" id="{842250D5-9C7D-403E-BE8D-81B3E3D093BB}"/>
              </a:ext>
            </a:extLst>
          </p:cNvPr>
          <p:cNvSpPr/>
          <p:nvPr/>
        </p:nvSpPr>
        <p:spPr bwMode="auto">
          <a:xfrm>
            <a:off x="5822756" y="5092267"/>
            <a:ext cx="62087" cy="57807"/>
          </a:xfrm>
          <a:prstGeom prst="flowChartConnector">
            <a:avLst/>
          </a:prstGeom>
          <a:solidFill>
            <a:srgbClr val="FFFFFF"/>
          </a:solidFill>
          <a:ln w="1588"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cxnSp>
        <p:nvCxnSpPr>
          <p:cNvPr id="11" name="直接连接符 10">
            <a:extLst>
              <a:ext uri="{FF2B5EF4-FFF2-40B4-BE49-F238E27FC236}">
                <a16:creationId xmlns:a16="http://schemas.microsoft.com/office/drawing/2014/main" id="{871B3EE2-2CC9-4E31-9D03-95AA9E3283DA}"/>
              </a:ext>
            </a:extLst>
          </p:cNvPr>
          <p:cNvCxnSpPr/>
          <p:nvPr/>
        </p:nvCxnSpPr>
        <p:spPr bwMode="auto">
          <a:xfrm>
            <a:off x="1354284" y="2133600"/>
            <a:ext cx="502341" cy="0"/>
          </a:xfrm>
          <a:prstGeom prst="line">
            <a:avLst/>
          </a:prstGeom>
          <a:solidFill>
            <a:srgbClr val="FFFFFF"/>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直接连接符 11">
            <a:extLst>
              <a:ext uri="{FF2B5EF4-FFF2-40B4-BE49-F238E27FC236}">
                <a16:creationId xmlns:a16="http://schemas.microsoft.com/office/drawing/2014/main" id="{C4907658-C1C3-406F-A71C-287FEDBB3DFE}"/>
              </a:ext>
            </a:extLst>
          </p:cNvPr>
          <p:cNvCxnSpPr/>
          <p:nvPr/>
        </p:nvCxnSpPr>
        <p:spPr bwMode="auto">
          <a:xfrm>
            <a:off x="1354284" y="2443655"/>
            <a:ext cx="502341" cy="0"/>
          </a:xfrm>
          <a:prstGeom prst="line">
            <a:avLst/>
          </a:prstGeom>
          <a:solidFill>
            <a:srgbClr val="FFFFFF"/>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29445024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JK Flip-Flop</a:t>
            </a:r>
          </a:p>
        </p:txBody>
      </p:sp>
      <p:sp>
        <p:nvSpPr>
          <p:cNvPr id="3" name="Content Placeholder 2"/>
          <p:cNvSpPr>
            <a:spLocks noGrp="1"/>
          </p:cNvSpPr>
          <p:nvPr>
            <p:ph idx="1"/>
          </p:nvPr>
        </p:nvSpPr>
        <p:spPr>
          <a:xfrm>
            <a:off x="525643" y="1188515"/>
            <a:ext cx="8120091" cy="5546287"/>
          </a:xfrm>
        </p:spPr>
        <p:txBody>
          <a:bodyPr/>
          <a:lstStyle/>
          <a:p>
            <a:r>
              <a:rPr lang="en-US" altLang="zh-CN" sz="2400"/>
              <a:t>Behavior</a:t>
            </a:r>
          </a:p>
          <a:p>
            <a:pPr lvl="1"/>
            <a:r>
              <a:rPr lang="en-US" altLang="zh-CN" sz="2000"/>
              <a:t>Same as SR flip-flop with J analogous to S and K analogous to R</a:t>
            </a:r>
          </a:p>
          <a:p>
            <a:pPr lvl="1"/>
            <a:r>
              <a:rPr lang="en-US" altLang="zh-CN" sz="2000" b="1"/>
              <a:t>Except that J = K = 1 is allowed</a:t>
            </a:r>
            <a:r>
              <a:rPr lang="en-US" altLang="zh-CN" sz="2000"/>
              <a:t>, and</a:t>
            </a:r>
          </a:p>
          <a:p>
            <a:pPr lvl="1"/>
            <a:r>
              <a:rPr lang="en-US" altLang="zh-CN" sz="2000"/>
              <a:t>For J = K = 1, the flip-flop changes to </a:t>
            </a:r>
            <a:r>
              <a:rPr lang="en-US" altLang="zh-CN" sz="2000" b="1" i="1"/>
              <a:t>the</a:t>
            </a:r>
            <a:r>
              <a:rPr lang="en-US" altLang="zh-CN" sz="2000" i="1"/>
              <a:t> </a:t>
            </a:r>
            <a:r>
              <a:rPr lang="en-US" altLang="zh-CN" sz="2000" b="1" i="1"/>
              <a:t>opposite state</a:t>
            </a:r>
          </a:p>
          <a:p>
            <a:pPr lvl="1"/>
            <a:r>
              <a:rPr lang="en-US" altLang="zh-CN" sz="2000" dirty="0"/>
              <a:t>Has the</a:t>
            </a:r>
            <a:r>
              <a:rPr lang="en-US" altLang="zh-CN" sz="2000"/>
              <a:t> same “1s catching” behavior as SR flip-flop</a:t>
            </a:r>
          </a:p>
          <a:p>
            <a:pPr lvl="1"/>
            <a:r>
              <a:rPr lang="en-US" altLang="zh-CN" sz="2000"/>
              <a:t>If the master changes to the wrong state, that state will be passed to the slave</a:t>
            </a:r>
          </a:p>
          <a:p>
            <a:pPr lvl="1"/>
            <a:r>
              <a:rPr lang="en-US" altLang="zh-CN" sz="2000"/>
              <a:t>E.g., if master falsely set by J = 1, K = 1 cannot reset it during the current clock cycle</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47</a:t>
            </a:fld>
            <a:endParaRPr lang="en-US" altLang="zh-CN" sz="1600"/>
          </a:p>
        </p:txBody>
      </p:sp>
      <p:sp>
        <p:nvSpPr>
          <p:cNvPr id="134" name="Rectangle 103">
            <a:extLst>
              <a:ext uri="{FF2B5EF4-FFF2-40B4-BE49-F238E27FC236}">
                <a16:creationId xmlns:a16="http://schemas.microsoft.com/office/drawing/2014/main" id="{F5498A82-0939-4AC8-B300-CEC908190B6B}"/>
              </a:ext>
            </a:extLst>
          </p:cNvPr>
          <p:cNvSpPr>
            <a:spLocks noChangeAspect="1" noChangeArrowheads="1"/>
          </p:cNvSpPr>
          <p:nvPr/>
        </p:nvSpPr>
        <p:spPr bwMode="auto">
          <a:xfrm>
            <a:off x="2198688" y="4821238"/>
            <a:ext cx="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zh-CN" sz="6000" u="sng">
              <a:ea typeface="SimSun" panose="02010600030101010101" pitchFamily="2" charset="-122"/>
            </a:endParaRPr>
          </a:p>
        </p:txBody>
      </p:sp>
      <p:pic>
        <p:nvPicPr>
          <p:cNvPr id="6" name="Picture 5">
            <a:extLst>
              <a:ext uri="{FF2B5EF4-FFF2-40B4-BE49-F238E27FC236}">
                <a16:creationId xmlns:a16="http://schemas.microsoft.com/office/drawing/2014/main" id="{1EAE6686-DCB1-CF2C-BA61-11C05A62C6F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Effect>
                      <a14:brightnessContrast contrast="-40000"/>
                    </a14:imgEffect>
                  </a14:imgLayer>
                </a14:imgProps>
              </a:ext>
            </a:extLst>
          </a:blip>
          <a:stretch>
            <a:fillRect/>
          </a:stretch>
        </p:blipFill>
        <p:spPr>
          <a:xfrm>
            <a:off x="3722175" y="4256211"/>
            <a:ext cx="4538978" cy="2352427"/>
          </a:xfrm>
          <a:prstGeom prst="rect">
            <a:avLst/>
          </a:prstGeom>
        </p:spPr>
      </p:pic>
    </p:spTree>
    <p:extLst>
      <p:ext uri="{BB962C8B-B14F-4D97-AF65-F5344CB8AC3E}">
        <p14:creationId xmlns:p14="http://schemas.microsoft.com/office/powerpoint/2010/main" val="59148472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JK Flip-Flop (cont’d)</a:t>
            </a:r>
          </a:p>
        </p:txBody>
      </p:sp>
      <p:sp>
        <p:nvSpPr>
          <p:cNvPr id="3" name="Content Placeholder 2"/>
          <p:cNvSpPr>
            <a:spLocks noGrp="1"/>
          </p:cNvSpPr>
          <p:nvPr>
            <p:ph idx="1"/>
          </p:nvPr>
        </p:nvSpPr>
        <p:spPr>
          <a:xfrm>
            <a:off x="525643" y="1188515"/>
            <a:ext cx="8393863" cy="5459139"/>
          </a:xfrm>
        </p:spPr>
        <p:txBody>
          <a:bodyPr/>
          <a:lstStyle/>
          <a:p>
            <a:r>
              <a:rPr lang="en-US" altLang="zh-CN" sz="2800"/>
              <a:t>Implementation</a:t>
            </a:r>
          </a:p>
          <a:p>
            <a:pPr lvl="1"/>
            <a:r>
              <a:rPr lang="en-US" altLang="zh-CN" sz="2400"/>
              <a:t>To avoid 1’s catching behavior, one solution used is to use an edge-triggered D as the core of the flip-flop</a:t>
            </a:r>
          </a:p>
          <a:p>
            <a:endParaRPr lang="en-US" altLang="zh-CN" sz="2800"/>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48</a:t>
            </a:fld>
            <a:endParaRPr lang="en-US" altLang="zh-CN" sz="1600"/>
          </a:p>
        </p:txBody>
      </p:sp>
      <p:sp>
        <p:nvSpPr>
          <p:cNvPr id="134" name="Rectangle 103">
            <a:extLst>
              <a:ext uri="{FF2B5EF4-FFF2-40B4-BE49-F238E27FC236}">
                <a16:creationId xmlns:a16="http://schemas.microsoft.com/office/drawing/2014/main" id="{F5498A82-0939-4AC8-B300-CEC908190B6B}"/>
              </a:ext>
            </a:extLst>
          </p:cNvPr>
          <p:cNvSpPr>
            <a:spLocks noChangeAspect="1" noChangeArrowheads="1"/>
          </p:cNvSpPr>
          <p:nvPr/>
        </p:nvSpPr>
        <p:spPr bwMode="auto">
          <a:xfrm>
            <a:off x="2198688" y="4821238"/>
            <a:ext cx="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zh-CN" sz="6000" u="sng">
              <a:ea typeface="SimSun" panose="02010600030101010101" pitchFamily="2" charset="-122"/>
            </a:endParaRPr>
          </a:p>
        </p:txBody>
      </p:sp>
      <p:grpSp>
        <p:nvGrpSpPr>
          <p:cNvPr id="6" name="Group 32">
            <a:extLst>
              <a:ext uri="{FF2B5EF4-FFF2-40B4-BE49-F238E27FC236}">
                <a16:creationId xmlns:a16="http://schemas.microsoft.com/office/drawing/2014/main" id="{E730C80C-8994-45A3-B6CC-CFE0E95AA78D}"/>
              </a:ext>
            </a:extLst>
          </p:cNvPr>
          <p:cNvGrpSpPr>
            <a:grpSpLocks/>
          </p:cNvGrpSpPr>
          <p:nvPr/>
        </p:nvGrpSpPr>
        <p:grpSpPr bwMode="auto">
          <a:xfrm>
            <a:off x="818630" y="3047602"/>
            <a:ext cx="4546600" cy="2470150"/>
            <a:chOff x="401" y="2179"/>
            <a:chExt cx="2864" cy="1556"/>
          </a:xfrm>
        </p:grpSpPr>
        <p:sp>
          <p:nvSpPr>
            <p:cNvPr id="7" name="Line 6">
              <a:extLst>
                <a:ext uri="{FF2B5EF4-FFF2-40B4-BE49-F238E27FC236}">
                  <a16:creationId xmlns:a16="http://schemas.microsoft.com/office/drawing/2014/main" id="{D28B3B5A-6B59-49CB-B050-4AE4CCFF5C6C}"/>
                </a:ext>
              </a:extLst>
            </p:cNvPr>
            <p:cNvSpPr>
              <a:spLocks noChangeAspect="1" noChangeShapeType="1"/>
            </p:cNvSpPr>
            <p:nvPr/>
          </p:nvSpPr>
          <p:spPr bwMode="auto">
            <a:xfrm>
              <a:off x="1928" y="3372"/>
              <a:ext cx="162" cy="1"/>
            </a:xfrm>
            <a:prstGeom prst="line">
              <a:avLst/>
            </a:prstGeom>
            <a:noFill/>
            <a:ln w="15875">
              <a:solidFill>
                <a:srgbClr val="231F2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Freeform 7">
              <a:extLst>
                <a:ext uri="{FF2B5EF4-FFF2-40B4-BE49-F238E27FC236}">
                  <a16:creationId xmlns:a16="http://schemas.microsoft.com/office/drawing/2014/main" id="{19D508EA-24C7-49BD-8F4E-9EFA9C304677}"/>
                </a:ext>
              </a:extLst>
            </p:cNvPr>
            <p:cNvSpPr>
              <a:spLocks noChangeAspect="1" noEditPoints="1"/>
            </p:cNvSpPr>
            <p:nvPr/>
          </p:nvSpPr>
          <p:spPr bwMode="auto">
            <a:xfrm>
              <a:off x="1090" y="2738"/>
              <a:ext cx="1000" cy="504"/>
            </a:xfrm>
            <a:custGeom>
              <a:avLst/>
              <a:gdLst>
                <a:gd name="T0" fmla="*/ 13279 w 666"/>
                <a:gd name="T1" fmla="*/ 0 h 336"/>
                <a:gd name="T2" fmla="*/ 17210 w 666"/>
                <a:gd name="T3" fmla="*/ 0 h 336"/>
                <a:gd name="T4" fmla="*/ 0 w 666"/>
                <a:gd name="T5" fmla="*/ 8613 h 336"/>
                <a:gd name="T6" fmla="*/ 1856 w 666"/>
                <a:gd name="T7" fmla="*/ 8613 h 336"/>
                <a:gd name="T8" fmla="*/ 0 60000 65536"/>
                <a:gd name="T9" fmla="*/ 0 60000 65536"/>
                <a:gd name="T10" fmla="*/ 0 60000 65536"/>
                <a:gd name="T11" fmla="*/ 0 60000 65536"/>
                <a:gd name="T12" fmla="*/ 0 w 666"/>
                <a:gd name="T13" fmla="*/ 0 h 336"/>
                <a:gd name="T14" fmla="*/ 666 w 666"/>
                <a:gd name="T15" fmla="*/ 336 h 336"/>
              </a:gdLst>
              <a:ahLst/>
              <a:cxnLst>
                <a:cxn ang="T8">
                  <a:pos x="T0" y="T1"/>
                </a:cxn>
                <a:cxn ang="T9">
                  <a:pos x="T2" y="T3"/>
                </a:cxn>
                <a:cxn ang="T10">
                  <a:pos x="T4" y="T5"/>
                </a:cxn>
                <a:cxn ang="T11">
                  <a:pos x="T6" y="T7"/>
                </a:cxn>
              </a:cxnLst>
              <a:rect l="T12" t="T13" r="T14" b="T15"/>
              <a:pathLst>
                <a:path w="666" h="336">
                  <a:moveTo>
                    <a:pt x="514" y="0"/>
                  </a:moveTo>
                  <a:lnTo>
                    <a:pt x="666" y="0"/>
                  </a:lnTo>
                  <a:moveTo>
                    <a:pt x="0" y="336"/>
                  </a:moveTo>
                  <a:lnTo>
                    <a:pt x="72" y="336"/>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Rectangle 8">
              <a:extLst>
                <a:ext uri="{FF2B5EF4-FFF2-40B4-BE49-F238E27FC236}">
                  <a16:creationId xmlns:a16="http://schemas.microsoft.com/office/drawing/2014/main" id="{6BCC1AE1-08EB-4693-A8A8-74758DB55D92}"/>
                </a:ext>
              </a:extLst>
            </p:cNvPr>
            <p:cNvSpPr>
              <a:spLocks noChangeAspect="1" noChangeArrowheads="1"/>
            </p:cNvSpPr>
            <p:nvPr/>
          </p:nvSpPr>
          <p:spPr bwMode="auto">
            <a:xfrm>
              <a:off x="2090" y="2503"/>
              <a:ext cx="751" cy="1136"/>
            </a:xfrm>
            <a:prstGeom prst="rect">
              <a:avLst/>
            </a:prstGeom>
            <a:noFill/>
            <a:ln w="31750">
              <a:solidFill>
                <a:srgbClr val="1DA3C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10" name="Rectangle 9">
              <a:extLst>
                <a:ext uri="{FF2B5EF4-FFF2-40B4-BE49-F238E27FC236}">
                  <a16:creationId xmlns:a16="http://schemas.microsoft.com/office/drawing/2014/main" id="{31707E77-B952-4EA1-87FB-320F54286356}"/>
                </a:ext>
              </a:extLst>
            </p:cNvPr>
            <p:cNvSpPr>
              <a:spLocks noChangeAspect="1" noChangeArrowheads="1"/>
            </p:cNvSpPr>
            <p:nvPr/>
          </p:nvSpPr>
          <p:spPr bwMode="auto">
            <a:xfrm>
              <a:off x="2152" y="2595"/>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D</a:t>
              </a:r>
              <a:endParaRPr lang="en-US" altLang="zh-CN" sz="4000">
                <a:ea typeface="SimSun" panose="02010600030101010101" pitchFamily="2" charset="-122"/>
              </a:endParaRPr>
            </a:p>
          </p:txBody>
        </p:sp>
        <p:sp>
          <p:nvSpPr>
            <p:cNvPr id="11" name="Rectangle 10">
              <a:extLst>
                <a:ext uri="{FF2B5EF4-FFF2-40B4-BE49-F238E27FC236}">
                  <a16:creationId xmlns:a16="http://schemas.microsoft.com/office/drawing/2014/main" id="{6682D41F-0266-422C-BAA4-849472D3E0E8}"/>
                </a:ext>
              </a:extLst>
            </p:cNvPr>
            <p:cNvSpPr>
              <a:spLocks noChangeAspect="1" noChangeArrowheads="1"/>
            </p:cNvSpPr>
            <p:nvPr/>
          </p:nvSpPr>
          <p:spPr bwMode="auto">
            <a:xfrm>
              <a:off x="2324" y="325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C</a:t>
              </a:r>
              <a:endParaRPr lang="en-US" altLang="zh-CN" sz="4000">
                <a:ea typeface="SimSun" panose="02010600030101010101" pitchFamily="2" charset="-122"/>
              </a:endParaRPr>
            </a:p>
          </p:txBody>
        </p:sp>
        <p:sp>
          <p:nvSpPr>
            <p:cNvPr id="12" name="Freeform 11">
              <a:extLst>
                <a:ext uri="{FF2B5EF4-FFF2-40B4-BE49-F238E27FC236}">
                  <a16:creationId xmlns:a16="http://schemas.microsoft.com/office/drawing/2014/main" id="{61861B57-7081-48D9-87BC-72A111912615}"/>
                </a:ext>
              </a:extLst>
            </p:cNvPr>
            <p:cNvSpPr>
              <a:spLocks noChangeAspect="1"/>
            </p:cNvSpPr>
            <p:nvPr/>
          </p:nvSpPr>
          <p:spPr bwMode="auto">
            <a:xfrm>
              <a:off x="702" y="3065"/>
              <a:ext cx="277" cy="355"/>
            </a:xfrm>
            <a:custGeom>
              <a:avLst/>
              <a:gdLst>
                <a:gd name="T0" fmla="*/ 0 w 184"/>
                <a:gd name="T1" fmla="*/ 0 h 236"/>
                <a:gd name="T2" fmla="*/ 0 w 184"/>
                <a:gd name="T3" fmla="*/ 6184 h 236"/>
                <a:gd name="T4" fmla="*/ 4855 w 184"/>
                <a:gd name="T5" fmla="*/ 3037 h 236"/>
                <a:gd name="T6" fmla="*/ 0 w 184"/>
                <a:gd name="T7" fmla="*/ 0 h 236"/>
                <a:gd name="T8" fmla="*/ 0 60000 65536"/>
                <a:gd name="T9" fmla="*/ 0 60000 65536"/>
                <a:gd name="T10" fmla="*/ 0 60000 65536"/>
                <a:gd name="T11" fmla="*/ 0 60000 65536"/>
                <a:gd name="T12" fmla="*/ 0 w 184"/>
                <a:gd name="T13" fmla="*/ 0 h 236"/>
                <a:gd name="T14" fmla="*/ 184 w 184"/>
                <a:gd name="T15" fmla="*/ 236 h 236"/>
              </a:gdLst>
              <a:ahLst/>
              <a:cxnLst>
                <a:cxn ang="T8">
                  <a:pos x="T0" y="T1"/>
                </a:cxn>
                <a:cxn ang="T9">
                  <a:pos x="T2" y="T3"/>
                </a:cxn>
                <a:cxn ang="T10">
                  <a:pos x="T4" y="T5"/>
                </a:cxn>
                <a:cxn ang="T11">
                  <a:pos x="T6" y="T7"/>
                </a:cxn>
              </a:cxnLst>
              <a:rect l="T12" t="T13" r="T14" b="T15"/>
              <a:pathLst>
                <a:path w="184" h="236">
                  <a:moveTo>
                    <a:pt x="0" y="0"/>
                  </a:moveTo>
                  <a:lnTo>
                    <a:pt x="0" y="236"/>
                  </a:lnTo>
                  <a:lnTo>
                    <a:pt x="184" y="116"/>
                  </a:lnTo>
                  <a:lnTo>
                    <a:pt x="0" y="0"/>
                  </a:lnTo>
                  <a:close/>
                </a:path>
              </a:pathLst>
            </a:custGeom>
            <a:solidFill>
              <a:srgbClr val="FFFFFF"/>
            </a:solidFill>
            <a:ln w="31750" cap="flat">
              <a:solidFill>
                <a:srgbClr val="000000"/>
              </a:solidFill>
              <a:prstDash val="solid"/>
              <a:miter lim="800000"/>
              <a:headEnd/>
              <a:tailEnd/>
            </a:ln>
          </p:spPr>
          <p:txBody>
            <a:bodyPr/>
            <a:lstStyle/>
            <a:p>
              <a:endParaRPr lang="zh-CN" altLang="en-US"/>
            </a:p>
          </p:txBody>
        </p:sp>
        <p:sp>
          <p:nvSpPr>
            <p:cNvPr id="13" name="Oval 12">
              <a:extLst>
                <a:ext uri="{FF2B5EF4-FFF2-40B4-BE49-F238E27FC236}">
                  <a16:creationId xmlns:a16="http://schemas.microsoft.com/office/drawing/2014/main" id="{C9BC102A-3254-4561-8AFD-62AE6E98F45A}"/>
                </a:ext>
              </a:extLst>
            </p:cNvPr>
            <p:cNvSpPr>
              <a:spLocks noChangeAspect="1" noChangeArrowheads="1"/>
            </p:cNvSpPr>
            <p:nvPr/>
          </p:nvSpPr>
          <p:spPr bwMode="auto">
            <a:xfrm>
              <a:off x="976" y="3185"/>
              <a:ext cx="117" cy="114"/>
            </a:xfrm>
            <a:prstGeom prst="ellipse">
              <a:avLst/>
            </a:prstGeom>
            <a:solidFill>
              <a:srgbClr val="FFFFFF"/>
            </a:solidFill>
            <a:ln w="31750">
              <a:solidFill>
                <a:srgbClr val="000000"/>
              </a:solidFill>
              <a:miter lim="800000"/>
              <a:headEnd/>
              <a:tailEnd/>
            </a:ln>
          </p:spPr>
          <p:txBody>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14" name="Freeform 13">
              <a:extLst>
                <a:ext uri="{FF2B5EF4-FFF2-40B4-BE49-F238E27FC236}">
                  <a16:creationId xmlns:a16="http://schemas.microsoft.com/office/drawing/2014/main" id="{7EACF95B-1AFA-4FF7-B7E1-A856E8D4798A}"/>
                </a:ext>
              </a:extLst>
            </p:cNvPr>
            <p:cNvSpPr>
              <a:spLocks noChangeAspect="1" noEditPoints="1"/>
            </p:cNvSpPr>
            <p:nvPr/>
          </p:nvSpPr>
          <p:spPr bwMode="auto">
            <a:xfrm>
              <a:off x="609" y="2179"/>
              <a:ext cx="2656" cy="1556"/>
            </a:xfrm>
            <a:custGeom>
              <a:avLst/>
              <a:gdLst>
                <a:gd name="T0" fmla="*/ 1918 w 1768"/>
                <a:gd name="T1" fmla="*/ 6359 h 1036"/>
                <a:gd name="T2" fmla="*/ 0 w 1768"/>
                <a:gd name="T3" fmla="*/ 6359 h 1036"/>
                <a:gd name="T4" fmla="*/ 0 w 1768"/>
                <a:gd name="T5" fmla="*/ 0 h 1036"/>
                <a:gd name="T6" fmla="*/ 42389 w 1768"/>
                <a:gd name="T7" fmla="*/ 0 h 1036"/>
                <a:gd name="T8" fmla="*/ 42389 w 1768"/>
                <a:gd name="T9" fmla="*/ 20614 h 1036"/>
                <a:gd name="T10" fmla="*/ 10113 w 1768"/>
                <a:gd name="T11" fmla="*/ 21816 h 1036"/>
                <a:gd name="T12" fmla="*/ 8255 w 1768"/>
                <a:gd name="T13" fmla="*/ 21816 h 1036"/>
                <a:gd name="T14" fmla="*/ 8255 w 1768"/>
                <a:gd name="T15" fmla="*/ 26826 h 1036"/>
                <a:gd name="T16" fmla="*/ 44051 w 1768"/>
                <a:gd name="T17" fmla="*/ 26826 h 1036"/>
                <a:gd name="T18" fmla="*/ 44051 w 1768"/>
                <a:gd name="T19" fmla="*/ 10106 h 1036"/>
                <a:gd name="T20" fmla="*/ 38697 w 1768"/>
                <a:gd name="T21" fmla="*/ 10106 h 1036"/>
                <a:gd name="T22" fmla="*/ 45864 w 1768"/>
                <a:gd name="T23" fmla="*/ 10106 h 1036"/>
                <a:gd name="T24" fmla="*/ 41148 w 1768"/>
                <a:gd name="T25" fmla="*/ 20614 h 1036"/>
                <a:gd name="T26" fmla="*/ 45763 w 1768"/>
                <a:gd name="T27" fmla="*/ 20614 h 10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68"/>
                <a:gd name="T43" fmla="*/ 0 h 1036"/>
                <a:gd name="T44" fmla="*/ 1768 w 1768"/>
                <a:gd name="T45" fmla="*/ 1036 h 10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68" h="1036">
                  <a:moveTo>
                    <a:pt x="74" y="246"/>
                  </a:moveTo>
                  <a:lnTo>
                    <a:pt x="0" y="246"/>
                  </a:lnTo>
                  <a:lnTo>
                    <a:pt x="0" y="0"/>
                  </a:lnTo>
                  <a:lnTo>
                    <a:pt x="1634" y="0"/>
                  </a:lnTo>
                  <a:lnTo>
                    <a:pt x="1634" y="796"/>
                  </a:lnTo>
                  <a:moveTo>
                    <a:pt x="390" y="842"/>
                  </a:moveTo>
                  <a:lnTo>
                    <a:pt x="318" y="842"/>
                  </a:lnTo>
                  <a:lnTo>
                    <a:pt x="318" y="1036"/>
                  </a:lnTo>
                  <a:lnTo>
                    <a:pt x="1698" y="1036"/>
                  </a:lnTo>
                  <a:lnTo>
                    <a:pt x="1698" y="390"/>
                  </a:lnTo>
                  <a:moveTo>
                    <a:pt x="1492" y="390"/>
                  </a:moveTo>
                  <a:lnTo>
                    <a:pt x="1768" y="390"/>
                  </a:lnTo>
                  <a:moveTo>
                    <a:pt x="1586" y="796"/>
                  </a:moveTo>
                  <a:lnTo>
                    <a:pt x="1764" y="796"/>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14">
              <a:extLst>
                <a:ext uri="{FF2B5EF4-FFF2-40B4-BE49-F238E27FC236}">
                  <a16:creationId xmlns:a16="http://schemas.microsoft.com/office/drawing/2014/main" id="{D7D4AF28-3420-4859-A57E-68058DBB52BD}"/>
                </a:ext>
              </a:extLst>
            </p:cNvPr>
            <p:cNvSpPr>
              <a:spLocks noChangeAspect="1"/>
            </p:cNvSpPr>
            <p:nvPr/>
          </p:nvSpPr>
          <p:spPr bwMode="auto">
            <a:xfrm>
              <a:off x="1324" y="2533"/>
              <a:ext cx="538" cy="421"/>
            </a:xfrm>
            <a:custGeom>
              <a:avLst/>
              <a:gdLst>
                <a:gd name="T0" fmla="*/ 19819 w 179"/>
                <a:gd name="T1" fmla="*/ 909561 h 140"/>
                <a:gd name="T2" fmla="*/ 132685 w 179"/>
                <a:gd name="T3" fmla="*/ 446567 h 140"/>
                <a:gd name="T4" fmla="*/ 26521 w 179"/>
                <a:gd name="T5" fmla="*/ 19958 h 140"/>
                <a:gd name="T6" fmla="*/ 13225 w 179"/>
                <a:gd name="T7" fmla="*/ 0 h 140"/>
                <a:gd name="T8" fmla="*/ 392202 w 179"/>
                <a:gd name="T9" fmla="*/ 0 h 140"/>
                <a:gd name="T10" fmla="*/ 1192013 w 179"/>
                <a:gd name="T11" fmla="*/ 453203 h 140"/>
                <a:gd name="T12" fmla="*/ 1185391 w 179"/>
                <a:gd name="T13" fmla="*/ 482953 h 140"/>
                <a:gd name="T14" fmla="*/ 392202 w 179"/>
                <a:gd name="T15" fmla="*/ 936157 h 140"/>
                <a:gd name="T16" fmla="*/ 0 w 179"/>
                <a:gd name="T17" fmla="*/ 936157 h 140"/>
                <a:gd name="T18" fmla="*/ 19819 w 179"/>
                <a:gd name="T19" fmla="*/ 909561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9"/>
                <a:gd name="T31" fmla="*/ 0 h 140"/>
                <a:gd name="T32" fmla="*/ 179 w 179"/>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9" h="140">
                  <a:moveTo>
                    <a:pt x="3" y="136"/>
                  </a:moveTo>
                  <a:cubicBezTo>
                    <a:pt x="14" y="115"/>
                    <a:pt x="20" y="91"/>
                    <a:pt x="20" y="67"/>
                  </a:cubicBezTo>
                  <a:cubicBezTo>
                    <a:pt x="20" y="45"/>
                    <a:pt x="15" y="23"/>
                    <a:pt x="4" y="3"/>
                  </a:cubicBezTo>
                  <a:cubicBezTo>
                    <a:pt x="2" y="0"/>
                    <a:pt x="2" y="0"/>
                    <a:pt x="2" y="0"/>
                  </a:cubicBezTo>
                  <a:cubicBezTo>
                    <a:pt x="59" y="0"/>
                    <a:pt x="59" y="0"/>
                    <a:pt x="59" y="0"/>
                  </a:cubicBezTo>
                  <a:cubicBezTo>
                    <a:pt x="108" y="0"/>
                    <a:pt x="153" y="26"/>
                    <a:pt x="179" y="68"/>
                  </a:cubicBezTo>
                  <a:cubicBezTo>
                    <a:pt x="178" y="72"/>
                    <a:pt x="178" y="72"/>
                    <a:pt x="178" y="72"/>
                  </a:cubicBezTo>
                  <a:cubicBezTo>
                    <a:pt x="153" y="114"/>
                    <a:pt x="108" y="140"/>
                    <a:pt x="59" y="140"/>
                  </a:cubicBezTo>
                  <a:cubicBezTo>
                    <a:pt x="0" y="140"/>
                    <a:pt x="0" y="140"/>
                    <a:pt x="0" y="140"/>
                  </a:cubicBezTo>
                  <a:lnTo>
                    <a:pt x="3" y="136"/>
                  </a:lnTo>
                  <a:close/>
                </a:path>
              </a:pathLst>
            </a:custGeom>
            <a:solidFill>
              <a:srgbClr val="FFFFFF"/>
            </a:solidFill>
            <a:ln w="31750" cap="flat">
              <a:solidFill>
                <a:srgbClr val="000000"/>
              </a:solidFill>
              <a:prstDash val="solid"/>
              <a:miter lim="800000"/>
              <a:headEnd/>
              <a:tailEnd/>
            </a:ln>
          </p:spPr>
          <p:txBody>
            <a:bodyPr/>
            <a:lstStyle/>
            <a:p>
              <a:endParaRPr lang="zh-CN" altLang="en-US"/>
            </a:p>
          </p:txBody>
        </p:sp>
        <p:sp>
          <p:nvSpPr>
            <p:cNvPr id="16" name="Freeform 15">
              <a:extLst>
                <a:ext uri="{FF2B5EF4-FFF2-40B4-BE49-F238E27FC236}">
                  <a16:creationId xmlns:a16="http://schemas.microsoft.com/office/drawing/2014/main" id="{90EE2CE2-251B-4972-8F6B-F89D79B67220}"/>
                </a:ext>
              </a:extLst>
            </p:cNvPr>
            <p:cNvSpPr>
              <a:spLocks noChangeAspect="1"/>
            </p:cNvSpPr>
            <p:nvPr/>
          </p:nvSpPr>
          <p:spPr bwMode="auto">
            <a:xfrm>
              <a:off x="717" y="2458"/>
              <a:ext cx="505" cy="418"/>
            </a:xfrm>
            <a:custGeom>
              <a:avLst/>
              <a:gdLst>
                <a:gd name="T0" fmla="*/ 6595 w 168"/>
                <a:gd name="T1" fmla="*/ 0 h 139"/>
                <a:gd name="T2" fmla="*/ 0 w 168"/>
                <a:gd name="T3" fmla="*/ 929599 h 139"/>
                <a:gd name="T4" fmla="*/ 647684 w 168"/>
                <a:gd name="T5" fmla="*/ 929599 h 139"/>
                <a:gd name="T6" fmla="*/ 1119847 w 168"/>
                <a:gd name="T7" fmla="*/ 469733 h 139"/>
                <a:gd name="T8" fmla="*/ 660910 w 168"/>
                <a:gd name="T9" fmla="*/ 0 h 139"/>
                <a:gd name="T10" fmla="*/ 6595 w 168"/>
                <a:gd name="T11" fmla="*/ 0 h 139"/>
                <a:gd name="T12" fmla="*/ 0 60000 65536"/>
                <a:gd name="T13" fmla="*/ 0 60000 65536"/>
                <a:gd name="T14" fmla="*/ 0 60000 65536"/>
                <a:gd name="T15" fmla="*/ 0 60000 65536"/>
                <a:gd name="T16" fmla="*/ 0 60000 65536"/>
                <a:gd name="T17" fmla="*/ 0 60000 65536"/>
                <a:gd name="T18" fmla="*/ 0 w 168"/>
                <a:gd name="T19" fmla="*/ 0 h 139"/>
                <a:gd name="T20" fmla="*/ 168 w 16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68" h="139">
                  <a:moveTo>
                    <a:pt x="1" y="0"/>
                  </a:moveTo>
                  <a:cubicBezTo>
                    <a:pt x="0" y="139"/>
                    <a:pt x="0" y="139"/>
                    <a:pt x="0" y="139"/>
                  </a:cubicBezTo>
                  <a:cubicBezTo>
                    <a:pt x="97" y="139"/>
                    <a:pt x="97" y="139"/>
                    <a:pt x="97" y="139"/>
                  </a:cubicBezTo>
                  <a:cubicBezTo>
                    <a:pt x="136" y="139"/>
                    <a:pt x="168" y="108"/>
                    <a:pt x="168" y="70"/>
                  </a:cubicBezTo>
                  <a:cubicBezTo>
                    <a:pt x="168" y="32"/>
                    <a:pt x="137" y="0"/>
                    <a:pt x="99" y="0"/>
                  </a:cubicBezTo>
                  <a:lnTo>
                    <a:pt x="1" y="0"/>
                  </a:lnTo>
                  <a:close/>
                </a:path>
              </a:pathLst>
            </a:custGeom>
            <a:solidFill>
              <a:srgbClr val="FFFFFF"/>
            </a:solidFill>
            <a:ln w="31750" cap="flat">
              <a:solidFill>
                <a:srgbClr val="000000"/>
              </a:solidFill>
              <a:prstDash val="solid"/>
              <a:miter lim="800000"/>
              <a:headEnd/>
              <a:tailEnd/>
            </a:ln>
          </p:spPr>
          <p:txBody>
            <a:bodyPr/>
            <a:lstStyle/>
            <a:p>
              <a:endParaRPr lang="zh-CN" altLang="en-US"/>
            </a:p>
          </p:txBody>
        </p:sp>
        <p:sp>
          <p:nvSpPr>
            <p:cNvPr id="17" name="Freeform 16">
              <a:extLst>
                <a:ext uri="{FF2B5EF4-FFF2-40B4-BE49-F238E27FC236}">
                  <a16:creationId xmlns:a16="http://schemas.microsoft.com/office/drawing/2014/main" id="{917B32FA-5905-41A3-9220-15F605BB1753}"/>
                </a:ext>
              </a:extLst>
            </p:cNvPr>
            <p:cNvSpPr>
              <a:spLocks noChangeAspect="1"/>
            </p:cNvSpPr>
            <p:nvPr/>
          </p:nvSpPr>
          <p:spPr bwMode="auto">
            <a:xfrm>
              <a:off x="1198" y="3116"/>
              <a:ext cx="505" cy="421"/>
            </a:xfrm>
            <a:custGeom>
              <a:avLst/>
              <a:gdLst>
                <a:gd name="T0" fmla="*/ 0 w 168"/>
                <a:gd name="T1" fmla="*/ 0 h 140"/>
                <a:gd name="T2" fmla="*/ 6595 w 168"/>
                <a:gd name="T3" fmla="*/ 936157 h 140"/>
                <a:gd name="T4" fmla="*/ 647684 w 168"/>
                <a:gd name="T5" fmla="*/ 936157 h 140"/>
                <a:gd name="T6" fmla="*/ 1119847 w 168"/>
                <a:gd name="T7" fmla="*/ 476343 h 140"/>
                <a:gd name="T8" fmla="*/ 660910 w 168"/>
                <a:gd name="T9" fmla="*/ 0 h 140"/>
                <a:gd name="T10" fmla="*/ 0 w 168"/>
                <a:gd name="T11" fmla="*/ 0 h 140"/>
                <a:gd name="T12" fmla="*/ 0 60000 65536"/>
                <a:gd name="T13" fmla="*/ 0 60000 65536"/>
                <a:gd name="T14" fmla="*/ 0 60000 65536"/>
                <a:gd name="T15" fmla="*/ 0 60000 65536"/>
                <a:gd name="T16" fmla="*/ 0 60000 65536"/>
                <a:gd name="T17" fmla="*/ 0 60000 65536"/>
                <a:gd name="T18" fmla="*/ 0 w 168"/>
                <a:gd name="T19" fmla="*/ 0 h 140"/>
                <a:gd name="T20" fmla="*/ 168 w 168"/>
                <a:gd name="T21" fmla="*/ 140 h 140"/>
              </a:gdLst>
              <a:ahLst/>
              <a:cxnLst>
                <a:cxn ang="T12">
                  <a:pos x="T0" y="T1"/>
                </a:cxn>
                <a:cxn ang="T13">
                  <a:pos x="T2" y="T3"/>
                </a:cxn>
                <a:cxn ang="T14">
                  <a:pos x="T4" y="T5"/>
                </a:cxn>
                <a:cxn ang="T15">
                  <a:pos x="T6" y="T7"/>
                </a:cxn>
                <a:cxn ang="T16">
                  <a:pos x="T8" y="T9"/>
                </a:cxn>
                <a:cxn ang="T17">
                  <a:pos x="T10" y="T11"/>
                </a:cxn>
              </a:cxnLst>
              <a:rect l="T18" t="T19" r="T20" b="T21"/>
              <a:pathLst>
                <a:path w="168" h="140">
                  <a:moveTo>
                    <a:pt x="0" y="0"/>
                  </a:moveTo>
                  <a:cubicBezTo>
                    <a:pt x="1" y="140"/>
                    <a:pt x="1" y="140"/>
                    <a:pt x="1" y="140"/>
                  </a:cubicBezTo>
                  <a:cubicBezTo>
                    <a:pt x="97" y="140"/>
                    <a:pt x="97" y="140"/>
                    <a:pt x="97" y="140"/>
                  </a:cubicBezTo>
                  <a:cubicBezTo>
                    <a:pt x="136" y="140"/>
                    <a:pt x="168" y="109"/>
                    <a:pt x="168" y="71"/>
                  </a:cubicBezTo>
                  <a:cubicBezTo>
                    <a:pt x="168" y="32"/>
                    <a:pt x="137" y="1"/>
                    <a:pt x="99" y="0"/>
                  </a:cubicBezTo>
                  <a:lnTo>
                    <a:pt x="0" y="0"/>
                  </a:lnTo>
                  <a:close/>
                </a:path>
              </a:pathLst>
            </a:custGeom>
            <a:solidFill>
              <a:srgbClr val="FFFFFF"/>
            </a:solidFill>
            <a:ln w="31750" cap="flat">
              <a:solidFill>
                <a:srgbClr val="000000"/>
              </a:solidFill>
              <a:prstDash val="solid"/>
              <a:miter lim="800000"/>
              <a:headEnd/>
              <a:tailEnd/>
            </a:ln>
          </p:spPr>
          <p:txBody>
            <a:bodyPr/>
            <a:lstStyle/>
            <a:p>
              <a:endParaRPr lang="zh-CN" altLang="en-US"/>
            </a:p>
          </p:txBody>
        </p:sp>
        <p:sp>
          <p:nvSpPr>
            <p:cNvPr id="18" name="Freeform 17">
              <a:extLst>
                <a:ext uri="{FF2B5EF4-FFF2-40B4-BE49-F238E27FC236}">
                  <a16:creationId xmlns:a16="http://schemas.microsoft.com/office/drawing/2014/main" id="{F4F71880-A204-4715-9472-A15504CC4B30}"/>
                </a:ext>
              </a:extLst>
            </p:cNvPr>
            <p:cNvSpPr>
              <a:spLocks noChangeAspect="1" noEditPoints="1"/>
            </p:cNvSpPr>
            <p:nvPr/>
          </p:nvSpPr>
          <p:spPr bwMode="auto">
            <a:xfrm>
              <a:off x="606" y="2624"/>
              <a:ext cx="1157" cy="705"/>
            </a:xfrm>
            <a:custGeom>
              <a:avLst/>
              <a:gdLst>
                <a:gd name="T0" fmla="*/ 18966 w 770"/>
                <a:gd name="T1" fmla="*/ 12056 h 470"/>
                <a:gd name="T2" fmla="*/ 20013 w 770"/>
                <a:gd name="T3" fmla="*/ 12056 h 470"/>
                <a:gd name="T4" fmla="*/ 20013 w 770"/>
                <a:gd name="T5" fmla="*/ 7443 h 470"/>
                <a:gd name="T6" fmla="*/ 10395 w 770"/>
                <a:gd name="T7" fmla="*/ 7383 h 470"/>
                <a:gd name="T8" fmla="*/ 10395 w 770"/>
                <a:gd name="T9" fmla="*/ 4103 h 470"/>
                <a:gd name="T10" fmla="*/ 13188 w 770"/>
                <a:gd name="T11" fmla="*/ 4103 h 470"/>
                <a:gd name="T12" fmla="*/ 10652 w 770"/>
                <a:gd name="T13" fmla="*/ 0 h 470"/>
                <a:gd name="T14" fmla="*/ 13188 w 770"/>
                <a:gd name="T15" fmla="*/ 0 h 470"/>
                <a:gd name="T16" fmla="*/ 0 w 770"/>
                <a:gd name="T17" fmla="*/ 2775 h 470"/>
                <a:gd name="T18" fmla="*/ 1919 w 770"/>
                <a:gd name="T19" fmla="*/ 2775 h 470"/>
                <a:gd name="T20" fmla="*/ 162 w 770"/>
                <a:gd name="T21" fmla="*/ 10416 h 470"/>
                <a:gd name="T22" fmla="*/ 1654 w 770"/>
                <a:gd name="T23" fmla="*/ 10416 h 4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0"/>
                <a:gd name="T37" fmla="*/ 0 h 470"/>
                <a:gd name="T38" fmla="*/ 770 w 770"/>
                <a:gd name="T39" fmla="*/ 470 h 4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0" h="470">
                  <a:moveTo>
                    <a:pt x="730" y="470"/>
                  </a:moveTo>
                  <a:lnTo>
                    <a:pt x="770" y="470"/>
                  </a:lnTo>
                  <a:lnTo>
                    <a:pt x="770" y="290"/>
                  </a:lnTo>
                  <a:lnTo>
                    <a:pt x="400" y="288"/>
                  </a:lnTo>
                  <a:lnTo>
                    <a:pt x="400" y="160"/>
                  </a:lnTo>
                  <a:lnTo>
                    <a:pt x="508" y="160"/>
                  </a:lnTo>
                  <a:moveTo>
                    <a:pt x="410" y="0"/>
                  </a:moveTo>
                  <a:lnTo>
                    <a:pt x="508" y="0"/>
                  </a:lnTo>
                  <a:moveTo>
                    <a:pt x="0" y="108"/>
                  </a:moveTo>
                  <a:lnTo>
                    <a:pt x="74" y="108"/>
                  </a:lnTo>
                  <a:moveTo>
                    <a:pt x="6" y="406"/>
                  </a:moveTo>
                  <a:lnTo>
                    <a:pt x="64" y="406"/>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18">
              <a:extLst>
                <a:ext uri="{FF2B5EF4-FFF2-40B4-BE49-F238E27FC236}">
                  <a16:creationId xmlns:a16="http://schemas.microsoft.com/office/drawing/2014/main" id="{7F816C66-A9FC-47C3-B8F4-B1C33F2C3392}"/>
                </a:ext>
              </a:extLst>
            </p:cNvPr>
            <p:cNvSpPr>
              <a:spLocks noChangeAspect="1" noEditPoints="1"/>
            </p:cNvSpPr>
            <p:nvPr/>
          </p:nvSpPr>
          <p:spPr bwMode="auto">
            <a:xfrm>
              <a:off x="2090" y="3305"/>
              <a:ext cx="902" cy="151"/>
            </a:xfrm>
            <a:custGeom>
              <a:avLst/>
              <a:gdLst>
                <a:gd name="T0" fmla="*/ 2003489 w 300"/>
                <a:gd name="T1" fmla="*/ 174601 h 50"/>
                <a:gd name="T2" fmla="*/ 1837452 w 300"/>
                <a:gd name="T3" fmla="*/ 345947 h 50"/>
                <a:gd name="T4" fmla="*/ 1670321 w 300"/>
                <a:gd name="T5" fmla="*/ 174601 h 50"/>
                <a:gd name="T6" fmla="*/ 1837452 w 300"/>
                <a:gd name="T7" fmla="*/ 0 h 50"/>
                <a:gd name="T8" fmla="*/ 2003489 w 300"/>
                <a:gd name="T9" fmla="*/ 174601 h 50"/>
                <a:gd name="T10" fmla="*/ 0 w 300"/>
                <a:gd name="T11" fmla="*/ 34183 h 50"/>
                <a:gd name="T12" fmla="*/ 406405 w 300"/>
                <a:gd name="T13" fmla="*/ 181351 h 50"/>
                <a:gd name="T14" fmla="*/ 6636 w 300"/>
                <a:gd name="T15" fmla="*/ 345947 h 50"/>
                <a:gd name="T16" fmla="*/ 0 60000 65536"/>
                <a:gd name="T17" fmla="*/ 0 60000 65536"/>
                <a:gd name="T18" fmla="*/ 0 60000 65536"/>
                <a:gd name="T19" fmla="*/ 0 60000 65536"/>
                <a:gd name="T20" fmla="*/ 0 60000 65536"/>
                <a:gd name="T21" fmla="*/ 0 60000 65536"/>
                <a:gd name="T22" fmla="*/ 0 60000 65536"/>
                <a:gd name="T23" fmla="*/ 0 60000 65536"/>
                <a:gd name="T24" fmla="*/ 0 w 300"/>
                <a:gd name="T25" fmla="*/ 0 h 50"/>
                <a:gd name="T26" fmla="*/ 300 w 300"/>
                <a:gd name="T27" fmla="*/ 50 h 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0" h="50">
                  <a:moveTo>
                    <a:pt x="300" y="25"/>
                  </a:moveTo>
                  <a:cubicBezTo>
                    <a:pt x="300" y="39"/>
                    <a:pt x="289" y="50"/>
                    <a:pt x="275" y="50"/>
                  </a:cubicBezTo>
                  <a:cubicBezTo>
                    <a:pt x="261" y="50"/>
                    <a:pt x="250" y="39"/>
                    <a:pt x="250" y="25"/>
                  </a:cubicBezTo>
                  <a:cubicBezTo>
                    <a:pt x="250" y="11"/>
                    <a:pt x="261" y="0"/>
                    <a:pt x="275" y="0"/>
                  </a:cubicBezTo>
                  <a:cubicBezTo>
                    <a:pt x="289" y="0"/>
                    <a:pt x="300" y="11"/>
                    <a:pt x="300" y="25"/>
                  </a:cubicBezTo>
                  <a:moveTo>
                    <a:pt x="0" y="5"/>
                  </a:moveTo>
                  <a:cubicBezTo>
                    <a:pt x="61" y="26"/>
                    <a:pt x="61" y="26"/>
                    <a:pt x="61" y="26"/>
                  </a:cubicBezTo>
                  <a:cubicBezTo>
                    <a:pt x="1" y="50"/>
                    <a:pt x="1" y="50"/>
                    <a:pt x="1" y="50"/>
                  </a:cubicBezTo>
                </a:path>
              </a:pathLst>
            </a:custGeom>
            <a:noFill/>
            <a:ln w="31750" cap="flat">
              <a:solidFill>
                <a:srgbClr val="1DA3C9"/>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Oval 19">
              <a:extLst>
                <a:ext uri="{FF2B5EF4-FFF2-40B4-BE49-F238E27FC236}">
                  <a16:creationId xmlns:a16="http://schemas.microsoft.com/office/drawing/2014/main" id="{6CE31966-4B3A-4F12-BECB-2F9B6E3E951B}"/>
                </a:ext>
              </a:extLst>
            </p:cNvPr>
            <p:cNvSpPr>
              <a:spLocks noChangeAspect="1" noChangeArrowheads="1"/>
            </p:cNvSpPr>
            <p:nvPr/>
          </p:nvSpPr>
          <p:spPr bwMode="auto">
            <a:xfrm>
              <a:off x="3115" y="2720"/>
              <a:ext cx="90" cy="90"/>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21" name="Oval 20">
              <a:extLst>
                <a:ext uri="{FF2B5EF4-FFF2-40B4-BE49-F238E27FC236}">
                  <a16:creationId xmlns:a16="http://schemas.microsoft.com/office/drawing/2014/main" id="{80E0B349-A2AA-49FF-8338-15A141B018BA}"/>
                </a:ext>
              </a:extLst>
            </p:cNvPr>
            <p:cNvSpPr>
              <a:spLocks noChangeAspect="1" noChangeArrowheads="1"/>
            </p:cNvSpPr>
            <p:nvPr/>
          </p:nvSpPr>
          <p:spPr bwMode="auto">
            <a:xfrm>
              <a:off x="3019" y="3329"/>
              <a:ext cx="90" cy="91"/>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22" name="Rectangle 21">
              <a:extLst>
                <a:ext uri="{FF2B5EF4-FFF2-40B4-BE49-F238E27FC236}">
                  <a16:creationId xmlns:a16="http://schemas.microsoft.com/office/drawing/2014/main" id="{AB090E24-5000-402D-9F70-D3F25410FFC9}"/>
                </a:ext>
              </a:extLst>
            </p:cNvPr>
            <p:cNvSpPr>
              <a:spLocks noChangeAspect="1" noChangeArrowheads="1"/>
            </p:cNvSpPr>
            <p:nvPr/>
          </p:nvSpPr>
          <p:spPr bwMode="auto">
            <a:xfrm>
              <a:off x="401" y="3068"/>
              <a:ext cx="17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K</a:t>
              </a:r>
              <a:endParaRPr lang="en-US" altLang="zh-CN" sz="4000">
                <a:ea typeface="SimSun" panose="02010600030101010101" pitchFamily="2" charset="-122"/>
              </a:endParaRPr>
            </a:p>
          </p:txBody>
        </p:sp>
        <p:sp>
          <p:nvSpPr>
            <p:cNvPr id="23" name="Rectangle 22">
              <a:extLst>
                <a:ext uri="{FF2B5EF4-FFF2-40B4-BE49-F238E27FC236}">
                  <a16:creationId xmlns:a16="http://schemas.microsoft.com/office/drawing/2014/main" id="{DBB043C3-C6AC-4D2F-9CF3-11A6EC584EFF}"/>
                </a:ext>
              </a:extLst>
            </p:cNvPr>
            <p:cNvSpPr>
              <a:spLocks noChangeAspect="1" noChangeArrowheads="1"/>
            </p:cNvSpPr>
            <p:nvPr/>
          </p:nvSpPr>
          <p:spPr bwMode="auto">
            <a:xfrm>
              <a:off x="449" y="2643"/>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J</a:t>
              </a:r>
              <a:endParaRPr lang="en-US" altLang="zh-CN" sz="4000">
                <a:ea typeface="SimSun" panose="02010600030101010101" pitchFamily="2" charset="-122"/>
              </a:endParaRPr>
            </a:p>
          </p:txBody>
        </p:sp>
      </p:grpSp>
      <p:grpSp>
        <p:nvGrpSpPr>
          <p:cNvPr id="24" name="Group 31">
            <a:extLst>
              <a:ext uri="{FF2B5EF4-FFF2-40B4-BE49-F238E27FC236}">
                <a16:creationId xmlns:a16="http://schemas.microsoft.com/office/drawing/2014/main" id="{5BD46F8A-044F-460B-9F94-2D03FA348B59}"/>
              </a:ext>
            </a:extLst>
          </p:cNvPr>
          <p:cNvGrpSpPr>
            <a:grpSpLocks/>
          </p:cNvGrpSpPr>
          <p:nvPr/>
        </p:nvGrpSpPr>
        <p:grpSpPr bwMode="auto">
          <a:xfrm>
            <a:off x="5988417" y="3043799"/>
            <a:ext cx="2230437" cy="2395537"/>
            <a:chOff x="3539" y="1207"/>
            <a:chExt cx="1405" cy="1509"/>
          </a:xfrm>
        </p:grpSpPr>
        <p:sp>
          <p:nvSpPr>
            <p:cNvPr id="25" name="Freeform 23">
              <a:extLst>
                <a:ext uri="{FF2B5EF4-FFF2-40B4-BE49-F238E27FC236}">
                  <a16:creationId xmlns:a16="http://schemas.microsoft.com/office/drawing/2014/main" id="{AD480F73-2DD6-4D1C-B807-C9097820965E}"/>
                </a:ext>
              </a:extLst>
            </p:cNvPr>
            <p:cNvSpPr>
              <a:spLocks noChangeAspect="1" noEditPoints="1"/>
            </p:cNvSpPr>
            <p:nvPr/>
          </p:nvSpPr>
          <p:spPr bwMode="auto">
            <a:xfrm>
              <a:off x="3539" y="1551"/>
              <a:ext cx="1405" cy="797"/>
            </a:xfrm>
            <a:custGeom>
              <a:avLst/>
              <a:gdLst>
                <a:gd name="T0" fmla="*/ 0 w 702"/>
                <a:gd name="T1" fmla="*/ 0 h 398"/>
                <a:gd name="T2" fmla="*/ 27772 w 702"/>
                <a:gd name="T3" fmla="*/ 0 h 398"/>
                <a:gd name="T4" fmla="*/ 155020 w 702"/>
                <a:gd name="T5" fmla="*/ 0 h 398"/>
                <a:gd name="T6" fmla="*/ 180737 w 702"/>
                <a:gd name="T7" fmla="*/ 0 h 398"/>
                <a:gd name="T8" fmla="*/ 0 w 702"/>
                <a:gd name="T9" fmla="*/ 53836 h 398"/>
                <a:gd name="T10" fmla="*/ 27772 w 702"/>
                <a:gd name="T11" fmla="*/ 53836 h 398"/>
                <a:gd name="T12" fmla="*/ 0 w 702"/>
                <a:gd name="T13" fmla="*/ 102913 h 398"/>
                <a:gd name="T14" fmla="*/ 27772 w 702"/>
                <a:gd name="T15" fmla="*/ 102913 h 398"/>
                <a:gd name="T16" fmla="*/ 0 60000 65536"/>
                <a:gd name="T17" fmla="*/ 0 60000 65536"/>
                <a:gd name="T18" fmla="*/ 0 60000 65536"/>
                <a:gd name="T19" fmla="*/ 0 60000 65536"/>
                <a:gd name="T20" fmla="*/ 0 60000 65536"/>
                <a:gd name="T21" fmla="*/ 0 60000 65536"/>
                <a:gd name="T22" fmla="*/ 0 60000 65536"/>
                <a:gd name="T23" fmla="*/ 0 60000 65536"/>
                <a:gd name="T24" fmla="*/ 0 w 702"/>
                <a:gd name="T25" fmla="*/ 0 h 398"/>
                <a:gd name="T26" fmla="*/ 702 w 702"/>
                <a:gd name="T27" fmla="*/ 398 h 3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2" h="398">
                  <a:moveTo>
                    <a:pt x="0" y="0"/>
                  </a:moveTo>
                  <a:lnTo>
                    <a:pt x="108" y="0"/>
                  </a:lnTo>
                  <a:moveTo>
                    <a:pt x="602" y="0"/>
                  </a:moveTo>
                  <a:lnTo>
                    <a:pt x="702" y="0"/>
                  </a:lnTo>
                  <a:moveTo>
                    <a:pt x="0" y="208"/>
                  </a:moveTo>
                  <a:lnTo>
                    <a:pt x="108" y="208"/>
                  </a:lnTo>
                  <a:moveTo>
                    <a:pt x="0" y="398"/>
                  </a:moveTo>
                  <a:lnTo>
                    <a:pt x="108" y="398"/>
                  </a:lnTo>
                </a:path>
              </a:pathLst>
            </a:custGeom>
            <a:noFill/>
            <a:ln w="15875" cap="flat">
              <a:solidFill>
                <a:srgbClr val="231F2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Rectangle 24">
              <a:extLst>
                <a:ext uri="{FF2B5EF4-FFF2-40B4-BE49-F238E27FC236}">
                  <a16:creationId xmlns:a16="http://schemas.microsoft.com/office/drawing/2014/main" id="{C49A63AF-77C4-4ED8-A715-4E1CE9CF029B}"/>
                </a:ext>
              </a:extLst>
            </p:cNvPr>
            <p:cNvSpPr>
              <a:spLocks noChangeAspect="1" noChangeArrowheads="1"/>
            </p:cNvSpPr>
            <p:nvPr/>
          </p:nvSpPr>
          <p:spPr bwMode="auto">
            <a:xfrm>
              <a:off x="3815" y="1401"/>
              <a:ext cx="9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J</a:t>
              </a:r>
              <a:endParaRPr lang="en-US" altLang="zh-CN" sz="4000">
                <a:ea typeface="SimSun" panose="02010600030101010101" pitchFamily="2" charset="-122"/>
              </a:endParaRPr>
            </a:p>
          </p:txBody>
        </p:sp>
        <p:sp>
          <p:nvSpPr>
            <p:cNvPr id="27" name="Rectangle 25">
              <a:extLst>
                <a:ext uri="{FF2B5EF4-FFF2-40B4-BE49-F238E27FC236}">
                  <a16:creationId xmlns:a16="http://schemas.microsoft.com/office/drawing/2014/main" id="{BBC18394-AC5A-4DC4-8B8E-3DB928D395F6}"/>
                </a:ext>
              </a:extLst>
            </p:cNvPr>
            <p:cNvSpPr>
              <a:spLocks noChangeAspect="1" noChangeArrowheads="1"/>
            </p:cNvSpPr>
            <p:nvPr/>
          </p:nvSpPr>
          <p:spPr bwMode="auto">
            <a:xfrm>
              <a:off x="4067" y="1823"/>
              <a:ext cx="16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C</a:t>
              </a:r>
              <a:endParaRPr lang="en-US" altLang="zh-CN" sz="4000">
                <a:ea typeface="SimSun" panose="02010600030101010101" pitchFamily="2" charset="-122"/>
              </a:endParaRPr>
            </a:p>
          </p:txBody>
        </p:sp>
        <p:sp>
          <p:nvSpPr>
            <p:cNvPr id="28" name="Rectangle 26">
              <a:extLst>
                <a:ext uri="{FF2B5EF4-FFF2-40B4-BE49-F238E27FC236}">
                  <a16:creationId xmlns:a16="http://schemas.microsoft.com/office/drawing/2014/main" id="{4683C4E1-C3BD-4603-8BD4-CF46BB46120B}"/>
                </a:ext>
              </a:extLst>
            </p:cNvPr>
            <p:cNvSpPr>
              <a:spLocks noChangeAspect="1" noChangeArrowheads="1"/>
            </p:cNvSpPr>
            <p:nvPr/>
          </p:nvSpPr>
          <p:spPr bwMode="auto">
            <a:xfrm>
              <a:off x="3815" y="2198"/>
              <a:ext cx="1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K</a:t>
              </a:r>
              <a:endParaRPr lang="en-US" altLang="zh-CN" sz="4000">
                <a:ea typeface="SimSun" panose="02010600030101010101" pitchFamily="2" charset="-122"/>
              </a:endParaRPr>
            </a:p>
          </p:txBody>
        </p:sp>
        <p:sp>
          <p:nvSpPr>
            <p:cNvPr id="29" name="Freeform 27">
              <a:extLst>
                <a:ext uri="{FF2B5EF4-FFF2-40B4-BE49-F238E27FC236}">
                  <a16:creationId xmlns:a16="http://schemas.microsoft.com/office/drawing/2014/main" id="{27873E11-8442-4446-BDE1-E45A9414D5DC}"/>
                </a:ext>
              </a:extLst>
            </p:cNvPr>
            <p:cNvSpPr>
              <a:spLocks noChangeAspect="1" noEditPoints="1"/>
            </p:cNvSpPr>
            <p:nvPr/>
          </p:nvSpPr>
          <p:spPr bwMode="auto">
            <a:xfrm>
              <a:off x="3735" y="1207"/>
              <a:ext cx="1201" cy="1509"/>
            </a:xfrm>
            <a:custGeom>
              <a:avLst/>
              <a:gdLst>
                <a:gd name="T0" fmla="*/ 0 w 300"/>
                <a:gd name="T1" fmla="*/ 0 h 377"/>
                <a:gd name="T2" fmla="*/ 0 w 300"/>
                <a:gd name="T3" fmla="*/ 24838396 h 377"/>
                <a:gd name="T4" fmla="*/ 16494418 w 300"/>
                <a:gd name="T5" fmla="*/ 24838396 h 377"/>
                <a:gd name="T6" fmla="*/ 16494418 w 300"/>
                <a:gd name="T7" fmla="*/ 0 h 377"/>
                <a:gd name="T8" fmla="*/ 0 w 300"/>
                <a:gd name="T9" fmla="*/ 0 h 377"/>
                <a:gd name="T10" fmla="*/ 0 w 300"/>
                <a:gd name="T11" fmla="*/ 10930452 h 377"/>
                <a:gd name="T12" fmla="*/ 3955802 w 300"/>
                <a:gd name="T13" fmla="*/ 12246740 h 377"/>
                <a:gd name="T14" fmla="*/ 0 w 300"/>
                <a:gd name="T15" fmla="*/ 13907949 h 377"/>
                <a:gd name="T16" fmla="*/ 19792180 w 300"/>
                <a:gd name="T17" fmla="*/ 18649335 h 377"/>
                <a:gd name="T18" fmla="*/ 18145965 w 300"/>
                <a:gd name="T19" fmla="*/ 20294137 h 377"/>
                <a:gd name="T20" fmla="*/ 16494418 w 300"/>
                <a:gd name="T21" fmla="*/ 18649335 h 377"/>
                <a:gd name="T22" fmla="*/ 18145965 w 300"/>
                <a:gd name="T23" fmla="*/ 17004529 h 377"/>
                <a:gd name="T24" fmla="*/ 19792180 w 300"/>
                <a:gd name="T25" fmla="*/ 18649335 h 3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377"/>
                <a:gd name="T41" fmla="*/ 300 w 300"/>
                <a:gd name="T42" fmla="*/ 377 h 3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377">
                  <a:moveTo>
                    <a:pt x="0" y="0"/>
                  </a:moveTo>
                  <a:cubicBezTo>
                    <a:pt x="0" y="377"/>
                    <a:pt x="0" y="377"/>
                    <a:pt x="0" y="377"/>
                  </a:cubicBezTo>
                  <a:cubicBezTo>
                    <a:pt x="250" y="377"/>
                    <a:pt x="250" y="377"/>
                    <a:pt x="250" y="377"/>
                  </a:cubicBezTo>
                  <a:cubicBezTo>
                    <a:pt x="250" y="0"/>
                    <a:pt x="250" y="0"/>
                    <a:pt x="250" y="0"/>
                  </a:cubicBezTo>
                  <a:cubicBezTo>
                    <a:pt x="0" y="0"/>
                    <a:pt x="0" y="0"/>
                    <a:pt x="0" y="0"/>
                  </a:cubicBezTo>
                  <a:moveTo>
                    <a:pt x="0" y="166"/>
                  </a:moveTo>
                  <a:cubicBezTo>
                    <a:pt x="60" y="186"/>
                    <a:pt x="60" y="186"/>
                    <a:pt x="60" y="186"/>
                  </a:cubicBezTo>
                  <a:cubicBezTo>
                    <a:pt x="0" y="211"/>
                    <a:pt x="0" y="211"/>
                    <a:pt x="0" y="211"/>
                  </a:cubicBezTo>
                  <a:moveTo>
                    <a:pt x="300" y="283"/>
                  </a:moveTo>
                  <a:cubicBezTo>
                    <a:pt x="300" y="297"/>
                    <a:pt x="289" y="308"/>
                    <a:pt x="275" y="308"/>
                  </a:cubicBezTo>
                  <a:cubicBezTo>
                    <a:pt x="261" y="308"/>
                    <a:pt x="250" y="297"/>
                    <a:pt x="250" y="283"/>
                  </a:cubicBezTo>
                  <a:cubicBezTo>
                    <a:pt x="250" y="269"/>
                    <a:pt x="261" y="258"/>
                    <a:pt x="275" y="258"/>
                  </a:cubicBezTo>
                  <a:cubicBezTo>
                    <a:pt x="289" y="258"/>
                    <a:pt x="300" y="269"/>
                    <a:pt x="300" y="283"/>
                  </a:cubicBezTo>
                  <a:close/>
                </a:path>
              </a:pathLst>
            </a:custGeom>
            <a:noFill/>
            <a:ln w="31750" cap="flat">
              <a:solidFill>
                <a:srgbClr val="1DA3C9"/>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417254653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T Flip-Flop</a:t>
            </a:r>
          </a:p>
        </p:txBody>
      </p:sp>
      <p:sp>
        <p:nvSpPr>
          <p:cNvPr id="3" name="Content Placeholder 2"/>
          <p:cNvSpPr>
            <a:spLocks noGrp="1"/>
          </p:cNvSpPr>
          <p:nvPr>
            <p:ph idx="1"/>
          </p:nvPr>
        </p:nvSpPr>
        <p:spPr>
          <a:xfrm>
            <a:off x="525643" y="1188515"/>
            <a:ext cx="8120091" cy="5546287"/>
          </a:xfrm>
        </p:spPr>
        <p:txBody>
          <a:bodyPr/>
          <a:lstStyle/>
          <a:p>
            <a:r>
              <a:rPr lang="en-US" altLang="zh-CN" sz="2400"/>
              <a:t>Behavior</a:t>
            </a:r>
          </a:p>
          <a:p>
            <a:pPr lvl="1"/>
            <a:r>
              <a:rPr lang="en-US" altLang="zh-CN" sz="2000"/>
              <a:t>Has a single input T</a:t>
            </a:r>
          </a:p>
          <a:p>
            <a:pPr lvl="2"/>
            <a:r>
              <a:rPr lang="en-US" altLang="zh-CN" sz="1600"/>
              <a:t>For T = 0, no change to state</a:t>
            </a:r>
          </a:p>
          <a:p>
            <a:pPr lvl="2"/>
            <a:r>
              <a:rPr lang="en-US" altLang="zh-CN" sz="1600"/>
              <a:t>For T = 1, changes to opposite state</a:t>
            </a:r>
          </a:p>
          <a:p>
            <a:r>
              <a:rPr lang="en-US" altLang="zh-CN" sz="2400"/>
              <a:t>Same as a JK flip-flop with J = K = T</a:t>
            </a:r>
          </a:p>
          <a:p>
            <a:r>
              <a:rPr lang="en-US" altLang="zh-CN" sz="2400" dirty="0"/>
              <a:t>Has the</a:t>
            </a:r>
            <a:r>
              <a:rPr lang="en-US" altLang="zh-CN" sz="2400"/>
              <a:t> same “1’s catching” behavior as JK flip-flop</a:t>
            </a:r>
          </a:p>
          <a:p>
            <a:r>
              <a:rPr lang="en-US" altLang="zh-CN" sz="2400"/>
              <a:t>Cannot be initialized to a known state using the T input</a:t>
            </a:r>
          </a:p>
          <a:p>
            <a:pPr lvl="1"/>
            <a:r>
              <a:rPr lang="en-US" altLang="zh-CN" sz="2000"/>
              <a:t>Reset (asynchronous or synchronous) essential</a:t>
            </a:r>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49</a:t>
            </a:fld>
            <a:endParaRPr lang="en-US" altLang="zh-CN" sz="1600"/>
          </a:p>
        </p:txBody>
      </p:sp>
      <p:sp>
        <p:nvSpPr>
          <p:cNvPr id="134" name="Rectangle 103">
            <a:extLst>
              <a:ext uri="{FF2B5EF4-FFF2-40B4-BE49-F238E27FC236}">
                <a16:creationId xmlns:a16="http://schemas.microsoft.com/office/drawing/2014/main" id="{F5498A82-0939-4AC8-B300-CEC908190B6B}"/>
              </a:ext>
            </a:extLst>
          </p:cNvPr>
          <p:cNvSpPr>
            <a:spLocks noChangeAspect="1" noChangeArrowheads="1"/>
          </p:cNvSpPr>
          <p:nvPr/>
        </p:nvSpPr>
        <p:spPr bwMode="auto">
          <a:xfrm>
            <a:off x="2198688" y="4821238"/>
            <a:ext cx="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zh-CN" sz="6000" u="sng">
              <a:ea typeface="SimSun" panose="02010600030101010101" pitchFamily="2" charset="-122"/>
            </a:endParaRPr>
          </a:p>
        </p:txBody>
      </p:sp>
    </p:spTree>
    <p:extLst>
      <p:ext uri="{BB962C8B-B14F-4D97-AF65-F5344CB8AC3E}">
        <p14:creationId xmlns:p14="http://schemas.microsoft.com/office/powerpoint/2010/main" val="30985642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Sequential Circuits</a:t>
            </a:r>
          </a:p>
        </p:txBody>
      </p:sp>
      <p:sp>
        <p:nvSpPr>
          <p:cNvPr id="3" name="Content Placeholder 2"/>
          <p:cNvSpPr>
            <a:spLocks noGrp="1"/>
          </p:cNvSpPr>
          <p:nvPr>
            <p:ph idx="1"/>
          </p:nvPr>
        </p:nvSpPr>
        <p:spPr/>
        <p:txBody>
          <a:bodyPr/>
          <a:lstStyle/>
          <a:p>
            <a:r>
              <a:rPr lang="en-US" altLang="zh-CN"/>
              <a:t>Sequential circuits</a:t>
            </a:r>
          </a:p>
          <a:p>
            <a:r>
              <a:rPr lang="en-US" altLang="zh-CN"/>
              <a:t>Sequential circuit analysis</a:t>
            </a:r>
          </a:p>
          <a:p>
            <a:endParaRPr lang="en-US" altLang="zh-CN"/>
          </a:p>
          <a:p>
            <a:endParaRPr lang="en-US" altLang="zh-CN"/>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a:t>
            </a:fld>
            <a:endParaRPr lang="en-US" altLang="zh-CN" sz="1600"/>
          </a:p>
        </p:txBody>
      </p:sp>
    </p:spTree>
    <p:extLst>
      <p:ext uri="{BB962C8B-B14F-4D97-AF65-F5344CB8AC3E}">
        <p14:creationId xmlns:p14="http://schemas.microsoft.com/office/powerpoint/2010/main" val="25429119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T Flip-Flop (cont’d)</a:t>
            </a:r>
          </a:p>
        </p:txBody>
      </p:sp>
      <p:sp>
        <p:nvSpPr>
          <p:cNvPr id="3" name="Content Placeholder 2"/>
          <p:cNvSpPr>
            <a:spLocks noGrp="1"/>
          </p:cNvSpPr>
          <p:nvPr>
            <p:ph idx="1"/>
          </p:nvPr>
        </p:nvSpPr>
        <p:spPr>
          <a:xfrm>
            <a:off x="525643" y="1188515"/>
            <a:ext cx="8393863" cy="5459139"/>
          </a:xfrm>
        </p:spPr>
        <p:txBody>
          <a:bodyPr/>
          <a:lstStyle/>
          <a:p>
            <a:r>
              <a:rPr lang="en-US" altLang="zh-CN" sz="2800"/>
              <a:t>Implementation</a:t>
            </a:r>
          </a:p>
          <a:p>
            <a:pPr lvl="1"/>
            <a:r>
              <a:rPr lang="en-US" altLang="zh-CN" sz="2400"/>
              <a:t>To avoid 1’s catching behavior, one solution used is to use an edge-triggered D as the core of the flip-flop</a:t>
            </a:r>
          </a:p>
          <a:p>
            <a:endParaRPr lang="en-US" altLang="zh-CN" sz="2800"/>
          </a:p>
        </p:txBody>
      </p:sp>
      <p:sp>
        <p:nvSpPr>
          <p:cNvPr id="5" name="灯片编号占位符 3">
            <a:extLst>
              <a:ext uri="{FF2B5EF4-FFF2-40B4-BE49-F238E27FC236}">
                <a16:creationId xmlns:a16="http://schemas.microsoft.com/office/drawing/2014/main" id="{290D7227-7B6A-4176-81D3-933EBF3EEC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50</a:t>
            </a:fld>
            <a:endParaRPr lang="en-US" altLang="zh-CN" sz="1600"/>
          </a:p>
        </p:txBody>
      </p:sp>
      <p:sp>
        <p:nvSpPr>
          <p:cNvPr id="134" name="Rectangle 103">
            <a:extLst>
              <a:ext uri="{FF2B5EF4-FFF2-40B4-BE49-F238E27FC236}">
                <a16:creationId xmlns:a16="http://schemas.microsoft.com/office/drawing/2014/main" id="{F5498A82-0939-4AC8-B300-CEC908190B6B}"/>
              </a:ext>
            </a:extLst>
          </p:cNvPr>
          <p:cNvSpPr>
            <a:spLocks noChangeAspect="1" noChangeArrowheads="1"/>
          </p:cNvSpPr>
          <p:nvPr/>
        </p:nvSpPr>
        <p:spPr bwMode="auto">
          <a:xfrm>
            <a:off x="2198688" y="4821238"/>
            <a:ext cx="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zh-CN" sz="6000" u="sng">
              <a:ea typeface="SimSun" panose="02010600030101010101" pitchFamily="2" charset="-122"/>
            </a:endParaRPr>
          </a:p>
        </p:txBody>
      </p:sp>
      <p:grpSp>
        <p:nvGrpSpPr>
          <p:cNvPr id="30" name="Group 52">
            <a:extLst>
              <a:ext uri="{FF2B5EF4-FFF2-40B4-BE49-F238E27FC236}">
                <a16:creationId xmlns:a16="http://schemas.microsoft.com/office/drawing/2014/main" id="{D7D65BF8-57F9-4765-8E87-18A734C45A56}"/>
              </a:ext>
            </a:extLst>
          </p:cNvPr>
          <p:cNvGrpSpPr>
            <a:grpSpLocks/>
          </p:cNvGrpSpPr>
          <p:nvPr/>
        </p:nvGrpSpPr>
        <p:grpSpPr bwMode="auto">
          <a:xfrm>
            <a:off x="928688" y="3459163"/>
            <a:ext cx="3998912" cy="1993900"/>
            <a:chOff x="585" y="2179"/>
            <a:chExt cx="2519" cy="1256"/>
          </a:xfrm>
        </p:grpSpPr>
        <p:sp>
          <p:nvSpPr>
            <p:cNvPr id="31" name="Freeform 30">
              <a:extLst>
                <a:ext uri="{FF2B5EF4-FFF2-40B4-BE49-F238E27FC236}">
                  <a16:creationId xmlns:a16="http://schemas.microsoft.com/office/drawing/2014/main" id="{C111B850-2E1A-498F-A291-0AE7B3B1D2FD}"/>
                </a:ext>
              </a:extLst>
            </p:cNvPr>
            <p:cNvSpPr>
              <a:spLocks noChangeAspect="1"/>
            </p:cNvSpPr>
            <p:nvPr/>
          </p:nvSpPr>
          <p:spPr bwMode="auto">
            <a:xfrm>
              <a:off x="2686" y="2537"/>
              <a:ext cx="418" cy="2"/>
            </a:xfrm>
            <a:custGeom>
              <a:avLst/>
              <a:gdLst>
                <a:gd name="T0" fmla="*/ 0 w 278"/>
                <a:gd name="T1" fmla="*/ 0 h 2"/>
                <a:gd name="T2" fmla="*/ 7268 w 278"/>
                <a:gd name="T3" fmla="*/ 0 h 2"/>
                <a:gd name="T4" fmla="*/ 0 w 278"/>
                <a:gd name="T5" fmla="*/ 0 h 2"/>
                <a:gd name="T6" fmla="*/ 0 60000 65536"/>
                <a:gd name="T7" fmla="*/ 0 60000 65536"/>
                <a:gd name="T8" fmla="*/ 0 60000 65536"/>
                <a:gd name="T9" fmla="*/ 0 w 278"/>
                <a:gd name="T10" fmla="*/ 0 h 2"/>
                <a:gd name="T11" fmla="*/ 278 w 278"/>
                <a:gd name="T12" fmla="*/ 2 h 2"/>
              </a:gdLst>
              <a:ahLst/>
              <a:cxnLst>
                <a:cxn ang="T6">
                  <a:pos x="T0" y="T1"/>
                </a:cxn>
                <a:cxn ang="T7">
                  <a:pos x="T2" y="T3"/>
                </a:cxn>
                <a:cxn ang="T8">
                  <a:pos x="T4" y="T5"/>
                </a:cxn>
              </a:cxnLst>
              <a:rect l="T9" t="T10" r="T11" b="T12"/>
              <a:pathLst>
                <a:path w="278" h="2">
                  <a:moveTo>
                    <a:pt x="0" y="0"/>
                  </a:moveTo>
                  <a:lnTo>
                    <a:pt x="2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31">
              <a:extLst>
                <a:ext uri="{FF2B5EF4-FFF2-40B4-BE49-F238E27FC236}">
                  <a16:creationId xmlns:a16="http://schemas.microsoft.com/office/drawing/2014/main" id="{B0DEFBA1-3E35-4F2C-A127-5D823C461E18}"/>
                </a:ext>
              </a:extLst>
            </p:cNvPr>
            <p:cNvSpPr>
              <a:spLocks noChangeAspect="1" noChangeShapeType="1"/>
            </p:cNvSpPr>
            <p:nvPr/>
          </p:nvSpPr>
          <p:spPr bwMode="auto">
            <a:xfrm>
              <a:off x="2686" y="2537"/>
              <a:ext cx="418" cy="2"/>
            </a:xfrm>
            <a:prstGeom prst="line">
              <a:avLst/>
            </a:prstGeom>
            <a:noFill/>
            <a:ln w="1587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2">
              <a:extLst>
                <a:ext uri="{FF2B5EF4-FFF2-40B4-BE49-F238E27FC236}">
                  <a16:creationId xmlns:a16="http://schemas.microsoft.com/office/drawing/2014/main" id="{479C408D-3A55-404A-B03E-B854A63C37FC}"/>
                </a:ext>
              </a:extLst>
            </p:cNvPr>
            <p:cNvSpPr>
              <a:spLocks noChangeAspect="1" noChangeShapeType="1"/>
            </p:cNvSpPr>
            <p:nvPr/>
          </p:nvSpPr>
          <p:spPr bwMode="auto">
            <a:xfrm>
              <a:off x="1770" y="3119"/>
              <a:ext cx="163" cy="1"/>
            </a:xfrm>
            <a:prstGeom prst="line">
              <a:avLst/>
            </a:prstGeom>
            <a:noFill/>
            <a:ln w="15875">
              <a:solidFill>
                <a:srgbClr val="231F2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3">
              <a:extLst>
                <a:ext uri="{FF2B5EF4-FFF2-40B4-BE49-F238E27FC236}">
                  <a16:creationId xmlns:a16="http://schemas.microsoft.com/office/drawing/2014/main" id="{53355B5F-9F2F-4035-9B73-4AA542D7CFCC}"/>
                </a:ext>
              </a:extLst>
            </p:cNvPr>
            <p:cNvSpPr>
              <a:spLocks noChangeAspect="1" noChangeShapeType="1"/>
            </p:cNvSpPr>
            <p:nvPr/>
          </p:nvSpPr>
          <p:spPr bwMode="auto">
            <a:xfrm>
              <a:off x="1689" y="2528"/>
              <a:ext cx="244" cy="2"/>
            </a:xfrm>
            <a:prstGeom prst="line">
              <a:avLst/>
            </a:prstGeom>
            <a:noFill/>
            <a:ln w="1587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Rectangle 34">
              <a:extLst>
                <a:ext uri="{FF2B5EF4-FFF2-40B4-BE49-F238E27FC236}">
                  <a16:creationId xmlns:a16="http://schemas.microsoft.com/office/drawing/2014/main" id="{11B3474C-4072-4CE0-9294-3025EB5E0A31}"/>
                </a:ext>
              </a:extLst>
            </p:cNvPr>
            <p:cNvSpPr>
              <a:spLocks noChangeAspect="1" noChangeArrowheads="1"/>
            </p:cNvSpPr>
            <p:nvPr/>
          </p:nvSpPr>
          <p:spPr bwMode="auto">
            <a:xfrm>
              <a:off x="1933" y="2296"/>
              <a:ext cx="753" cy="1139"/>
            </a:xfrm>
            <a:prstGeom prst="rect">
              <a:avLst/>
            </a:prstGeom>
            <a:noFill/>
            <a:ln w="31750">
              <a:solidFill>
                <a:srgbClr val="1DA3C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36" name="Rectangle 35">
              <a:extLst>
                <a:ext uri="{FF2B5EF4-FFF2-40B4-BE49-F238E27FC236}">
                  <a16:creationId xmlns:a16="http://schemas.microsoft.com/office/drawing/2014/main" id="{67F8177B-DBCD-4019-83B0-6052C1BB1ED2}"/>
                </a:ext>
              </a:extLst>
            </p:cNvPr>
            <p:cNvSpPr>
              <a:spLocks noChangeAspect="1" noChangeArrowheads="1"/>
            </p:cNvSpPr>
            <p:nvPr/>
          </p:nvSpPr>
          <p:spPr bwMode="auto">
            <a:xfrm>
              <a:off x="2151" y="2978"/>
              <a:ext cx="1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C</a:t>
              </a:r>
              <a:endParaRPr lang="en-US" altLang="zh-CN" sz="4000">
                <a:ea typeface="SimSun" panose="02010600030101010101" pitchFamily="2" charset="-122"/>
              </a:endParaRPr>
            </a:p>
          </p:txBody>
        </p:sp>
        <p:sp>
          <p:nvSpPr>
            <p:cNvPr id="37" name="Rectangle 36">
              <a:extLst>
                <a:ext uri="{FF2B5EF4-FFF2-40B4-BE49-F238E27FC236}">
                  <a16:creationId xmlns:a16="http://schemas.microsoft.com/office/drawing/2014/main" id="{7BD22EB2-7184-4721-AD22-D0058C0B73A9}"/>
                </a:ext>
              </a:extLst>
            </p:cNvPr>
            <p:cNvSpPr>
              <a:spLocks noChangeAspect="1" noChangeArrowheads="1"/>
            </p:cNvSpPr>
            <p:nvPr/>
          </p:nvSpPr>
          <p:spPr bwMode="auto">
            <a:xfrm>
              <a:off x="1995" y="2399"/>
              <a:ext cx="1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D</a:t>
              </a:r>
              <a:endParaRPr lang="en-US" altLang="zh-CN" sz="4000">
                <a:ea typeface="SimSun" panose="02010600030101010101" pitchFamily="2" charset="-122"/>
              </a:endParaRPr>
            </a:p>
          </p:txBody>
        </p:sp>
        <p:sp>
          <p:nvSpPr>
            <p:cNvPr id="38" name="Freeform 37">
              <a:extLst>
                <a:ext uri="{FF2B5EF4-FFF2-40B4-BE49-F238E27FC236}">
                  <a16:creationId xmlns:a16="http://schemas.microsoft.com/office/drawing/2014/main" id="{C4CACE24-2B34-4B75-AB3E-00757026E88D}"/>
                </a:ext>
              </a:extLst>
            </p:cNvPr>
            <p:cNvSpPr>
              <a:spLocks noChangeAspect="1"/>
            </p:cNvSpPr>
            <p:nvPr/>
          </p:nvSpPr>
          <p:spPr bwMode="auto">
            <a:xfrm>
              <a:off x="1153" y="2324"/>
              <a:ext cx="536" cy="421"/>
            </a:xfrm>
            <a:custGeom>
              <a:avLst/>
              <a:gdLst>
                <a:gd name="T0" fmla="*/ 13412 w 178"/>
                <a:gd name="T1" fmla="*/ 909561 h 140"/>
                <a:gd name="T2" fmla="*/ 134915 w 178"/>
                <a:gd name="T3" fmla="*/ 446567 h 140"/>
                <a:gd name="T4" fmla="*/ 20067 w 178"/>
                <a:gd name="T5" fmla="*/ 19958 h 140"/>
                <a:gd name="T6" fmla="*/ 6664 w 178"/>
                <a:gd name="T7" fmla="*/ 0 h 140"/>
                <a:gd name="T8" fmla="*/ 392942 w 178"/>
                <a:gd name="T9" fmla="*/ 0 h 140"/>
                <a:gd name="T10" fmla="*/ 1203281 w 178"/>
                <a:gd name="T11" fmla="*/ 453203 h 140"/>
                <a:gd name="T12" fmla="*/ 1196563 w 178"/>
                <a:gd name="T13" fmla="*/ 482953 h 140"/>
                <a:gd name="T14" fmla="*/ 392942 w 178"/>
                <a:gd name="T15" fmla="*/ 936157 h 140"/>
                <a:gd name="T16" fmla="*/ 0 w 178"/>
                <a:gd name="T17" fmla="*/ 936157 h 140"/>
                <a:gd name="T18" fmla="*/ 13412 w 178"/>
                <a:gd name="T19" fmla="*/ 909561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8"/>
                <a:gd name="T31" fmla="*/ 0 h 140"/>
                <a:gd name="T32" fmla="*/ 178 w 178"/>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8" h="140">
                  <a:moveTo>
                    <a:pt x="2" y="136"/>
                  </a:moveTo>
                  <a:cubicBezTo>
                    <a:pt x="13" y="115"/>
                    <a:pt x="20" y="91"/>
                    <a:pt x="20" y="67"/>
                  </a:cubicBezTo>
                  <a:cubicBezTo>
                    <a:pt x="20" y="45"/>
                    <a:pt x="14" y="23"/>
                    <a:pt x="3" y="3"/>
                  </a:cubicBezTo>
                  <a:cubicBezTo>
                    <a:pt x="1" y="0"/>
                    <a:pt x="1" y="0"/>
                    <a:pt x="1" y="0"/>
                  </a:cubicBezTo>
                  <a:cubicBezTo>
                    <a:pt x="58" y="0"/>
                    <a:pt x="58" y="0"/>
                    <a:pt x="58" y="0"/>
                  </a:cubicBezTo>
                  <a:cubicBezTo>
                    <a:pt x="107" y="0"/>
                    <a:pt x="152" y="26"/>
                    <a:pt x="178" y="68"/>
                  </a:cubicBezTo>
                  <a:cubicBezTo>
                    <a:pt x="177" y="72"/>
                    <a:pt x="177" y="72"/>
                    <a:pt x="177" y="72"/>
                  </a:cubicBezTo>
                  <a:cubicBezTo>
                    <a:pt x="152" y="114"/>
                    <a:pt x="107" y="140"/>
                    <a:pt x="58" y="140"/>
                  </a:cubicBezTo>
                  <a:cubicBezTo>
                    <a:pt x="0" y="140"/>
                    <a:pt x="0" y="140"/>
                    <a:pt x="0" y="140"/>
                  </a:cubicBezTo>
                  <a:lnTo>
                    <a:pt x="2" y="136"/>
                  </a:lnTo>
                  <a:close/>
                </a:path>
              </a:pathLst>
            </a:custGeom>
            <a:solidFill>
              <a:srgbClr val="FFFFFF"/>
            </a:solidFill>
            <a:ln w="31750" cap="flat">
              <a:solidFill>
                <a:srgbClr val="000000"/>
              </a:solidFill>
              <a:prstDash val="solid"/>
              <a:miter lim="800000"/>
              <a:headEnd/>
              <a:tailEnd/>
            </a:ln>
          </p:spPr>
          <p:txBody>
            <a:bodyPr/>
            <a:lstStyle/>
            <a:p>
              <a:endParaRPr lang="zh-CN" altLang="en-US"/>
            </a:p>
          </p:txBody>
        </p:sp>
        <p:sp>
          <p:nvSpPr>
            <p:cNvPr id="39" name="Freeform 38">
              <a:extLst>
                <a:ext uri="{FF2B5EF4-FFF2-40B4-BE49-F238E27FC236}">
                  <a16:creationId xmlns:a16="http://schemas.microsoft.com/office/drawing/2014/main" id="{BA3F575D-FFFC-4D2A-A8C6-14FC3D52B091}"/>
                </a:ext>
              </a:extLst>
            </p:cNvPr>
            <p:cNvSpPr>
              <a:spLocks noChangeAspect="1"/>
            </p:cNvSpPr>
            <p:nvPr/>
          </p:nvSpPr>
          <p:spPr bwMode="auto">
            <a:xfrm>
              <a:off x="810" y="2179"/>
              <a:ext cx="2119" cy="358"/>
            </a:xfrm>
            <a:custGeom>
              <a:avLst/>
              <a:gdLst>
                <a:gd name="T0" fmla="*/ 37049 w 1408"/>
                <a:gd name="T1" fmla="*/ 6245 h 238"/>
                <a:gd name="T2" fmla="*/ 37049 w 1408"/>
                <a:gd name="T3" fmla="*/ 0 h 238"/>
                <a:gd name="T4" fmla="*/ 0 w 1408"/>
                <a:gd name="T5" fmla="*/ 0 h 238"/>
                <a:gd name="T6" fmla="*/ 0 w 1408"/>
                <a:gd name="T7" fmla="*/ 4091 h 238"/>
                <a:gd name="T8" fmla="*/ 6724 w 1408"/>
                <a:gd name="T9" fmla="*/ 4091 h 238"/>
                <a:gd name="T10" fmla="*/ 0 60000 65536"/>
                <a:gd name="T11" fmla="*/ 0 60000 65536"/>
                <a:gd name="T12" fmla="*/ 0 60000 65536"/>
                <a:gd name="T13" fmla="*/ 0 60000 65536"/>
                <a:gd name="T14" fmla="*/ 0 60000 65536"/>
                <a:gd name="T15" fmla="*/ 0 w 1408"/>
                <a:gd name="T16" fmla="*/ 0 h 238"/>
                <a:gd name="T17" fmla="*/ 1408 w 1408"/>
                <a:gd name="T18" fmla="*/ 238 h 238"/>
              </a:gdLst>
              <a:ahLst/>
              <a:cxnLst>
                <a:cxn ang="T10">
                  <a:pos x="T0" y="T1"/>
                </a:cxn>
                <a:cxn ang="T11">
                  <a:pos x="T2" y="T3"/>
                </a:cxn>
                <a:cxn ang="T12">
                  <a:pos x="T4" y="T5"/>
                </a:cxn>
                <a:cxn ang="T13">
                  <a:pos x="T6" y="T7"/>
                </a:cxn>
                <a:cxn ang="T14">
                  <a:pos x="T8" y="T9"/>
                </a:cxn>
              </a:cxnLst>
              <a:rect l="T15" t="T16" r="T17" b="T18"/>
              <a:pathLst>
                <a:path w="1408" h="238">
                  <a:moveTo>
                    <a:pt x="1408" y="238"/>
                  </a:moveTo>
                  <a:lnTo>
                    <a:pt x="1408" y="0"/>
                  </a:lnTo>
                  <a:lnTo>
                    <a:pt x="0" y="0"/>
                  </a:lnTo>
                  <a:lnTo>
                    <a:pt x="0" y="156"/>
                  </a:lnTo>
                  <a:lnTo>
                    <a:pt x="256" y="156"/>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Oval 39">
              <a:extLst>
                <a:ext uri="{FF2B5EF4-FFF2-40B4-BE49-F238E27FC236}">
                  <a16:creationId xmlns:a16="http://schemas.microsoft.com/office/drawing/2014/main" id="{82E3646C-5C7D-457E-A92A-53D28ABE73D2}"/>
                </a:ext>
              </a:extLst>
            </p:cNvPr>
            <p:cNvSpPr>
              <a:spLocks noChangeAspect="1" noChangeArrowheads="1"/>
            </p:cNvSpPr>
            <p:nvPr/>
          </p:nvSpPr>
          <p:spPr bwMode="auto">
            <a:xfrm>
              <a:off x="2884" y="2492"/>
              <a:ext cx="91" cy="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endParaRPr lang="zh-CN" altLang="en-US">
                <a:ea typeface="SimSun" panose="02010600030101010101" pitchFamily="2" charset="-122"/>
              </a:endParaRPr>
            </a:p>
          </p:txBody>
        </p:sp>
        <p:sp>
          <p:nvSpPr>
            <p:cNvPr id="41" name="Freeform 40">
              <a:extLst>
                <a:ext uri="{FF2B5EF4-FFF2-40B4-BE49-F238E27FC236}">
                  <a16:creationId xmlns:a16="http://schemas.microsoft.com/office/drawing/2014/main" id="{9E31790E-B6D0-4435-8AE5-FC951BA64285}"/>
                </a:ext>
              </a:extLst>
            </p:cNvPr>
            <p:cNvSpPr>
              <a:spLocks noChangeAspect="1"/>
            </p:cNvSpPr>
            <p:nvPr/>
          </p:nvSpPr>
          <p:spPr bwMode="auto">
            <a:xfrm>
              <a:off x="1069" y="2333"/>
              <a:ext cx="54" cy="400"/>
            </a:xfrm>
            <a:custGeom>
              <a:avLst/>
              <a:gdLst>
                <a:gd name="T0" fmla="*/ 0 w 18"/>
                <a:gd name="T1" fmla="*/ 890235 h 133"/>
                <a:gd name="T2" fmla="*/ 118098 w 18"/>
                <a:gd name="T3" fmla="*/ 426905 h 133"/>
                <a:gd name="T4" fmla="*/ 6561 w 18"/>
                <a:gd name="T5" fmla="*/ 0 h 133"/>
                <a:gd name="T6" fmla="*/ 0 60000 65536"/>
                <a:gd name="T7" fmla="*/ 0 60000 65536"/>
                <a:gd name="T8" fmla="*/ 0 60000 65536"/>
                <a:gd name="T9" fmla="*/ 0 w 18"/>
                <a:gd name="T10" fmla="*/ 0 h 133"/>
                <a:gd name="T11" fmla="*/ 18 w 18"/>
                <a:gd name="T12" fmla="*/ 133 h 133"/>
              </a:gdLst>
              <a:ahLst/>
              <a:cxnLst>
                <a:cxn ang="T6">
                  <a:pos x="T0" y="T1"/>
                </a:cxn>
                <a:cxn ang="T7">
                  <a:pos x="T2" y="T3"/>
                </a:cxn>
                <a:cxn ang="T8">
                  <a:pos x="T4" y="T5"/>
                </a:cxn>
              </a:cxnLst>
              <a:rect l="T9" t="T10" r="T11" b="T12"/>
              <a:pathLst>
                <a:path w="18" h="133">
                  <a:moveTo>
                    <a:pt x="0" y="133"/>
                  </a:moveTo>
                  <a:cubicBezTo>
                    <a:pt x="11" y="112"/>
                    <a:pt x="18" y="88"/>
                    <a:pt x="18" y="64"/>
                  </a:cubicBezTo>
                  <a:cubicBezTo>
                    <a:pt x="18" y="42"/>
                    <a:pt x="12" y="20"/>
                    <a:pt x="1" y="0"/>
                  </a:cubicBezTo>
                </a:path>
              </a:pathLst>
            </a:custGeom>
            <a:noFill/>
            <a:ln w="317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Line 41">
              <a:extLst>
                <a:ext uri="{FF2B5EF4-FFF2-40B4-BE49-F238E27FC236}">
                  <a16:creationId xmlns:a16="http://schemas.microsoft.com/office/drawing/2014/main" id="{4414EC66-CBE9-459E-807C-A4438814974D}"/>
                </a:ext>
              </a:extLst>
            </p:cNvPr>
            <p:cNvSpPr>
              <a:spLocks noChangeAspect="1" noChangeShapeType="1"/>
            </p:cNvSpPr>
            <p:nvPr/>
          </p:nvSpPr>
          <p:spPr bwMode="auto">
            <a:xfrm>
              <a:off x="804" y="2658"/>
              <a:ext cx="385" cy="1"/>
            </a:xfrm>
            <a:prstGeom prst="line">
              <a:avLst/>
            </a:prstGeom>
            <a:noFill/>
            <a:ln w="1587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Rectangle 42">
              <a:extLst>
                <a:ext uri="{FF2B5EF4-FFF2-40B4-BE49-F238E27FC236}">
                  <a16:creationId xmlns:a16="http://schemas.microsoft.com/office/drawing/2014/main" id="{BAE13B2F-CAB4-46F5-A24F-40A073D111D9}"/>
                </a:ext>
              </a:extLst>
            </p:cNvPr>
            <p:cNvSpPr>
              <a:spLocks noChangeAspect="1" noChangeArrowheads="1"/>
            </p:cNvSpPr>
            <p:nvPr/>
          </p:nvSpPr>
          <p:spPr bwMode="auto">
            <a:xfrm>
              <a:off x="585" y="2520"/>
              <a:ext cx="14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T</a:t>
              </a:r>
              <a:endParaRPr lang="en-US" altLang="zh-CN" sz="4000">
                <a:ea typeface="SimSun" panose="02010600030101010101" pitchFamily="2" charset="-122"/>
              </a:endParaRPr>
            </a:p>
          </p:txBody>
        </p:sp>
        <p:sp>
          <p:nvSpPr>
            <p:cNvPr id="44" name="Line 43">
              <a:extLst>
                <a:ext uri="{FF2B5EF4-FFF2-40B4-BE49-F238E27FC236}">
                  <a16:creationId xmlns:a16="http://schemas.microsoft.com/office/drawing/2014/main" id="{7E9C736E-7EAC-4B48-94AC-8034D3B1D216}"/>
                </a:ext>
              </a:extLst>
            </p:cNvPr>
            <p:cNvSpPr>
              <a:spLocks noChangeAspect="1" noChangeShapeType="1"/>
            </p:cNvSpPr>
            <p:nvPr/>
          </p:nvSpPr>
          <p:spPr bwMode="auto">
            <a:xfrm flipH="1">
              <a:off x="1936" y="3110"/>
              <a:ext cx="177" cy="75"/>
            </a:xfrm>
            <a:prstGeom prst="line">
              <a:avLst/>
            </a:prstGeom>
            <a:noFill/>
            <a:ln w="31750">
              <a:solidFill>
                <a:srgbClr val="1DA3C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44">
              <a:extLst>
                <a:ext uri="{FF2B5EF4-FFF2-40B4-BE49-F238E27FC236}">
                  <a16:creationId xmlns:a16="http://schemas.microsoft.com/office/drawing/2014/main" id="{FC77C6C6-C9C1-46B0-93A0-BCEB645B3AE8}"/>
                </a:ext>
              </a:extLst>
            </p:cNvPr>
            <p:cNvSpPr>
              <a:spLocks noChangeAspect="1" noChangeShapeType="1"/>
            </p:cNvSpPr>
            <p:nvPr/>
          </p:nvSpPr>
          <p:spPr bwMode="auto">
            <a:xfrm>
              <a:off x="1933" y="3049"/>
              <a:ext cx="180" cy="61"/>
            </a:xfrm>
            <a:prstGeom prst="line">
              <a:avLst/>
            </a:prstGeom>
            <a:noFill/>
            <a:ln w="31750">
              <a:solidFill>
                <a:srgbClr val="1DA3C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6" name="Group 50">
            <a:extLst>
              <a:ext uri="{FF2B5EF4-FFF2-40B4-BE49-F238E27FC236}">
                <a16:creationId xmlns:a16="http://schemas.microsoft.com/office/drawing/2014/main" id="{9B31DE4C-8AEC-4761-98D7-25635EBC58C1}"/>
              </a:ext>
            </a:extLst>
          </p:cNvPr>
          <p:cNvGrpSpPr>
            <a:grpSpLocks/>
          </p:cNvGrpSpPr>
          <p:nvPr/>
        </p:nvGrpSpPr>
        <p:grpSpPr bwMode="auto">
          <a:xfrm>
            <a:off x="6092825" y="3459163"/>
            <a:ext cx="2266950" cy="2406650"/>
            <a:chOff x="3481" y="1235"/>
            <a:chExt cx="1428" cy="1516"/>
          </a:xfrm>
        </p:grpSpPr>
        <p:sp>
          <p:nvSpPr>
            <p:cNvPr id="47" name="Rectangle 45">
              <a:extLst>
                <a:ext uri="{FF2B5EF4-FFF2-40B4-BE49-F238E27FC236}">
                  <a16:creationId xmlns:a16="http://schemas.microsoft.com/office/drawing/2014/main" id="{04B9399D-D250-4DED-9FE9-B2770E3FB524}"/>
                </a:ext>
              </a:extLst>
            </p:cNvPr>
            <p:cNvSpPr>
              <a:spLocks noChangeAspect="1" noChangeArrowheads="1"/>
            </p:cNvSpPr>
            <p:nvPr/>
          </p:nvSpPr>
          <p:spPr bwMode="auto">
            <a:xfrm>
              <a:off x="3768" y="1427"/>
              <a:ext cx="1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T</a:t>
              </a:r>
              <a:endParaRPr lang="en-US" altLang="zh-CN" sz="4000">
                <a:ea typeface="SimSun" panose="02010600030101010101" pitchFamily="2" charset="-122"/>
              </a:endParaRPr>
            </a:p>
          </p:txBody>
        </p:sp>
        <p:sp>
          <p:nvSpPr>
            <p:cNvPr id="48" name="Rectangle 46">
              <a:extLst>
                <a:ext uri="{FF2B5EF4-FFF2-40B4-BE49-F238E27FC236}">
                  <a16:creationId xmlns:a16="http://schemas.microsoft.com/office/drawing/2014/main" id="{B81CC3B6-5E99-45B2-8755-79619780B34D}"/>
                </a:ext>
              </a:extLst>
            </p:cNvPr>
            <p:cNvSpPr>
              <a:spLocks noChangeAspect="1" noChangeArrowheads="1"/>
            </p:cNvSpPr>
            <p:nvPr/>
          </p:nvSpPr>
          <p:spPr bwMode="auto">
            <a:xfrm>
              <a:off x="4035" y="2262"/>
              <a:ext cx="16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u="sng" baseline="-25000">
                  <a:solidFill>
                    <a:schemeClr val="tx1"/>
                  </a:solidFill>
                  <a:latin typeface="Times New Roman" panose="02020603050405020304" pitchFamily="18" charset="0"/>
                </a:defRPr>
              </a:lvl1pPr>
              <a:lvl2pPr marL="742950" indent="-285750">
                <a:defRPr sz="1400" u="sng" baseline="-25000">
                  <a:solidFill>
                    <a:schemeClr val="tx1"/>
                  </a:solidFill>
                  <a:latin typeface="Times New Roman" panose="02020603050405020304" pitchFamily="18" charset="0"/>
                </a:defRPr>
              </a:lvl2pPr>
              <a:lvl3pPr marL="1143000" indent="-228600">
                <a:defRPr sz="1400" u="sng" baseline="-25000">
                  <a:solidFill>
                    <a:schemeClr val="tx1"/>
                  </a:solidFill>
                  <a:latin typeface="Times New Roman" panose="02020603050405020304" pitchFamily="18" charset="0"/>
                </a:defRPr>
              </a:lvl3pPr>
              <a:lvl4pPr marL="1600200" indent="-228600">
                <a:defRPr sz="1400" u="sng" baseline="-25000">
                  <a:solidFill>
                    <a:schemeClr val="tx1"/>
                  </a:solidFill>
                  <a:latin typeface="Times New Roman" panose="02020603050405020304" pitchFamily="18" charset="0"/>
                </a:defRPr>
              </a:lvl4pPr>
              <a:lvl5pPr marL="2057400" indent="-228600">
                <a:defRPr sz="14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u="sng" baseline="-25000">
                  <a:solidFill>
                    <a:schemeClr val="tx1"/>
                  </a:solidFill>
                  <a:latin typeface="Times New Roman" panose="02020603050405020304" pitchFamily="18" charset="0"/>
                </a:defRPr>
              </a:lvl9pPr>
            </a:lstStyle>
            <a:p>
              <a:r>
                <a:rPr lang="en-US" altLang="zh-CN" sz="2800" u="none" baseline="0">
                  <a:solidFill>
                    <a:srgbClr val="231F20"/>
                  </a:solidFill>
                  <a:latin typeface="TimesTen" pitchFamily="18" charset="0"/>
                  <a:ea typeface="SimSun" panose="02010600030101010101" pitchFamily="2" charset="-122"/>
                </a:rPr>
                <a:t>C</a:t>
              </a:r>
              <a:endParaRPr lang="en-US" altLang="zh-CN" sz="4000">
                <a:ea typeface="SimSun" panose="02010600030101010101" pitchFamily="2" charset="-122"/>
              </a:endParaRPr>
            </a:p>
          </p:txBody>
        </p:sp>
        <p:sp>
          <p:nvSpPr>
            <p:cNvPr id="49" name="Freeform 47">
              <a:extLst>
                <a:ext uri="{FF2B5EF4-FFF2-40B4-BE49-F238E27FC236}">
                  <a16:creationId xmlns:a16="http://schemas.microsoft.com/office/drawing/2014/main" id="{CEB93826-3DDA-47CE-BEAD-E9B2B59EA9D8}"/>
                </a:ext>
              </a:extLst>
            </p:cNvPr>
            <p:cNvSpPr>
              <a:spLocks noChangeAspect="1" noEditPoints="1"/>
            </p:cNvSpPr>
            <p:nvPr/>
          </p:nvSpPr>
          <p:spPr bwMode="auto">
            <a:xfrm>
              <a:off x="3481" y="1560"/>
              <a:ext cx="1428" cy="834"/>
            </a:xfrm>
            <a:custGeom>
              <a:avLst/>
              <a:gdLst>
                <a:gd name="T0" fmla="*/ 0 w 712"/>
                <a:gd name="T1" fmla="*/ 108556 h 416"/>
                <a:gd name="T2" fmla="*/ 28303 w 712"/>
                <a:gd name="T3" fmla="*/ 108556 h 416"/>
                <a:gd name="T4" fmla="*/ 0 w 712"/>
                <a:gd name="T5" fmla="*/ 0 h 416"/>
                <a:gd name="T6" fmla="*/ 28303 w 712"/>
                <a:gd name="T7" fmla="*/ 0 h 416"/>
                <a:gd name="T8" fmla="*/ 158101 w 712"/>
                <a:gd name="T9" fmla="*/ 0 h 416"/>
                <a:gd name="T10" fmla="*/ 186402 w 712"/>
                <a:gd name="T11" fmla="*/ 0 h 416"/>
                <a:gd name="T12" fmla="*/ 0 60000 65536"/>
                <a:gd name="T13" fmla="*/ 0 60000 65536"/>
                <a:gd name="T14" fmla="*/ 0 60000 65536"/>
                <a:gd name="T15" fmla="*/ 0 60000 65536"/>
                <a:gd name="T16" fmla="*/ 0 60000 65536"/>
                <a:gd name="T17" fmla="*/ 0 60000 65536"/>
                <a:gd name="T18" fmla="*/ 0 w 712"/>
                <a:gd name="T19" fmla="*/ 0 h 416"/>
                <a:gd name="T20" fmla="*/ 712 w 712"/>
                <a:gd name="T21" fmla="*/ 416 h 416"/>
              </a:gdLst>
              <a:ahLst/>
              <a:cxnLst>
                <a:cxn ang="T12">
                  <a:pos x="T0" y="T1"/>
                </a:cxn>
                <a:cxn ang="T13">
                  <a:pos x="T2" y="T3"/>
                </a:cxn>
                <a:cxn ang="T14">
                  <a:pos x="T4" y="T5"/>
                </a:cxn>
                <a:cxn ang="T15">
                  <a:pos x="T6" y="T7"/>
                </a:cxn>
                <a:cxn ang="T16">
                  <a:pos x="T8" y="T9"/>
                </a:cxn>
                <a:cxn ang="T17">
                  <a:pos x="T10" y="T11"/>
                </a:cxn>
              </a:cxnLst>
              <a:rect l="T18" t="T19" r="T20" b="T21"/>
              <a:pathLst>
                <a:path w="712" h="416">
                  <a:moveTo>
                    <a:pt x="0" y="416"/>
                  </a:moveTo>
                  <a:lnTo>
                    <a:pt x="108" y="416"/>
                  </a:lnTo>
                  <a:moveTo>
                    <a:pt x="0" y="0"/>
                  </a:moveTo>
                  <a:lnTo>
                    <a:pt x="108" y="0"/>
                  </a:lnTo>
                  <a:moveTo>
                    <a:pt x="604" y="0"/>
                  </a:moveTo>
                  <a:lnTo>
                    <a:pt x="712" y="0"/>
                  </a:lnTo>
                </a:path>
              </a:pathLst>
            </a:custGeom>
            <a:noFill/>
            <a:ln w="15875" cap="flat">
              <a:solidFill>
                <a:srgbClr val="231F2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Freeform 48">
              <a:extLst>
                <a:ext uri="{FF2B5EF4-FFF2-40B4-BE49-F238E27FC236}">
                  <a16:creationId xmlns:a16="http://schemas.microsoft.com/office/drawing/2014/main" id="{BE1E7926-1DC3-4529-9B77-8B5A4525AB67}"/>
                </a:ext>
              </a:extLst>
            </p:cNvPr>
            <p:cNvSpPr>
              <a:spLocks noChangeAspect="1" noEditPoints="1"/>
            </p:cNvSpPr>
            <p:nvPr/>
          </p:nvSpPr>
          <p:spPr bwMode="auto">
            <a:xfrm>
              <a:off x="3682" y="1235"/>
              <a:ext cx="1211" cy="1516"/>
            </a:xfrm>
            <a:custGeom>
              <a:avLst/>
              <a:gdLst>
                <a:gd name="T0" fmla="*/ 66473 w 302"/>
                <a:gd name="T1" fmla="*/ 0 h 378"/>
                <a:gd name="T2" fmla="*/ 66473 w 302"/>
                <a:gd name="T3" fmla="*/ 25301242 h 378"/>
                <a:gd name="T4" fmla="*/ 16704582 w 302"/>
                <a:gd name="T5" fmla="*/ 25301242 h 378"/>
                <a:gd name="T6" fmla="*/ 16704582 w 302"/>
                <a:gd name="T7" fmla="*/ 0 h 378"/>
                <a:gd name="T8" fmla="*/ 66473 w 302"/>
                <a:gd name="T9" fmla="*/ 0 h 378"/>
                <a:gd name="T10" fmla="*/ 20188060 w 302"/>
                <a:gd name="T11" fmla="*/ 19542383 h 378"/>
                <a:gd name="T12" fmla="*/ 18520914 w 302"/>
                <a:gd name="T13" fmla="*/ 21210901 h 378"/>
                <a:gd name="T14" fmla="*/ 16853784 w 302"/>
                <a:gd name="T15" fmla="*/ 19542383 h 378"/>
                <a:gd name="T16" fmla="*/ 18520914 w 302"/>
                <a:gd name="T17" fmla="*/ 17872878 h 378"/>
                <a:gd name="T18" fmla="*/ 20188060 w 302"/>
                <a:gd name="T19" fmla="*/ 19542383 h 378"/>
                <a:gd name="T20" fmla="*/ 0 w 302"/>
                <a:gd name="T21" fmla="*/ 18073118 h 378"/>
                <a:gd name="T22" fmla="*/ 4082810 w 302"/>
                <a:gd name="T23" fmla="*/ 19408654 h 378"/>
                <a:gd name="T24" fmla="*/ 66473 w 302"/>
                <a:gd name="T25" fmla="*/ 21010617 h 3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2"/>
                <a:gd name="T40" fmla="*/ 0 h 378"/>
                <a:gd name="T41" fmla="*/ 302 w 302"/>
                <a:gd name="T42" fmla="*/ 378 h 3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2" h="378">
                  <a:moveTo>
                    <a:pt x="1" y="0"/>
                  </a:moveTo>
                  <a:cubicBezTo>
                    <a:pt x="1" y="378"/>
                    <a:pt x="1" y="378"/>
                    <a:pt x="1" y="378"/>
                  </a:cubicBezTo>
                  <a:cubicBezTo>
                    <a:pt x="250" y="378"/>
                    <a:pt x="250" y="378"/>
                    <a:pt x="250" y="378"/>
                  </a:cubicBezTo>
                  <a:cubicBezTo>
                    <a:pt x="250" y="0"/>
                    <a:pt x="250" y="0"/>
                    <a:pt x="250" y="0"/>
                  </a:cubicBezTo>
                  <a:cubicBezTo>
                    <a:pt x="1" y="0"/>
                    <a:pt x="1" y="0"/>
                    <a:pt x="1" y="0"/>
                  </a:cubicBezTo>
                  <a:moveTo>
                    <a:pt x="302" y="292"/>
                  </a:moveTo>
                  <a:cubicBezTo>
                    <a:pt x="302" y="306"/>
                    <a:pt x="290" y="317"/>
                    <a:pt x="277" y="317"/>
                  </a:cubicBezTo>
                  <a:cubicBezTo>
                    <a:pt x="263" y="317"/>
                    <a:pt x="252" y="306"/>
                    <a:pt x="252" y="292"/>
                  </a:cubicBezTo>
                  <a:cubicBezTo>
                    <a:pt x="252" y="278"/>
                    <a:pt x="263" y="267"/>
                    <a:pt x="277" y="267"/>
                  </a:cubicBezTo>
                  <a:cubicBezTo>
                    <a:pt x="290" y="267"/>
                    <a:pt x="302" y="278"/>
                    <a:pt x="302" y="292"/>
                  </a:cubicBezTo>
                  <a:moveTo>
                    <a:pt x="0" y="270"/>
                  </a:moveTo>
                  <a:cubicBezTo>
                    <a:pt x="61" y="290"/>
                    <a:pt x="61" y="290"/>
                    <a:pt x="61" y="290"/>
                  </a:cubicBezTo>
                  <a:cubicBezTo>
                    <a:pt x="1" y="314"/>
                    <a:pt x="1" y="314"/>
                    <a:pt x="1" y="314"/>
                  </a:cubicBezTo>
                </a:path>
              </a:pathLst>
            </a:custGeom>
            <a:noFill/>
            <a:ln w="31750" cap="flat">
              <a:solidFill>
                <a:srgbClr val="1DA3C9"/>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0679462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Sequential Circuits</a:t>
            </a:r>
          </a:p>
        </p:txBody>
      </p:sp>
      <p:sp>
        <p:nvSpPr>
          <p:cNvPr id="3" name="Content Placeholder 2"/>
          <p:cNvSpPr>
            <a:spLocks noGrp="1"/>
          </p:cNvSpPr>
          <p:nvPr>
            <p:ph idx="1"/>
          </p:nvPr>
        </p:nvSpPr>
        <p:spPr>
          <a:xfrm>
            <a:off x="472742" y="1188814"/>
            <a:ext cx="8041582" cy="5648646"/>
          </a:xfrm>
        </p:spPr>
        <p:txBody>
          <a:bodyPr/>
          <a:lstStyle/>
          <a:p>
            <a:r>
              <a:rPr lang="en-US" altLang="zh-CN" sz="2400"/>
              <a:t>Sequential circuits consist of combinational logic as well as storage elements (used to store certain circuit states). </a:t>
            </a:r>
          </a:p>
          <a:p>
            <a:r>
              <a:rPr lang="en-US" altLang="zh-CN" sz="2400"/>
              <a:t>Outputs depend on BOTH current input values and previous input values (kept in the storage elements).</a:t>
            </a:r>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a:p>
            <a:r>
              <a:rPr lang="en-US" altLang="zh-CN" sz="2400"/>
              <a:t>State:  all the information about a circuit necessary to explain its future behavior</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a:t>
            </a:fld>
            <a:endParaRPr lang="en-US" altLang="zh-CN" sz="1600"/>
          </a:p>
        </p:txBody>
      </p:sp>
      <p:grpSp>
        <p:nvGrpSpPr>
          <p:cNvPr id="74" name="组合 73">
            <a:extLst>
              <a:ext uri="{FF2B5EF4-FFF2-40B4-BE49-F238E27FC236}">
                <a16:creationId xmlns:a16="http://schemas.microsoft.com/office/drawing/2014/main" id="{4C56A2B6-C84E-4341-8FFF-A133B759ADE3}"/>
              </a:ext>
            </a:extLst>
          </p:cNvPr>
          <p:cNvGrpSpPr/>
          <p:nvPr/>
        </p:nvGrpSpPr>
        <p:grpSpPr>
          <a:xfrm>
            <a:off x="848150" y="3014975"/>
            <a:ext cx="7131092" cy="2208161"/>
            <a:chOff x="946734" y="3926246"/>
            <a:chExt cx="7131092" cy="2208161"/>
          </a:xfrm>
        </p:grpSpPr>
        <p:sp>
          <p:nvSpPr>
            <p:cNvPr id="75" name="Rectangle 11">
              <a:extLst>
                <a:ext uri="{FF2B5EF4-FFF2-40B4-BE49-F238E27FC236}">
                  <a16:creationId xmlns:a16="http://schemas.microsoft.com/office/drawing/2014/main" id="{9E2456B6-D3BF-4164-91CA-1BA70AED3A5E}"/>
                </a:ext>
              </a:extLst>
            </p:cNvPr>
            <p:cNvSpPr>
              <a:spLocks noChangeArrowheads="1"/>
            </p:cNvSpPr>
            <p:nvPr/>
          </p:nvSpPr>
          <p:spPr bwMode="auto">
            <a:xfrm>
              <a:off x="2684192" y="4166157"/>
              <a:ext cx="1981200" cy="990600"/>
            </a:xfrm>
            <a:prstGeom prst="rect">
              <a:avLst/>
            </a:prstGeom>
            <a:solidFill>
              <a:srgbClr val="4F81BD"/>
            </a:solidFill>
            <a:ln w="9525">
              <a:solidFill>
                <a:sysClr val="windowText" lastClr="000000"/>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Combinational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Circuit</a:t>
              </a:r>
            </a:p>
          </p:txBody>
        </p:sp>
        <p:sp>
          <p:nvSpPr>
            <p:cNvPr id="76" name="Line 12">
              <a:extLst>
                <a:ext uri="{FF2B5EF4-FFF2-40B4-BE49-F238E27FC236}">
                  <a16:creationId xmlns:a16="http://schemas.microsoft.com/office/drawing/2014/main" id="{F3ECD0E1-455B-40AA-90D7-DCA87D8B6246}"/>
                </a:ext>
              </a:extLst>
            </p:cNvPr>
            <p:cNvSpPr>
              <a:spLocks noChangeShapeType="1"/>
            </p:cNvSpPr>
            <p:nvPr/>
          </p:nvSpPr>
          <p:spPr bwMode="auto">
            <a:xfrm>
              <a:off x="1998392" y="4394757"/>
              <a:ext cx="685800"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77" name="Line 13">
              <a:extLst>
                <a:ext uri="{FF2B5EF4-FFF2-40B4-BE49-F238E27FC236}">
                  <a16:creationId xmlns:a16="http://schemas.microsoft.com/office/drawing/2014/main" id="{65F1B546-C8D7-4CDF-86C5-217C744DEFD7}"/>
                </a:ext>
              </a:extLst>
            </p:cNvPr>
            <p:cNvSpPr>
              <a:spLocks noChangeShapeType="1"/>
            </p:cNvSpPr>
            <p:nvPr/>
          </p:nvSpPr>
          <p:spPr bwMode="auto">
            <a:xfrm flipV="1">
              <a:off x="4665392" y="4387911"/>
              <a:ext cx="3352800" cy="6846"/>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78" name="Text Box 16">
              <a:extLst>
                <a:ext uri="{FF2B5EF4-FFF2-40B4-BE49-F238E27FC236}">
                  <a16:creationId xmlns:a16="http://schemas.microsoft.com/office/drawing/2014/main" id="{81BD2A3A-3DA0-4178-A790-58A9B0D674C4}"/>
                </a:ext>
              </a:extLst>
            </p:cNvPr>
            <p:cNvSpPr txBox="1">
              <a:spLocks noChangeArrowheads="1"/>
            </p:cNvSpPr>
            <p:nvPr/>
          </p:nvSpPr>
          <p:spPr bwMode="auto">
            <a:xfrm>
              <a:off x="946734" y="3928331"/>
              <a:ext cx="13667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a:solidFill>
                    <a:prstClr val="black"/>
                  </a:solidFill>
                  <a:latin typeface="+mn-lt"/>
                  <a:ea typeface="宋体" panose="02010600030101010101" pitchFamily="2" charset="-122"/>
                </a:rPr>
                <a:t>n-inputs</a:t>
              </a:r>
            </a:p>
          </p:txBody>
        </p:sp>
        <p:sp>
          <p:nvSpPr>
            <p:cNvPr id="79" name="Text Box 17">
              <a:extLst>
                <a:ext uri="{FF2B5EF4-FFF2-40B4-BE49-F238E27FC236}">
                  <a16:creationId xmlns:a16="http://schemas.microsoft.com/office/drawing/2014/main" id="{A3BCE73B-03B6-490F-9B27-C4FB02D0CA47}"/>
                </a:ext>
              </a:extLst>
            </p:cNvPr>
            <p:cNvSpPr txBox="1">
              <a:spLocks noChangeArrowheads="1"/>
            </p:cNvSpPr>
            <p:nvPr/>
          </p:nvSpPr>
          <p:spPr bwMode="auto">
            <a:xfrm>
              <a:off x="6586390" y="3926246"/>
              <a:ext cx="1431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a:solidFill>
                    <a:prstClr val="black"/>
                  </a:solidFill>
                  <a:latin typeface="+mn-lt"/>
                  <a:ea typeface="宋体" panose="02010600030101010101" pitchFamily="2" charset="-122"/>
                </a:rPr>
                <a:t>m-outputs</a:t>
              </a:r>
            </a:p>
          </p:txBody>
        </p:sp>
        <p:sp>
          <p:nvSpPr>
            <p:cNvPr id="80" name="Rectangle 18">
              <a:extLst>
                <a:ext uri="{FF2B5EF4-FFF2-40B4-BE49-F238E27FC236}">
                  <a16:creationId xmlns:a16="http://schemas.microsoft.com/office/drawing/2014/main" id="{CF258B16-839B-403D-AD32-371441E8FA7D}"/>
                </a:ext>
              </a:extLst>
            </p:cNvPr>
            <p:cNvSpPr>
              <a:spLocks noChangeArrowheads="1"/>
            </p:cNvSpPr>
            <p:nvPr/>
          </p:nvSpPr>
          <p:spPr bwMode="auto">
            <a:xfrm>
              <a:off x="6117759" y="4623357"/>
              <a:ext cx="1524000" cy="609600"/>
            </a:xfrm>
            <a:prstGeom prst="rect">
              <a:avLst/>
            </a:prstGeom>
            <a:solidFill>
              <a:srgbClr val="4F81BD"/>
            </a:solidFill>
            <a:ln w="9525">
              <a:solidFill>
                <a:sysClr val="windowText" lastClr="000000"/>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marL="0" marR="0" lvl="0" indent="0" algn="ctr" defTabSz="914400" eaLnBrk="1" fontAlgn="auto" latinLnBrk="0" hangingPunct="1">
                <a:lnSpc>
                  <a:spcPct val="7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Storage</a:t>
              </a:r>
            </a:p>
            <a:p>
              <a:pPr marL="0" marR="0" lvl="0" indent="0" algn="ctr" defTabSz="914400" eaLnBrk="1" fontAlgn="auto" latinLnBrk="0" hangingPunct="1">
                <a:lnSpc>
                  <a:spcPct val="7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Elements</a:t>
              </a:r>
            </a:p>
          </p:txBody>
        </p:sp>
        <p:sp>
          <p:nvSpPr>
            <p:cNvPr id="81" name="Line 19">
              <a:extLst>
                <a:ext uri="{FF2B5EF4-FFF2-40B4-BE49-F238E27FC236}">
                  <a16:creationId xmlns:a16="http://schemas.microsoft.com/office/drawing/2014/main" id="{49554209-420B-412E-BFA9-E582CC9C48E8}"/>
                </a:ext>
              </a:extLst>
            </p:cNvPr>
            <p:cNvSpPr>
              <a:spLocks noChangeShapeType="1"/>
            </p:cNvSpPr>
            <p:nvPr/>
          </p:nvSpPr>
          <p:spPr bwMode="auto">
            <a:xfrm>
              <a:off x="4665392" y="4928157"/>
              <a:ext cx="1452367"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82" name="Line 20">
              <a:extLst>
                <a:ext uri="{FF2B5EF4-FFF2-40B4-BE49-F238E27FC236}">
                  <a16:creationId xmlns:a16="http://schemas.microsoft.com/office/drawing/2014/main" id="{55B8CBEB-7D25-4E39-AD9B-7EDCA3E27A71}"/>
                </a:ext>
              </a:extLst>
            </p:cNvPr>
            <p:cNvSpPr>
              <a:spLocks noChangeShapeType="1"/>
            </p:cNvSpPr>
            <p:nvPr/>
          </p:nvSpPr>
          <p:spPr bwMode="auto">
            <a:xfrm flipV="1">
              <a:off x="7641760" y="4928157"/>
              <a:ext cx="436064" cy="6832"/>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83" name="Line 21">
              <a:extLst>
                <a:ext uri="{FF2B5EF4-FFF2-40B4-BE49-F238E27FC236}">
                  <a16:creationId xmlns:a16="http://schemas.microsoft.com/office/drawing/2014/main" id="{7C786F32-3314-4059-9C51-32FBDEFC3108}"/>
                </a:ext>
              </a:extLst>
            </p:cNvPr>
            <p:cNvSpPr>
              <a:spLocks noChangeShapeType="1"/>
            </p:cNvSpPr>
            <p:nvPr/>
          </p:nvSpPr>
          <p:spPr bwMode="auto">
            <a:xfrm>
              <a:off x="8077826" y="4921311"/>
              <a:ext cx="0" cy="76200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84" name="Line 22">
              <a:extLst>
                <a:ext uri="{FF2B5EF4-FFF2-40B4-BE49-F238E27FC236}">
                  <a16:creationId xmlns:a16="http://schemas.microsoft.com/office/drawing/2014/main" id="{0FAB945F-2656-4A55-A75E-A91657BE6C0E}"/>
                </a:ext>
              </a:extLst>
            </p:cNvPr>
            <p:cNvSpPr>
              <a:spLocks noChangeShapeType="1"/>
            </p:cNvSpPr>
            <p:nvPr/>
          </p:nvSpPr>
          <p:spPr bwMode="auto">
            <a:xfrm flipH="1">
              <a:off x="1922192" y="5690157"/>
              <a:ext cx="6155634" cy="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85" name="Line 23">
              <a:extLst>
                <a:ext uri="{FF2B5EF4-FFF2-40B4-BE49-F238E27FC236}">
                  <a16:creationId xmlns:a16="http://schemas.microsoft.com/office/drawing/2014/main" id="{BC6442E3-666F-483F-8291-C4E44E1E5DB9}"/>
                </a:ext>
              </a:extLst>
            </p:cNvPr>
            <p:cNvSpPr>
              <a:spLocks noChangeShapeType="1"/>
            </p:cNvSpPr>
            <p:nvPr/>
          </p:nvSpPr>
          <p:spPr bwMode="auto">
            <a:xfrm flipV="1">
              <a:off x="1922192" y="4928157"/>
              <a:ext cx="0" cy="76200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86" name="Line 24">
              <a:extLst>
                <a:ext uri="{FF2B5EF4-FFF2-40B4-BE49-F238E27FC236}">
                  <a16:creationId xmlns:a16="http://schemas.microsoft.com/office/drawing/2014/main" id="{7A4A329C-C13F-4A1F-85DE-04503E55F622}"/>
                </a:ext>
              </a:extLst>
            </p:cNvPr>
            <p:cNvSpPr>
              <a:spLocks noChangeShapeType="1"/>
            </p:cNvSpPr>
            <p:nvPr/>
          </p:nvSpPr>
          <p:spPr bwMode="auto">
            <a:xfrm>
              <a:off x="1922192" y="4928157"/>
              <a:ext cx="762000"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87" name="Text Box 25">
              <a:extLst>
                <a:ext uri="{FF2B5EF4-FFF2-40B4-BE49-F238E27FC236}">
                  <a16:creationId xmlns:a16="http://schemas.microsoft.com/office/drawing/2014/main" id="{5BAC55F8-D5A7-435F-BEDB-D9E4C9DE2253}"/>
                </a:ext>
              </a:extLst>
            </p:cNvPr>
            <p:cNvSpPr txBox="1">
              <a:spLocks noChangeArrowheads="1"/>
            </p:cNvSpPr>
            <p:nvPr/>
          </p:nvSpPr>
          <p:spPr bwMode="auto">
            <a:xfrm>
              <a:off x="5030517" y="4937682"/>
              <a:ext cx="782587"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lnSpc>
                  <a:spcPct val="60000"/>
                </a:lnSpc>
              </a:pPr>
              <a:r>
                <a:rPr lang="en-US" altLang="zh-CN" sz="2400" baseline="0">
                  <a:solidFill>
                    <a:srgbClr val="3333FF"/>
                  </a:solidFill>
                  <a:latin typeface="+mn-lt"/>
                  <a:ea typeface="宋体" panose="02010600030101010101" pitchFamily="2" charset="-122"/>
                </a:rPr>
                <a:t>Next</a:t>
              </a:r>
            </a:p>
            <a:p>
              <a:pPr eaLnBrk="1" hangingPunct="1">
                <a:lnSpc>
                  <a:spcPct val="60000"/>
                </a:lnSpc>
              </a:pPr>
              <a:r>
                <a:rPr lang="en-US" altLang="zh-CN" sz="2400" baseline="0">
                  <a:solidFill>
                    <a:srgbClr val="3333FF"/>
                  </a:solidFill>
                  <a:latin typeface="+mn-lt"/>
                  <a:ea typeface="宋体" panose="02010600030101010101" pitchFamily="2" charset="-122"/>
                </a:rPr>
                <a:t>state</a:t>
              </a:r>
            </a:p>
          </p:txBody>
        </p:sp>
        <p:sp>
          <p:nvSpPr>
            <p:cNvPr id="88" name="Text Box 27">
              <a:extLst>
                <a:ext uri="{FF2B5EF4-FFF2-40B4-BE49-F238E27FC236}">
                  <a16:creationId xmlns:a16="http://schemas.microsoft.com/office/drawing/2014/main" id="{10EEC1ED-65BA-4C43-840A-8E6D2F9EBC10}"/>
                </a:ext>
              </a:extLst>
            </p:cNvPr>
            <p:cNvSpPr txBox="1">
              <a:spLocks noChangeArrowheads="1"/>
            </p:cNvSpPr>
            <p:nvPr/>
          </p:nvSpPr>
          <p:spPr bwMode="auto">
            <a:xfrm>
              <a:off x="3540999" y="5672742"/>
              <a:ext cx="25803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1" baseline="0">
                  <a:solidFill>
                    <a:prstClr val="black"/>
                  </a:solidFill>
                  <a:latin typeface="+mn-lt"/>
                  <a:ea typeface="宋体" panose="02010600030101010101" pitchFamily="2" charset="-122"/>
                </a:rPr>
                <a:t>Sequential Circuit</a:t>
              </a:r>
            </a:p>
          </p:txBody>
        </p:sp>
        <p:sp>
          <p:nvSpPr>
            <p:cNvPr id="89" name="Line 29">
              <a:extLst>
                <a:ext uri="{FF2B5EF4-FFF2-40B4-BE49-F238E27FC236}">
                  <a16:creationId xmlns:a16="http://schemas.microsoft.com/office/drawing/2014/main" id="{8A879235-049B-44D3-B58A-2BF2A324A90E}"/>
                </a:ext>
              </a:extLst>
            </p:cNvPr>
            <p:cNvSpPr>
              <a:spLocks noChangeShapeType="1"/>
            </p:cNvSpPr>
            <p:nvPr/>
          </p:nvSpPr>
          <p:spPr bwMode="auto">
            <a:xfrm>
              <a:off x="2320603" y="4311415"/>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90" name="Line 29">
              <a:extLst>
                <a:ext uri="{FF2B5EF4-FFF2-40B4-BE49-F238E27FC236}">
                  <a16:creationId xmlns:a16="http://schemas.microsoft.com/office/drawing/2014/main" id="{E53A26A8-E460-449F-8FDE-65C56670BEA0}"/>
                </a:ext>
              </a:extLst>
            </p:cNvPr>
            <p:cNvSpPr>
              <a:spLocks noChangeShapeType="1"/>
            </p:cNvSpPr>
            <p:nvPr/>
          </p:nvSpPr>
          <p:spPr bwMode="auto">
            <a:xfrm>
              <a:off x="5226565" y="4309330"/>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91" name="Line 29">
              <a:extLst>
                <a:ext uri="{FF2B5EF4-FFF2-40B4-BE49-F238E27FC236}">
                  <a16:creationId xmlns:a16="http://schemas.microsoft.com/office/drawing/2014/main" id="{1C0E7175-F4F4-4CF6-9C99-5721ECCD00E4}"/>
                </a:ext>
              </a:extLst>
            </p:cNvPr>
            <p:cNvSpPr>
              <a:spLocks noChangeShapeType="1"/>
            </p:cNvSpPr>
            <p:nvPr/>
          </p:nvSpPr>
          <p:spPr bwMode="auto">
            <a:xfrm>
              <a:off x="5117385" y="5613957"/>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92" name="Text Box 25">
              <a:extLst>
                <a:ext uri="{FF2B5EF4-FFF2-40B4-BE49-F238E27FC236}">
                  <a16:creationId xmlns:a16="http://schemas.microsoft.com/office/drawing/2014/main" id="{62ABDEE2-A394-4CB8-BB3E-E0B5FC54E51B}"/>
                </a:ext>
              </a:extLst>
            </p:cNvPr>
            <p:cNvSpPr txBox="1">
              <a:spLocks noChangeArrowheads="1"/>
            </p:cNvSpPr>
            <p:nvPr/>
          </p:nvSpPr>
          <p:spPr bwMode="auto">
            <a:xfrm>
              <a:off x="1879187" y="4990166"/>
              <a:ext cx="798617" cy="330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lnSpc>
                  <a:spcPct val="60000"/>
                </a:lnSpc>
              </a:pPr>
              <a:r>
                <a:rPr lang="en-US" altLang="zh-CN" sz="2400" baseline="0">
                  <a:solidFill>
                    <a:srgbClr val="3333FF"/>
                  </a:solidFill>
                  <a:latin typeface="+mn-lt"/>
                  <a:ea typeface="宋体" panose="02010600030101010101" pitchFamily="2" charset="-122"/>
                </a:rPr>
                <a:t>State</a:t>
              </a:r>
            </a:p>
          </p:txBody>
        </p:sp>
      </p:grpSp>
    </p:spTree>
    <p:extLst>
      <p:ext uri="{BB962C8B-B14F-4D97-AF65-F5344CB8AC3E}">
        <p14:creationId xmlns:p14="http://schemas.microsoft.com/office/powerpoint/2010/main" val="320881654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Sequential Circuits: Storage Elements</a:t>
            </a:r>
          </a:p>
        </p:txBody>
      </p:sp>
      <p:sp>
        <p:nvSpPr>
          <p:cNvPr id="3" name="Content Placeholder 2"/>
          <p:cNvSpPr>
            <a:spLocks noGrp="1"/>
          </p:cNvSpPr>
          <p:nvPr>
            <p:ph idx="1"/>
          </p:nvPr>
        </p:nvSpPr>
        <p:spPr>
          <a:xfrm>
            <a:off x="472741" y="1188814"/>
            <a:ext cx="8594211" cy="4872508"/>
          </a:xfrm>
        </p:spPr>
        <p:txBody>
          <a:bodyPr/>
          <a:lstStyle/>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en-US" altLang="zh-CN" sz="2800" dirty="0"/>
              <a:t>Bistable circuits</a:t>
            </a:r>
          </a:p>
          <a:p>
            <a:pPr lvl="1"/>
            <a:r>
              <a:rPr lang="en-US" altLang="zh-CN" sz="2400" dirty="0"/>
              <a:t>Latches</a:t>
            </a:r>
          </a:p>
          <a:p>
            <a:pPr lvl="1"/>
            <a:r>
              <a:rPr lang="en-US" altLang="zh-CN" sz="2400" dirty="0"/>
              <a:t>Flip-flops </a:t>
            </a:r>
          </a:p>
          <a:p>
            <a:pPr lvl="2"/>
            <a:endParaRPr lang="en-US" altLang="zh-CN" sz="2000" dirty="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a:t>
            </a:fld>
            <a:endParaRPr lang="en-US" altLang="zh-CN" sz="1600"/>
          </a:p>
        </p:txBody>
      </p:sp>
      <p:grpSp>
        <p:nvGrpSpPr>
          <p:cNvPr id="44" name="组合 43">
            <a:extLst>
              <a:ext uri="{FF2B5EF4-FFF2-40B4-BE49-F238E27FC236}">
                <a16:creationId xmlns:a16="http://schemas.microsoft.com/office/drawing/2014/main" id="{5A3930A0-2F66-444C-9810-33EEE50B30CF}"/>
              </a:ext>
            </a:extLst>
          </p:cNvPr>
          <p:cNvGrpSpPr/>
          <p:nvPr/>
        </p:nvGrpSpPr>
        <p:grpSpPr>
          <a:xfrm>
            <a:off x="853625" y="1459948"/>
            <a:ext cx="7131092" cy="2208161"/>
            <a:chOff x="946734" y="3926246"/>
            <a:chExt cx="7131092" cy="2208161"/>
          </a:xfrm>
        </p:grpSpPr>
        <p:sp>
          <p:nvSpPr>
            <p:cNvPr id="45" name="Rectangle 11">
              <a:extLst>
                <a:ext uri="{FF2B5EF4-FFF2-40B4-BE49-F238E27FC236}">
                  <a16:creationId xmlns:a16="http://schemas.microsoft.com/office/drawing/2014/main" id="{4607BA86-C3C1-4A21-8C59-158ECEC06409}"/>
                </a:ext>
              </a:extLst>
            </p:cNvPr>
            <p:cNvSpPr>
              <a:spLocks noChangeArrowheads="1"/>
            </p:cNvSpPr>
            <p:nvPr/>
          </p:nvSpPr>
          <p:spPr bwMode="auto">
            <a:xfrm>
              <a:off x="2684192" y="4166157"/>
              <a:ext cx="1981200" cy="990600"/>
            </a:xfrm>
            <a:prstGeom prst="rect">
              <a:avLst/>
            </a:prstGeom>
            <a:solidFill>
              <a:srgbClr val="4F81BD"/>
            </a:solidFill>
            <a:ln w="9525">
              <a:solidFill>
                <a:sysClr val="windowText" lastClr="000000"/>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Combinational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Circuit</a:t>
              </a:r>
            </a:p>
          </p:txBody>
        </p:sp>
        <p:sp>
          <p:nvSpPr>
            <p:cNvPr id="46" name="Line 12">
              <a:extLst>
                <a:ext uri="{FF2B5EF4-FFF2-40B4-BE49-F238E27FC236}">
                  <a16:creationId xmlns:a16="http://schemas.microsoft.com/office/drawing/2014/main" id="{914EBBD5-1266-4619-A264-262A84E599D5}"/>
                </a:ext>
              </a:extLst>
            </p:cNvPr>
            <p:cNvSpPr>
              <a:spLocks noChangeShapeType="1"/>
            </p:cNvSpPr>
            <p:nvPr/>
          </p:nvSpPr>
          <p:spPr bwMode="auto">
            <a:xfrm>
              <a:off x="1998392" y="4394757"/>
              <a:ext cx="685800"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47" name="Line 13">
              <a:extLst>
                <a:ext uri="{FF2B5EF4-FFF2-40B4-BE49-F238E27FC236}">
                  <a16:creationId xmlns:a16="http://schemas.microsoft.com/office/drawing/2014/main" id="{F1F2D6DD-4638-4BE6-A8B6-1900FD782EC8}"/>
                </a:ext>
              </a:extLst>
            </p:cNvPr>
            <p:cNvSpPr>
              <a:spLocks noChangeShapeType="1"/>
            </p:cNvSpPr>
            <p:nvPr/>
          </p:nvSpPr>
          <p:spPr bwMode="auto">
            <a:xfrm flipV="1">
              <a:off x="4665392" y="4387911"/>
              <a:ext cx="3352800" cy="6846"/>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48" name="Text Box 16">
              <a:extLst>
                <a:ext uri="{FF2B5EF4-FFF2-40B4-BE49-F238E27FC236}">
                  <a16:creationId xmlns:a16="http://schemas.microsoft.com/office/drawing/2014/main" id="{E2B1CB05-9214-4138-B7A6-6A00211870E8}"/>
                </a:ext>
              </a:extLst>
            </p:cNvPr>
            <p:cNvSpPr txBox="1">
              <a:spLocks noChangeArrowheads="1"/>
            </p:cNvSpPr>
            <p:nvPr/>
          </p:nvSpPr>
          <p:spPr bwMode="auto">
            <a:xfrm>
              <a:off x="946734" y="3928331"/>
              <a:ext cx="13667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a:solidFill>
                    <a:prstClr val="black"/>
                  </a:solidFill>
                  <a:latin typeface="+mn-lt"/>
                  <a:ea typeface="宋体" panose="02010600030101010101" pitchFamily="2" charset="-122"/>
                </a:rPr>
                <a:t>n-inputs</a:t>
              </a:r>
            </a:p>
          </p:txBody>
        </p:sp>
        <p:sp>
          <p:nvSpPr>
            <p:cNvPr id="49" name="Text Box 17">
              <a:extLst>
                <a:ext uri="{FF2B5EF4-FFF2-40B4-BE49-F238E27FC236}">
                  <a16:creationId xmlns:a16="http://schemas.microsoft.com/office/drawing/2014/main" id="{77C4802A-E081-42A5-9B1B-FC67C52498D3}"/>
                </a:ext>
              </a:extLst>
            </p:cNvPr>
            <p:cNvSpPr txBox="1">
              <a:spLocks noChangeArrowheads="1"/>
            </p:cNvSpPr>
            <p:nvPr/>
          </p:nvSpPr>
          <p:spPr bwMode="auto">
            <a:xfrm>
              <a:off x="6586390" y="3926246"/>
              <a:ext cx="1431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a:solidFill>
                    <a:prstClr val="black"/>
                  </a:solidFill>
                  <a:latin typeface="+mn-lt"/>
                  <a:ea typeface="宋体" panose="02010600030101010101" pitchFamily="2" charset="-122"/>
                </a:rPr>
                <a:t>m-outputs</a:t>
              </a:r>
            </a:p>
          </p:txBody>
        </p:sp>
        <p:sp>
          <p:nvSpPr>
            <p:cNvPr id="50" name="Rectangle 18">
              <a:extLst>
                <a:ext uri="{FF2B5EF4-FFF2-40B4-BE49-F238E27FC236}">
                  <a16:creationId xmlns:a16="http://schemas.microsoft.com/office/drawing/2014/main" id="{E59EE361-3D72-4647-BBB5-96A899BF6486}"/>
                </a:ext>
              </a:extLst>
            </p:cNvPr>
            <p:cNvSpPr>
              <a:spLocks noChangeArrowheads="1"/>
            </p:cNvSpPr>
            <p:nvPr/>
          </p:nvSpPr>
          <p:spPr bwMode="auto">
            <a:xfrm>
              <a:off x="6117759" y="4623357"/>
              <a:ext cx="1524000" cy="609600"/>
            </a:xfrm>
            <a:prstGeom prst="rect">
              <a:avLst/>
            </a:prstGeom>
            <a:solidFill>
              <a:srgbClr val="4F81BD"/>
            </a:solidFill>
            <a:ln w="9525">
              <a:solidFill>
                <a:sysClr val="windowText" lastClr="000000"/>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marL="0" marR="0" lvl="0" indent="0" algn="ctr" defTabSz="914400" eaLnBrk="1" fontAlgn="auto" latinLnBrk="0" hangingPunct="1">
                <a:lnSpc>
                  <a:spcPct val="7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Storage</a:t>
              </a:r>
            </a:p>
            <a:p>
              <a:pPr marL="0" marR="0" lvl="0" indent="0" algn="ctr" defTabSz="914400" eaLnBrk="1" fontAlgn="auto" latinLnBrk="0" hangingPunct="1">
                <a:lnSpc>
                  <a:spcPct val="7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Elements</a:t>
              </a:r>
            </a:p>
          </p:txBody>
        </p:sp>
        <p:sp>
          <p:nvSpPr>
            <p:cNvPr id="51" name="Line 19">
              <a:extLst>
                <a:ext uri="{FF2B5EF4-FFF2-40B4-BE49-F238E27FC236}">
                  <a16:creationId xmlns:a16="http://schemas.microsoft.com/office/drawing/2014/main" id="{57AACF28-EC5E-467D-9858-BE954A4A6C70}"/>
                </a:ext>
              </a:extLst>
            </p:cNvPr>
            <p:cNvSpPr>
              <a:spLocks noChangeShapeType="1"/>
            </p:cNvSpPr>
            <p:nvPr/>
          </p:nvSpPr>
          <p:spPr bwMode="auto">
            <a:xfrm>
              <a:off x="4665392" y="4928157"/>
              <a:ext cx="1452367"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2" name="Line 20">
              <a:extLst>
                <a:ext uri="{FF2B5EF4-FFF2-40B4-BE49-F238E27FC236}">
                  <a16:creationId xmlns:a16="http://schemas.microsoft.com/office/drawing/2014/main" id="{CB561A12-2C90-4943-9B35-6D9ACB4CDA40}"/>
                </a:ext>
              </a:extLst>
            </p:cNvPr>
            <p:cNvSpPr>
              <a:spLocks noChangeShapeType="1"/>
            </p:cNvSpPr>
            <p:nvPr/>
          </p:nvSpPr>
          <p:spPr bwMode="auto">
            <a:xfrm flipV="1">
              <a:off x="7641760" y="4928157"/>
              <a:ext cx="436064" cy="6832"/>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3" name="Line 21">
              <a:extLst>
                <a:ext uri="{FF2B5EF4-FFF2-40B4-BE49-F238E27FC236}">
                  <a16:creationId xmlns:a16="http://schemas.microsoft.com/office/drawing/2014/main" id="{60407B81-88AA-4C42-8AEF-91D70C16113D}"/>
                </a:ext>
              </a:extLst>
            </p:cNvPr>
            <p:cNvSpPr>
              <a:spLocks noChangeShapeType="1"/>
            </p:cNvSpPr>
            <p:nvPr/>
          </p:nvSpPr>
          <p:spPr bwMode="auto">
            <a:xfrm>
              <a:off x="8077826" y="4921311"/>
              <a:ext cx="0" cy="76200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4" name="Line 22">
              <a:extLst>
                <a:ext uri="{FF2B5EF4-FFF2-40B4-BE49-F238E27FC236}">
                  <a16:creationId xmlns:a16="http://schemas.microsoft.com/office/drawing/2014/main" id="{1F44E77A-B71A-423C-BAE8-6B305FFADF65}"/>
                </a:ext>
              </a:extLst>
            </p:cNvPr>
            <p:cNvSpPr>
              <a:spLocks noChangeShapeType="1"/>
            </p:cNvSpPr>
            <p:nvPr/>
          </p:nvSpPr>
          <p:spPr bwMode="auto">
            <a:xfrm flipH="1">
              <a:off x="1922192" y="5690157"/>
              <a:ext cx="6155634" cy="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74" name="Line 23">
              <a:extLst>
                <a:ext uri="{FF2B5EF4-FFF2-40B4-BE49-F238E27FC236}">
                  <a16:creationId xmlns:a16="http://schemas.microsoft.com/office/drawing/2014/main" id="{067B1154-51F2-4751-A26D-E94B575CEED8}"/>
                </a:ext>
              </a:extLst>
            </p:cNvPr>
            <p:cNvSpPr>
              <a:spLocks noChangeShapeType="1"/>
            </p:cNvSpPr>
            <p:nvPr/>
          </p:nvSpPr>
          <p:spPr bwMode="auto">
            <a:xfrm flipV="1">
              <a:off x="1922192" y="4928157"/>
              <a:ext cx="0" cy="76200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75" name="Line 24">
              <a:extLst>
                <a:ext uri="{FF2B5EF4-FFF2-40B4-BE49-F238E27FC236}">
                  <a16:creationId xmlns:a16="http://schemas.microsoft.com/office/drawing/2014/main" id="{E39BC403-08F6-423A-8ADF-4227C745F5E8}"/>
                </a:ext>
              </a:extLst>
            </p:cNvPr>
            <p:cNvSpPr>
              <a:spLocks noChangeShapeType="1"/>
            </p:cNvSpPr>
            <p:nvPr/>
          </p:nvSpPr>
          <p:spPr bwMode="auto">
            <a:xfrm>
              <a:off x="1922192" y="4928157"/>
              <a:ext cx="762000"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76" name="Text Box 25">
              <a:extLst>
                <a:ext uri="{FF2B5EF4-FFF2-40B4-BE49-F238E27FC236}">
                  <a16:creationId xmlns:a16="http://schemas.microsoft.com/office/drawing/2014/main" id="{CFFF6C6F-9F72-48E9-BBF2-8CEA27E0D154}"/>
                </a:ext>
              </a:extLst>
            </p:cNvPr>
            <p:cNvSpPr txBox="1">
              <a:spLocks noChangeArrowheads="1"/>
            </p:cNvSpPr>
            <p:nvPr/>
          </p:nvSpPr>
          <p:spPr bwMode="auto">
            <a:xfrm>
              <a:off x="5030517" y="4937682"/>
              <a:ext cx="782587"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lnSpc>
                  <a:spcPct val="60000"/>
                </a:lnSpc>
              </a:pPr>
              <a:r>
                <a:rPr lang="en-US" altLang="zh-CN" sz="2400" baseline="0">
                  <a:solidFill>
                    <a:srgbClr val="3333FF"/>
                  </a:solidFill>
                  <a:latin typeface="+mn-lt"/>
                  <a:ea typeface="宋体" panose="02010600030101010101" pitchFamily="2" charset="-122"/>
                </a:rPr>
                <a:t>Next</a:t>
              </a:r>
            </a:p>
            <a:p>
              <a:pPr eaLnBrk="1" hangingPunct="1">
                <a:lnSpc>
                  <a:spcPct val="60000"/>
                </a:lnSpc>
              </a:pPr>
              <a:r>
                <a:rPr lang="en-US" altLang="zh-CN" sz="2400" baseline="0">
                  <a:solidFill>
                    <a:srgbClr val="3333FF"/>
                  </a:solidFill>
                  <a:latin typeface="+mn-lt"/>
                  <a:ea typeface="宋体" panose="02010600030101010101" pitchFamily="2" charset="-122"/>
                </a:rPr>
                <a:t>state</a:t>
              </a:r>
            </a:p>
          </p:txBody>
        </p:sp>
        <p:sp>
          <p:nvSpPr>
            <p:cNvPr id="77" name="Text Box 27">
              <a:extLst>
                <a:ext uri="{FF2B5EF4-FFF2-40B4-BE49-F238E27FC236}">
                  <a16:creationId xmlns:a16="http://schemas.microsoft.com/office/drawing/2014/main" id="{B3FB02F7-6B61-4811-BBEB-B5A771C554FC}"/>
                </a:ext>
              </a:extLst>
            </p:cNvPr>
            <p:cNvSpPr txBox="1">
              <a:spLocks noChangeArrowheads="1"/>
            </p:cNvSpPr>
            <p:nvPr/>
          </p:nvSpPr>
          <p:spPr bwMode="auto">
            <a:xfrm>
              <a:off x="3540999" y="5672742"/>
              <a:ext cx="25803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1" baseline="0">
                  <a:solidFill>
                    <a:prstClr val="black"/>
                  </a:solidFill>
                  <a:latin typeface="+mn-lt"/>
                  <a:ea typeface="宋体" panose="02010600030101010101" pitchFamily="2" charset="-122"/>
                </a:rPr>
                <a:t>Sequential Circuit</a:t>
              </a:r>
            </a:p>
          </p:txBody>
        </p:sp>
        <p:sp>
          <p:nvSpPr>
            <p:cNvPr id="78" name="Line 29">
              <a:extLst>
                <a:ext uri="{FF2B5EF4-FFF2-40B4-BE49-F238E27FC236}">
                  <a16:creationId xmlns:a16="http://schemas.microsoft.com/office/drawing/2014/main" id="{12A80337-0C93-464F-A452-39617B40B330}"/>
                </a:ext>
              </a:extLst>
            </p:cNvPr>
            <p:cNvSpPr>
              <a:spLocks noChangeShapeType="1"/>
            </p:cNvSpPr>
            <p:nvPr/>
          </p:nvSpPr>
          <p:spPr bwMode="auto">
            <a:xfrm>
              <a:off x="2320603" y="4311415"/>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79" name="Line 29">
              <a:extLst>
                <a:ext uri="{FF2B5EF4-FFF2-40B4-BE49-F238E27FC236}">
                  <a16:creationId xmlns:a16="http://schemas.microsoft.com/office/drawing/2014/main" id="{96ED674F-2E19-4A07-B3E2-FFFB9546448E}"/>
                </a:ext>
              </a:extLst>
            </p:cNvPr>
            <p:cNvSpPr>
              <a:spLocks noChangeShapeType="1"/>
            </p:cNvSpPr>
            <p:nvPr/>
          </p:nvSpPr>
          <p:spPr bwMode="auto">
            <a:xfrm>
              <a:off x="5226565" y="4309330"/>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80" name="Line 29">
              <a:extLst>
                <a:ext uri="{FF2B5EF4-FFF2-40B4-BE49-F238E27FC236}">
                  <a16:creationId xmlns:a16="http://schemas.microsoft.com/office/drawing/2014/main" id="{77E6EA07-4658-4AC2-BEB4-0E09DBAA9CEB}"/>
                </a:ext>
              </a:extLst>
            </p:cNvPr>
            <p:cNvSpPr>
              <a:spLocks noChangeShapeType="1"/>
            </p:cNvSpPr>
            <p:nvPr/>
          </p:nvSpPr>
          <p:spPr bwMode="auto">
            <a:xfrm>
              <a:off x="5117385" y="5613957"/>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81" name="Text Box 25">
              <a:extLst>
                <a:ext uri="{FF2B5EF4-FFF2-40B4-BE49-F238E27FC236}">
                  <a16:creationId xmlns:a16="http://schemas.microsoft.com/office/drawing/2014/main" id="{BD0ABD88-B58D-4BE1-A410-19AFA8725CE3}"/>
                </a:ext>
              </a:extLst>
            </p:cNvPr>
            <p:cNvSpPr txBox="1">
              <a:spLocks noChangeArrowheads="1"/>
            </p:cNvSpPr>
            <p:nvPr/>
          </p:nvSpPr>
          <p:spPr bwMode="auto">
            <a:xfrm>
              <a:off x="1879187" y="4990166"/>
              <a:ext cx="798617" cy="330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lnSpc>
                  <a:spcPct val="60000"/>
                </a:lnSpc>
              </a:pPr>
              <a:r>
                <a:rPr lang="en-US" altLang="zh-CN" sz="2400" baseline="0">
                  <a:solidFill>
                    <a:srgbClr val="3333FF"/>
                  </a:solidFill>
                  <a:latin typeface="+mn-lt"/>
                  <a:ea typeface="宋体" panose="02010600030101010101" pitchFamily="2" charset="-122"/>
                </a:rPr>
                <a:t>State</a:t>
              </a:r>
            </a:p>
          </p:txBody>
        </p:sp>
      </p:grpSp>
    </p:spTree>
    <p:extLst>
      <p:ext uri="{BB962C8B-B14F-4D97-AF65-F5344CB8AC3E}">
        <p14:creationId xmlns:p14="http://schemas.microsoft.com/office/powerpoint/2010/main" val="27398013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BE05-421C-1811-1976-72CD8A543204}"/>
              </a:ext>
            </a:extLst>
          </p:cNvPr>
          <p:cNvSpPr>
            <a:spLocks noGrp="1"/>
          </p:cNvSpPr>
          <p:nvPr>
            <p:ph type="title"/>
          </p:nvPr>
        </p:nvSpPr>
        <p:spPr/>
        <p:txBody>
          <a:bodyPr/>
          <a:lstStyle/>
          <a:p>
            <a:r>
              <a:rPr lang="en-CN" dirty="0"/>
              <a:t>Latch and Flip-flop</a:t>
            </a:r>
          </a:p>
        </p:txBody>
      </p:sp>
      <p:sp>
        <p:nvSpPr>
          <p:cNvPr id="3" name="Content Placeholder 2">
            <a:extLst>
              <a:ext uri="{FF2B5EF4-FFF2-40B4-BE49-F238E27FC236}">
                <a16:creationId xmlns:a16="http://schemas.microsoft.com/office/drawing/2014/main" id="{E72D8A1E-C774-5528-D3CE-18A5C4DBF0F9}"/>
              </a:ext>
            </a:extLst>
          </p:cNvPr>
          <p:cNvSpPr>
            <a:spLocks noGrp="1"/>
          </p:cNvSpPr>
          <p:nvPr>
            <p:ph idx="1"/>
          </p:nvPr>
        </p:nvSpPr>
        <p:spPr/>
        <p:txBody>
          <a:bodyPr/>
          <a:lstStyle/>
          <a:p>
            <a:endParaRPr lang="en-CN"/>
          </a:p>
        </p:txBody>
      </p:sp>
      <p:sp>
        <p:nvSpPr>
          <p:cNvPr id="4" name="Slide Number Placeholder 3">
            <a:extLst>
              <a:ext uri="{FF2B5EF4-FFF2-40B4-BE49-F238E27FC236}">
                <a16:creationId xmlns:a16="http://schemas.microsoft.com/office/drawing/2014/main" id="{0444AA81-0198-2718-D949-049586068626}"/>
              </a:ext>
            </a:extLst>
          </p:cNvPr>
          <p:cNvSpPr>
            <a:spLocks noGrp="1"/>
          </p:cNvSpPr>
          <p:nvPr>
            <p:ph type="sldNum" sz="quarter" idx="10"/>
          </p:nvPr>
        </p:nvSpPr>
        <p:spPr/>
        <p:txBody>
          <a:bodyPr/>
          <a:lstStyle/>
          <a:p>
            <a:pPr algn="r">
              <a:defRPr/>
            </a:pPr>
            <a:fld id="{3B6FB2BE-B824-4B57-AD79-F2D5C092DDE0}" type="slidenum">
              <a:rPr lang="en-US" altLang="zh-CN" smtClean="0"/>
              <a:pPr algn="r">
                <a:defRPr/>
              </a:pPr>
              <a:t>8</a:t>
            </a:fld>
            <a:endParaRPr lang="en-US" altLang="zh-CN"/>
          </a:p>
        </p:txBody>
      </p:sp>
      <p:pic>
        <p:nvPicPr>
          <p:cNvPr id="2052" name="Picture 4" descr="Difference Between Latch And Flip-flop | 10 Comparsion, Flip-flop Vs Latch">
            <a:extLst>
              <a:ext uri="{FF2B5EF4-FFF2-40B4-BE49-F238E27FC236}">
                <a16:creationId xmlns:a16="http://schemas.microsoft.com/office/drawing/2014/main" id="{0A80A704-B11B-9EC1-BC75-FCF801A05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5990"/>
            <a:ext cx="9144000" cy="319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5651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Level-</a:t>
            </a:r>
            <a:r>
              <a:rPr lang="en-US" altLang="zh-CN"/>
              <a:t>Triggered</a:t>
            </a:r>
            <a:r>
              <a:rPr lang="en-US"/>
              <a:t> vs. Edge-Triggered</a:t>
            </a:r>
          </a:p>
        </p:txBody>
      </p:sp>
      <p:sp>
        <p:nvSpPr>
          <p:cNvPr id="3" name="Content Placeholder 2"/>
          <p:cNvSpPr>
            <a:spLocks noGrp="1"/>
          </p:cNvSpPr>
          <p:nvPr>
            <p:ph idx="1"/>
          </p:nvPr>
        </p:nvSpPr>
        <p:spPr>
          <a:xfrm>
            <a:off x="472742" y="1188814"/>
            <a:ext cx="8501520" cy="5283167"/>
          </a:xfrm>
        </p:spPr>
        <p:txBody>
          <a:bodyPr/>
          <a:lstStyle/>
          <a:p>
            <a:r>
              <a:rPr lang="en-US" altLang="zh-CN" sz="2400"/>
              <a:t>Level-triggered/sensitive</a:t>
            </a:r>
          </a:p>
          <a:p>
            <a:pPr lvl="1"/>
            <a:r>
              <a:rPr lang="en-US" altLang="zh-CN" sz="2000"/>
              <a:t>Output controlled by the level of the clock input. </a:t>
            </a:r>
          </a:p>
          <a:p>
            <a:r>
              <a:rPr lang="en-US" altLang="zh-CN" sz="2400"/>
              <a:t>Edge-triggered/sensitive</a:t>
            </a:r>
          </a:p>
          <a:p>
            <a:pPr lvl="1"/>
            <a:r>
              <a:rPr lang="en-US" altLang="zh-CN" sz="2000"/>
              <a:t>Output changes only at the point in time when the clock changes from value to the other. </a:t>
            </a:r>
          </a:p>
          <a:p>
            <a:pPr lvl="1"/>
            <a:r>
              <a:rPr lang="en-US" altLang="zh-CN" sz="2000"/>
              <a:t>Can be </a:t>
            </a:r>
            <a:r>
              <a:rPr lang="en-US" altLang="zh-CN" sz="2000" b="1"/>
              <a:t>positive-edge</a:t>
            </a:r>
            <a:r>
              <a:rPr lang="en-US" altLang="zh-CN" sz="2000"/>
              <a:t> triggered (0 to 1), or </a:t>
            </a:r>
            <a:r>
              <a:rPr lang="en-US" altLang="zh-CN" sz="2000" b="1"/>
              <a:t>negative-edge</a:t>
            </a:r>
            <a:r>
              <a:rPr lang="en-US" altLang="zh-CN" sz="2000"/>
              <a:t> triggered (1 to 0).</a:t>
            </a:r>
          </a:p>
          <a:p>
            <a:r>
              <a:rPr lang="en-US" altLang="zh-CN" sz="2400" b="1"/>
              <a:t>Flip-flops are edge-triggered while clocked (gated) latches are level-sensitive. </a:t>
            </a:r>
          </a:p>
          <a:p>
            <a:pPr lvl="1"/>
            <a:r>
              <a:rPr lang="en-US" altLang="zh-CN" sz="2000"/>
              <a:t>The advantage of flip-flops over latches is that the signal on the input pin(s) is captured the moment the flip-flop is clocked, and subsequent changes on the input(s) will be ignored until the next clock event. This provides better timing control in complex circuits.</a:t>
            </a:r>
            <a:endParaRPr lang="en-US" altLang="zh-CN" sz="16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9</a:t>
            </a:fld>
            <a:endParaRPr lang="en-US" altLang="zh-CN" sz="1600"/>
          </a:p>
        </p:txBody>
      </p:sp>
    </p:spTree>
    <p:extLst>
      <p:ext uri="{BB962C8B-B14F-4D97-AF65-F5344CB8AC3E}">
        <p14:creationId xmlns:p14="http://schemas.microsoft.com/office/powerpoint/2010/main" val="120237381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fontScheme name="Default Design">
      <a:majorFont>
        <a:latin typeface="Helvetic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FF0000"/>
        </a:hlink>
        <a:folHlink>
          <a:srgbClr val="FF000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9999"/>
        </a:hlink>
        <a:folHlink>
          <a:srgbClr val="006666"/>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5003</TotalTime>
  <Words>4396</Words>
  <Application>Microsoft Macintosh PowerPoint</Application>
  <PresentationFormat>On-screen Show (4:3)</PresentationFormat>
  <Paragraphs>801</Paragraphs>
  <Slides>50</Slides>
  <Notes>44</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50</vt:i4>
      </vt:variant>
    </vt:vector>
  </HeadingPairs>
  <TitlesOfParts>
    <vt:vector size="66" baseType="lpstr">
      <vt:lpstr>Microsoft YaHei</vt:lpstr>
      <vt:lpstr>宋体</vt:lpstr>
      <vt:lpstr>宋体</vt:lpstr>
      <vt:lpstr>Swiss 721 SWA</vt:lpstr>
      <vt:lpstr>TimesTen</vt:lpstr>
      <vt:lpstr>Arial</vt:lpstr>
      <vt:lpstr>Arial</vt:lpstr>
      <vt:lpstr>Cambria Math</vt:lpstr>
      <vt:lpstr>Helvetica</vt:lpstr>
      <vt:lpstr>Symbol</vt:lpstr>
      <vt:lpstr>Times New Roman</vt:lpstr>
      <vt:lpstr>Wingdings</vt:lpstr>
      <vt:lpstr>Default Design</vt:lpstr>
      <vt:lpstr>自定义设计方案</vt:lpstr>
      <vt:lpstr>VISIO</vt:lpstr>
      <vt:lpstr>Equation</vt:lpstr>
      <vt:lpstr>PowerPoint Presentation</vt:lpstr>
      <vt:lpstr>PowerPoint Presentation</vt:lpstr>
      <vt:lpstr>Overview</vt:lpstr>
      <vt:lpstr>Overview</vt:lpstr>
      <vt:lpstr>Introduction to Sequential Circuits</vt:lpstr>
      <vt:lpstr>Sequential Circuits</vt:lpstr>
      <vt:lpstr>Sequential Circuits: Storage Elements</vt:lpstr>
      <vt:lpstr>Latch and Flip-flop</vt:lpstr>
      <vt:lpstr>Level-Triggered vs. Edge-Triggered</vt:lpstr>
      <vt:lpstr>Sequential Circuits: Combinational Circuit</vt:lpstr>
      <vt:lpstr>Types of Sequential Circuits</vt:lpstr>
      <vt:lpstr>Sequential Circuit Analysis</vt:lpstr>
      <vt:lpstr>Finite State Machine and State Diagram</vt:lpstr>
      <vt:lpstr>State Table</vt:lpstr>
      <vt:lpstr>Basic Analysis Procedure</vt:lpstr>
      <vt:lpstr>Example</vt:lpstr>
      <vt:lpstr>Example: Boolean Equation</vt:lpstr>
      <vt:lpstr>Example: State Table</vt:lpstr>
      <vt:lpstr>Example: State Diagram</vt:lpstr>
      <vt:lpstr>Overview</vt:lpstr>
      <vt:lpstr>Basic sequential logic elements</vt:lpstr>
      <vt:lpstr>Bistable Circuit</vt:lpstr>
      <vt:lpstr>Bistable Circuit Analysis</vt:lpstr>
      <vt:lpstr>SR Latch</vt:lpstr>
      <vt:lpstr>SR Latch Analysis</vt:lpstr>
      <vt:lpstr>SR Latch Analysis (cont’d)</vt:lpstr>
      <vt:lpstr>SR Latch with NOR Gates</vt:lpstr>
      <vt:lpstr>Logic Simulation of SR Latch Behavior</vt:lpstr>
      <vt:lpstr>S ̅R ̅ Latch with NAND Gates</vt:lpstr>
      <vt:lpstr>SR Latch with Control Input</vt:lpstr>
      <vt:lpstr>D Latch</vt:lpstr>
      <vt:lpstr>The Latch Timing Problem</vt:lpstr>
      <vt:lpstr>The Latch Timing Problem (cont’d)</vt:lpstr>
      <vt:lpstr>Pulse-Triggered Flip-Flop</vt:lpstr>
      <vt:lpstr>Pulse-Triggered Flip-Flop Problem</vt:lpstr>
      <vt:lpstr>1’s Catching</vt:lpstr>
      <vt:lpstr>Flip-Flop Solution </vt:lpstr>
      <vt:lpstr>Edge-Triggered D Flip-Flop</vt:lpstr>
      <vt:lpstr>Positive-Edge Triggered D Flip-Flop</vt:lpstr>
      <vt:lpstr>Positive-Edge vs. Negative-Edge</vt:lpstr>
      <vt:lpstr>D Flip-Flop: Example Timing</vt:lpstr>
      <vt:lpstr>D Latch vs. D Flip-Flop</vt:lpstr>
      <vt:lpstr>D Latch vs. D Flip-Flop</vt:lpstr>
      <vt:lpstr>Latches vs. Flip-Flops</vt:lpstr>
      <vt:lpstr>Enabled D Flip-Flop</vt:lpstr>
      <vt:lpstr>Resettable D Flip-Flop</vt:lpstr>
      <vt:lpstr>JK Flip-Flop</vt:lpstr>
      <vt:lpstr>JK Flip-Flop (cont’d)</vt:lpstr>
      <vt:lpstr>T Flip-Flop</vt:lpstr>
      <vt:lpstr>T Flip-Flop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PPT - Mano &amp; Kime - 3rd Ed</dc:title>
  <dc:creator>Kime &amp; Kaminski</dc:creator>
  <dc:description>Initial Version</dc:description>
  <cp:lastModifiedBy>Haoting Shen</cp:lastModifiedBy>
  <cp:revision>1</cp:revision>
  <cp:lastPrinted>2001-01-22T17:31:50Z</cp:lastPrinted>
  <dcterms:created xsi:type="dcterms:W3CDTF">1999-02-14T20:48:18Z</dcterms:created>
  <dcterms:modified xsi:type="dcterms:W3CDTF">2024-04-01T10:10:37Z</dcterms:modified>
  <cp:category/>
</cp:coreProperties>
</file>